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6.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7.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8.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0" r:id="rId5"/>
    <p:sldMasterId id="2147483686" r:id="rId6"/>
    <p:sldMasterId id="2147483698" r:id="rId7"/>
    <p:sldMasterId id="2147483709" r:id="rId8"/>
    <p:sldMasterId id="2147483722" r:id="rId9"/>
    <p:sldMasterId id="2147483745" r:id="rId10"/>
    <p:sldMasterId id="2147483777" r:id="rId11"/>
    <p:sldMasterId id="2147483792" r:id="rId12"/>
  </p:sldMasterIdLst>
  <p:notesMasterIdLst>
    <p:notesMasterId r:id="rId30"/>
  </p:notesMasterIdLst>
  <p:sldIdLst>
    <p:sldId id="357" r:id="rId13"/>
    <p:sldId id="350" r:id="rId14"/>
    <p:sldId id="341" r:id="rId15"/>
    <p:sldId id="272" r:id="rId16"/>
    <p:sldId id="361" r:id="rId17"/>
    <p:sldId id="362" r:id="rId18"/>
    <p:sldId id="308" r:id="rId19"/>
    <p:sldId id="335" r:id="rId20"/>
    <p:sldId id="313" r:id="rId21"/>
    <p:sldId id="303" r:id="rId22"/>
    <p:sldId id="351" r:id="rId23"/>
    <p:sldId id="352" r:id="rId24"/>
    <p:sldId id="354" r:id="rId25"/>
    <p:sldId id="322" r:id="rId26"/>
    <p:sldId id="342" r:id="rId27"/>
    <p:sldId id="2142533448" r:id="rId28"/>
    <p:sldId id="314" r:id="rId29"/>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iainen Maria (YM)" initials="TM(" lastIdx="17" clrIdx="0">
    <p:extLst>
      <p:ext uri="{19B8F6BF-5375-455C-9EA6-DF929625EA0E}">
        <p15:presenceInfo xmlns:p15="http://schemas.microsoft.com/office/powerpoint/2012/main" userId="S-1-5-21-3521595049-301303566-333748410-1760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8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slide" Target="slides/slide9.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DA2B3D-685C-4BB3-BCF8-61D6EFF84665}" type="doc">
      <dgm:prSet loTypeId="urn:microsoft.com/office/officeart/2005/8/layout/process1" loCatId="process" qsTypeId="urn:microsoft.com/office/officeart/2005/8/quickstyle/simple1" qsCatId="simple" csTypeId="urn:microsoft.com/office/officeart/2005/8/colors/accent6_2" csCatId="accent6" phldr="1"/>
      <dgm:spPr/>
      <dgm:t>
        <a:bodyPr/>
        <a:lstStyle/>
        <a:p>
          <a:endParaRPr lang="fi-FI"/>
        </a:p>
      </dgm:t>
    </dgm:pt>
    <dgm:pt modelId="{EF7EAE8D-4218-4596-B99F-79F82934FEE1}">
      <dgm:prSet custT="1"/>
      <dgm:spPr/>
      <dgm:t>
        <a:bodyPr/>
        <a:lstStyle/>
        <a:p>
          <a:pPr rtl="0"/>
          <a:r>
            <a:rPr lang="fi-FI" sz="1600" baseline="0"/>
            <a:t>Hankkeeseen ryhtyvän huolehtimisvelvoite</a:t>
          </a:r>
          <a:endParaRPr lang="fi-FI" sz="1600"/>
        </a:p>
      </dgm:t>
    </dgm:pt>
    <dgm:pt modelId="{8A852F12-DCB7-45C3-987F-65B2DB626334}" type="parTrans" cxnId="{EBE11F82-93D3-4F65-BD49-B2B4C1125B2B}">
      <dgm:prSet/>
      <dgm:spPr/>
      <dgm:t>
        <a:bodyPr/>
        <a:lstStyle/>
        <a:p>
          <a:endParaRPr lang="fi-FI" sz="2800"/>
        </a:p>
      </dgm:t>
    </dgm:pt>
    <dgm:pt modelId="{FD466143-693C-4EE8-87BE-49D4449E7ED1}" type="sibTrans" cxnId="{EBE11F82-93D3-4F65-BD49-B2B4C1125B2B}">
      <dgm:prSet custT="1"/>
      <dgm:spPr/>
      <dgm:t>
        <a:bodyPr/>
        <a:lstStyle/>
        <a:p>
          <a:endParaRPr lang="fi-FI" sz="2400"/>
        </a:p>
      </dgm:t>
    </dgm:pt>
    <dgm:pt modelId="{7C9B3D64-05EC-42FC-A74D-87BEF02D73EE}">
      <dgm:prSet custT="1"/>
      <dgm:spPr/>
      <dgm:t>
        <a:bodyPr/>
        <a:lstStyle/>
        <a:p>
          <a:pPr rtl="0"/>
          <a:r>
            <a:rPr lang="fi-FI" sz="1600" baseline="0"/>
            <a:t>Hiilijalanjälki</a:t>
          </a:r>
          <a:endParaRPr lang="fi-FI" sz="1600"/>
        </a:p>
      </dgm:t>
    </dgm:pt>
    <dgm:pt modelId="{0311C2BF-AE1D-4551-A79E-00CB33210044}" type="parTrans" cxnId="{BD10C1D9-F98F-4B6A-B646-E022F9229A60}">
      <dgm:prSet/>
      <dgm:spPr/>
      <dgm:t>
        <a:bodyPr/>
        <a:lstStyle/>
        <a:p>
          <a:endParaRPr lang="fi-FI" sz="2800"/>
        </a:p>
      </dgm:t>
    </dgm:pt>
    <dgm:pt modelId="{5A40FFE3-8646-4B9B-B64B-818F2A027EA3}" type="sibTrans" cxnId="{BD10C1D9-F98F-4B6A-B646-E022F9229A60}">
      <dgm:prSet custT="1"/>
      <dgm:spPr/>
      <dgm:t>
        <a:bodyPr/>
        <a:lstStyle/>
        <a:p>
          <a:endParaRPr lang="fi-FI" sz="2400"/>
        </a:p>
      </dgm:t>
    </dgm:pt>
    <dgm:pt modelId="{A3C9CC51-8BDF-4881-A32A-406E00B242A9}">
      <dgm:prSet custT="1"/>
      <dgm:spPr/>
      <dgm:t>
        <a:bodyPr/>
        <a:lstStyle/>
        <a:p>
          <a:pPr rtl="0"/>
          <a:r>
            <a:rPr lang="fi-FI" sz="1600"/>
            <a:t>Hiilikädenjälki</a:t>
          </a:r>
        </a:p>
      </dgm:t>
    </dgm:pt>
    <dgm:pt modelId="{8535C77B-E23F-4F9C-9BD5-7DB35784DB63}" type="parTrans" cxnId="{02D1E81E-D333-4E02-A652-128159D426BE}">
      <dgm:prSet/>
      <dgm:spPr/>
      <dgm:t>
        <a:bodyPr/>
        <a:lstStyle/>
        <a:p>
          <a:endParaRPr lang="fi-FI"/>
        </a:p>
      </dgm:t>
    </dgm:pt>
    <dgm:pt modelId="{8873E4BB-5E7F-4325-B5C8-3C55895440B9}" type="sibTrans" cxnId="{02D1E81E-D333-4E02-A652-128159D426BE}">
      <dgm:prSet/>
      <dgm:spPr/>
      <dgm:t>
        <a:bodyPr/>
        <a:lstStyle/>
        <a:p>
          <a:endParaRPr lang="fi-FI"/>
        </a:p>
      </dgm:t>
    </dgm:pt>
    <dgm:pt modelId="{E801AF7C-673B-4200-A97C-3719AB4D666C}" type="pres">
      <dgm:prSet presAssocID="{61DA2B3D-685C-4BB3-BCF8-61D6EFF84665}" presName="Name0" presStyleCnt="0">
        <dgm:presLayoutVars>
          <dgm:dir/>
          <dgm:resizeHandles val="exact"/>
        </dgm:presLayoutVars>
      </dgm:prSet>
      <dgm:spPr/>
    </dgm:pt>
    <dgm:pt modelId="{258C4972-3457-40AC-9600-6BC4E6A54D69}" type="pres">
      <dgm:prSet presAssocID="{EF7EAE8D-4218-4596-B99F-79F82934FEE1}" presName="node" presStyleLbl="node1" presStyleIdx="0" presStyleCnt="3" custLinFactNeighborX="-4032" custLinFactNeighborY="33505">
        <dgm:presLayoutVars>
          <dgm:bulletEnabled val="1"/>
        </dgm:presLayoutVars>
      </dgm:prSet>
      <dgm:spPr/>
    </dgm:pt>
    <dgm:pt modelId="{87321A3E-2379-4029-8839-8C663169494B}" type="pres">
      <dgm:prSet presAssocID="{FD466143-693C-4EE8-87BE-49D4449E7ED1}" presName="sibTrans" presStyleLbl="sibTrans2D1" presStyleIdx="0" presStyleCnt="2"/>
      <dgm:spPr/>
    </dgm:pt>
    <dgm:pt modelId="{EF7B0327-4FEB-4962-8BF4-55CDAD974C2D}" type="pres">
      <dgm:prSet presAssocID="{FD466143-693C-4EE8-87BE-49D4449E7ED1}" presName="connectorText" presStyleLbl="sibTrans2D1" presStyleIdx="0" presStyleCnt="2"/>
      <dgm:spPr/>
    </dgm:pt>
    <dgm:pt modelId="{4581B846-A498-4AE8-870D-B55AA05036CB}" type="pres">
      <dgm:prSet presAssocID="{7C9B3D64-05EC-42FC-A74D-87BEF02D73EE}" presName="node" presStyleLbl="node1" presStyleIdx="1" presStyleCnt="3" custLinFactNeighborX="-18114" custLinFactNeighborY="33566">
        <dgm:presLayoutVars>
          <dgm:bulletEnabled val="1"/>
        </dgm:presLayoutVars>
      </dgm:prSet>
      <dgm:spPr/>
    </dgm:pt>
    <dgm:pt modelId="{66F2BD2A-5811-41C1-B991-1B3EF5DB05A3}" type="pres">
      <dgm:prSet presAssocID="{5A40FFE3-8646-4B9B-B64B-818F2A027EA3}" presName="sibTrans" presStyleLbl="sibTrans2D1" presStyleIdx="1" presStyleCnt="2"/>
      <dgm:spPr/>
    </dgm:pt>
    <dgm:pt modelId="{6B747A0F-76C0-4DB1-A53F-E5618B0EABDF}" type="pres">
      <dgm:prSet presAssocID="{5A40FFE3-8646-4B9B-B64B-818F2A027EA3}" presName="connectorText" presStyleLbl="sibTrans2D1" presStyleIdx="1" presStyleCnt="2"/>
      <dgm:spPr/>
    </dgm:pt>
    <dgm:pt modelId="{161BF7CF-CDBB-42A8-AF15-48C6BA066E2F}" type="pres">
      <dgm:prSet presAssocID="{A3C9CC51-8BDF-4881-A32A-406E00B242A9}" presName="node" presStyleLbl="node1" presStyleIdx="2" presStyleCnt="3" custLinFactNeighborX="-7450" custLinFactNeighborY="36374">
        <dgm:presLayoutVars>
          <dgm:bulletEnabled val="1"/>
        </dgm:presLayoutVars>
      </dgm:prSet>
      <dgm:spPr/>
    </dgm:pt>
  </dgm:ptLst>
  <dgm:cxnLst>
    <dgm:cxn modelId="{02D1E81E-D333-4E02-A652-128159D426BE}" srcId="{61DA2B3D-685C-4BB3-BCF8-61D6EFF84665}" destId="{A3C9CC51-8BDF-4881-A32A-406E00B242A9}" srcOrd="2" destOrd="0" parTransId="{8535C77B-E23F-4F9C-9BD5-7DB35784DB63}" sibTransId="{8873E4BB-5E7F-4325-B5C8-3C55895440B9}"/>
    <dgm:cxn modelId="{03781A3A-7CA0-4CFF-B2C4-C4D7C437E917}" type="presOf" srcId="{FD466143-693C-4EE8-87BE-49D4449E7ED1}" destId="{87321A3E-2379-4029-8839-8C663169494B}" srcOrd="0" destOrd="0" presId="urn:microsoft.com/office/officeart/2005/8/layout/process1"/>
    <dgm:cxn modelId="{D48C4A3F-B844-4BF4-967F-A88D34F2D7FA}" type="presOf" srcId="{5A40FFE3-8646-4B9B-B64B-818F2A027EA3}" destId="{66F2BD2A-5811-41C1-B991-1B3EF5DB05A3}" srcOrd="0" destOrd="0" presId="urn:microsoft.com/office/officeart/2005/8/layout/process1"/>
    <dgm:cxn modelId="{F11C0769-D933-4ACD-BD06-E98429A688C1}" type="presOf" srcId="{FD466143-693C-4EE8-87BE-49D4449E7ED1}" destId="{EF7B0327-4FEB-4962-8BF4-55CDAD974C2D}" srcOrd="1" destOrd="0" presId="urn:microsoft.com/office/officeart/2005/8/layout/process1"/>
    <dgm:cxn modelId="{46C67755-E848-4D7A-954C-F23785C79A70}" type="presOf" srcId="{7C9B3D64-05EC-42FC-A74D-87BEF02D73EE}" destId="{4581B846-A498-4AE8-870D-B55AA05036CB}" srcOrd="0" destOrd="0" presId="urn:microsoft.com/office/officeart/2005/8/layout/process1"/>
    <dgm:cxn modelId="{D00C5E7D-E9DB-4F98-AB2A-C123E2A62F90}" type="presOf" srcId="{EF7EAE8D-4218-4596-B99F-79F82934FEE1}" destId="{258C4972-3457-40AC-9600-6BC4E6A54D69}" srcOrd="0" destOrd="0" presId="urn:microsoft.com/office/officeart/2005/8/layout/process1"/>
    <dgm:cxn modelId="{EBE11F82-93D3-4F65-BD49-B2B4C1125B2B}" srcId="{61DA2B3D-685C-4BB3-BCF8-61D6EFF84665}" destId="{EF7EAE8D-4218-4596-B99F-79F82934FEE1}" srcOrd="0" destOrd="0" parTransId="{8A852F12-DCB7-45C3-987F-65B2DB626334}" sibTransId="{FD466143-693C-4EE8-87BE-49D4449E7ED1}"/>
    <dgm:cxn modelId="{A6FD87C1-4C51-4844-83B2-C896649A34C7}" type="presOf" srcId="{5A40FFE3-8646-4B9B-B64B-818F2A027EA3}" destId="{6B747A0F-76C0-4DB1-A53F-E5618B0EABDF}" srcOrd="1" destOrd="0" presId="urn:microsoft.com/office/officeart/2005/8/layout/process1"/>
    <dgm:cxn modelId="{490072D7-8B27-463B-A61C-740F39DCAE52}" type="presOf" srcId="{A3C9CC51-8BDF-4881-A32A-406E00B242A9}" destId="{161BF7CF-CDBB-42A8-AF15-48C6BA066E2F}" srcOrd="0" destOrd="0" presId="urn:microsoft.com/office/officeart/2005/8/layout/process1"/>
    <dgm:cxn modelId="{BD10C1D9-F98F-4B6A-B646-E022F9229A60}" srcId="{61DA2B3D-685C-4BB3-BCF8-61D6EFF84665}" destId="{7C9B3D64-05EC-42FC-A74D-87BEF02D73EE}" srcOrd="1" destOrd="0" parTransId="{0311C2BF-AE1D-4551-A79E-00CB33210044}" sibTransId="{5A40FFE3-8646-4B9B-B64B-818F2A027EA3}"/>
    <dgm:cxn modelId="{A2D072EB-3FD1-4FF1-9781-CE8BDBD33D94}" type="presOf" srcId="{61DA2B3D-685C-4BB3-BCF8-61D6EFF84665}" destId="{E801AF7C-673B-4200-A97C-3719AB4D666C}" srcOrd="0" destOrd="0" presId="urn:microsoft.com/office/officeart/2005/8/layout/process1"/>
    <dgm:cxn modelId="{A596A9A3-F966-4893-A551-061319653634}" type="presParOf" srcId="{E801AF7C-673B-4200-A97C-3719AB4D666C}" destId="{258C4972-3457-40AC-9600-6BC4E6A54D69}" srcOrd="0" destOrd="0" presId="urn:microsoft.com/office/officeart/2005/8/layout/process1"/>
    <dgm:cxn modelId="{3A76378C-5EB6-45CE-8970-773021F1ED70}" type="presParOf" srcId="{E801AF7C-673B-4200-A97C-3719AB4D666C}" destId="{87321A3E-2379-4029-8839-8C663169494B}" srcOrd="1" destOrd="0" presId="urn:microsoft.com/office/officeart/2005/8/layout/process1"/>
    <dgm:cxn modelId="{71D6F4D5-3D53-4CFA-A0EB-59EDF94405AC}" type="presParOf" srcId="{87321A3E-2379-4029-8839-8C663169494B}" destId="{EF7B0327-4FEB-4962-8BF4-55CDAD974C2D}" srcOrd="0" destOrd="0" presId="urn:microsoft.com/office/officeart/2005/8/layout/process1"/>
    <dgm:cxn modelId="{CD87B73A-E182-415F-8293-77BD0B26BB54}" type="presParOf" srcId="{E801AF7C-673B-4200-A97C-3719AB4D666C}" destId="{4581B846-A498-4AE8-870D-B55AA05036CB}" srcOrd="2" destOrd="0" presId="urn:microsoft.com/office/officeart/2005/8/layout/process1"/>
    <dgm:cxn modelId="{FA72CA4B-3F15-4030-B161-BAAF3AD13615}" type="presParOf" srcId="{E801AF7C-673B-4200-A97C-3719AB4D666C}" destId="{66F2BD2A-5811-41C1-B991-1B3EF5DB05A3}" srcOrd="3" destOrd="0" presId="urn:microsoft.com/office/officeart/2005/8/layout/process1"/>
    <dgm:cxn modelId="{55BD5929-1F80-4733-8F70-2FBE02339520}" type="presParOf" srcId="{66F2BD2A-5811-41C1-B991-1B3EF5DB05A3}" destId="{6B747A0F-76C0-4DB1-A53F-E5618B0EABDF}" srcOrd="0" destOrd="0" presId="urn:microsoft.com/office/officeart/2005/8/layout/process1"/>
    <dgm:cxn modelId="{457E4092-A539-42CE-B5BD-258203983B25}" type="presParOf" srcId="{E801AF7C-673B-4200-A97C-3719AB4D666C}" destId="{161BF7CF-CDBB-42A8-AF15-48C6BA066E2F}"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8C4972-3457-40AC-9600-6BC4E6A54D69}">
      <dsp:nvSpPr>
        <dsp:cNvPr id="0" name=""/>
        <dsp:cNvSpPr/>
      </dsp:nvSpPr>
      <dsp:spPr>
        <a:xfrm>
          <a:off x="0" y="1087088"/>
          <a:ext cx="2765053" cy="1659032"/>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fi-FI" sz="1600" kern="1200" baseline="0"/>
            <a:t>Hankkeeseen ryhtyvän huolehtimisvelvoite</a:t>
          </a:r>
          <a:endParaRPr lang="fi-FI" sz="1600" kern="1200"/>
        </a:p>
      </dsp:txBody>
      <dsp:txXfrm>
        <a:off x="48591" y="1135679"/>
        <a:ext cx="2667871" cy="1561850"/>
      </dsp:txXfrm>
    </dsp:sp>
    <dsp:sp modelId="{87321A3E-2379-4029-8839-8C663169494B}">
      <dsp:nvSpPr>
        <dsp:cNvPr id="0" name=""/>
        <dsp:cNvSpPr/>
      </dsp:nvSpPr>
      <dsp:spPr>
        <a:xfrm>
          <a:off x="2993785" y="1573738"/>
          <a:ext cx="484911" cy="685733"/>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fi-FI" sz="2400" kern="1200"/>
        </a:p>
      </dsp:txBody>
      <dsp:txXfrm>
        <a:off x="2993785" y="1710885"/>
        <a:ext cx="339438" cy="411439"/>
      </dsp:txXfrm>
    </dsp:sp>
    <dsp:sp modelId="{4581B846-A498-4AE8-870D-B55AA05036CB}">
      <dsp:nvSpPr>
        <dsp:cNvPr id="0" name=""/>
        <dsp:cNvSpPr/>
      </dsp:nvSpPr>
      <dsp:spPr>
        <a:xfrm>
          <a:off x="3679981" y="1087088"/>
          <a:ext cx="2765053" cy="1659032"/>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fi-FI" sz="1600" kern="1200" baseline="0"/>
            <a:t>Hiilijalanjälki</a:t>
          </a:r>
          <a:endParaRPr lang="fi-FI" sz="1600" kern="1200"/>
        </a:p>
      </dsp:txBody>
      <dsp:txXfrm>
        <a:off x="3728572" y="1135679"/>
        <a:ext cx="2667871" cy="1561850"/>
      </dsp:txXfrm>
    </dsp:sp>
    <dsp:sp modelId="{66F2BD2A-5811-41C1-B991-1B3EF5DB05A3}">
      <dsp:nvSpPr>
        <dsp:cNvPr id="0" name=""/>
        <dsp:cNvSpPr/>
      </dsp:nvSpPr>
      <dsp:spPr>
        <a:xfrm>
          <a:off x="6751026" y="1573738"/>
          <a:ext cx="648702" cy="685733"/>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fi-FI" sz="2400" kern="1200"/>
        </a:p>
      </dsp:txBody>
      <dsp:txXfrm>
        <a:off x="6751026" y="1710885"/>
        <a:ext cx="454091" cy="411439"/>
      </dsp:txXfrm>
    </dsp:sp>
    <dsp:sp modelId="{161BF7CF-CDBB-42A8-AF15-48C6BA066E2F}">
      <dsp:nvSpPr>
        <dsp:cNvPr id="0" name=""/>
        <dsp:cNvSpPr/>
      </dsp:nvSpPr>
      <dsp:spPr>
        <a:xfrm>
          <a:off x="7669002" y="1087088"/>
          <a:ext cx="2765053" cy="1659032"/>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fi-FI" sz="1600" kern="1200"/>
            <a:t>Hiilikädenjälki</a:t>
          </a:r>
        </a:p>
      </dsp:txBody>
      <dsp:txXfrm>
        <a:off x="7717593" y="1135679"/>
        <a:ext cx="2667871" cy="156185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04C91B-80F6-475A-B3ED-75BABA00265D}" type="datetimeFigureOut">
              <a:rPr lang="fi-FI" smtClean="0"/>
              <a:t>24.2.2025</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D8E32D-D680-4265-BC1B-982FBD66D55E}" type="slidenum">
              <a:rPr lang="fi-FI" smtClean="0"/>
              <a:t>‹#›</a:t>
            </a:fld>
            <a:endParaRPr lang="fi-FI"/>
          </a:p>
        </p:txBody>
      </p:sp>
    </p:spTree>
    <p:extLst>
      <p:ext uri="{BB962C8B-B14F-4D97-AF65-F5344CB8AC3E}">
        <p14:creationId xmlns:p14="http://schemas.microsoft.com/office/powerpoint/2010/main" val="2571364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C2CA85-B453-45E3-A748-B564E6B8D27E}"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848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C2CA85-B453-45E3-A748-B564E6B8D27E}"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6300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72D8E32D-D680-4265-BC1B-982FBD66D55E}" type="slidenum">
              <a:rPr lang="fi-FI" smtClean="0"/>
              <a:t>4</a:t>
            </a:fld>
            <a:endParaRPr lang="fi-FI"/>
          </a:p>
        </p:txBody>
      </p:sp>
    </p:spTree>
    <p:extLst>
      <p:ext uri="{BB962C8B-B14F-4D97-AF65-F5344CB8AC3E}">
        <p14:creationId xmlns:p14="http://schemas.microsoft.com/office/powerpoint/2010/main" val="4282905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Alkuperäinen suunnitelma. HE</a:t>
            </a:r>
            <a:r>
              <a:rPr lang="fi-FI" baseline="0"/>
              <a:t> ollaan erikseen kysytty nähdäänkö tärkeäksi, että lasketaan myös rakennuspaikka. Esitetään miksi rakennuspaikka olisi hyvä liittää tarkasteluun mukaan.</a:t>
            </a:r>
          </a:p>
          <a:p>
            <a:endParaRPr lang="fi-FI" baseline="0"/>
          </a:p>
          <a:p>
            <a:r>
              <a:rPr lang="fi-FI"/>
              <a:t>Vähähiilisyyden kohteena rakennus ja rakennuspaikka</a:t>
            </a:r>
          </a:p>
          <a:p>
            <a:pPr lvl="1"/>
            <a:r>
              <a:rPr lang="fi-FI"/>
              <a:t>Rakennuspaikka: tontin rakenteet varusteineen, rakennuksen perusteet ja tarvittavat paalutukset ja stabiloinnit -&gt; tiedolla voidaan mm. helpottaa kaavoituksen ilmastovaikutuksen arviointia</a:t>
            </a:r>
          </a:p>
          <a:p>
            <a:endParaRPr lang="fi-FI"/>
          </a:p>
        </p:txBody>
      </p:sp>
      <p:sp>
        <p:nvSpPr>
          <p:cNvPr id="4" name="Dian numeron paikkamerkki 3"/>
          <p:cNvSpPr>
            <a:spLocks noGrp="1"/>
          </p:cNvSpPr>
          <p:nvPr>
            <p:ph type="sldNum" sz="quarter" idx="10"/>
          </p:nvPr>
        </p:nvSpPr>
        <p:spPr/>
        <p:txBody>
          <a:bodyPr/>
          <a:lstStyle/>
          <a:p>
            <a:fld id="{72D8E32D-D680-4265-BC1B-982FBD66D55E}" type="slidenum">
              <a:rPr lang="fi-FI" smtClean="0"/>
              <a:t>5</a:t>
            </a:fld>
            <a:endParaRPr lang="fi-FI"/>
          </a:p>
        </p:txBody>
      </p:sp>
    </p:spTree>
    <p:extLst>
      <p:ext uri="{BB962C8B-B14F-4D97-AF65-F5344CB8AC3E}">
        <p14:creationId xmlns:p14="http://schemas.microsoft.com/office/powerpoint/2010/main" val="1578428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D8E32D-D680-4265-BC1B-982FBD66D55E}"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374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a:p>
            <a:endParaRPr lang="fi-FI"/>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C2CA85-B453-45E3-A748-B564E6B8D27E}"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571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C2CA85-B453-45E3-A748-B564E6B8D27E}"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91856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C2CA85-B453-45E3-A748-B564E6B8D27E}"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56279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1.wmf"/><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1.wmf"/><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9.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9.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9.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9.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9.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9.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9.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9.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1.wmf"/><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1.wmf"/><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6.jpeg"/><Relationship Id="rId1" Type="http://schemas.openxmlformats.org/officeDocument/2006/relationships/slideMaster" Target="../slideMasters/slideMaster6.xml"/><Relationship Id="rId4" Type="http://schemas.openxmlformats.org/officeDocument/2006/relationships/image" Target="../media/image7.emf"/></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emf"/><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jpe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jpe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jpeg"/><Relationship Id="rId1" Type="http://schemas.openxmlformats.org/officeDocument/2006/relationships/slideMaster" Target="../slideMasters/slideMaster6.xml"/><Relationship Id="rId5" Type="http://schemas.openxmlformats.org/officeDocument/2006/relationships/image" Target="../media/image7.emf"/><Relationship Id="rId4" Type="http://schemas.openxmlformats.org/officeDocument/2006/relationships/image" Target="../media/image14.emf"/></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4.emf"/><Relationship Id="rId1" Type="http://schemas.openxmlformats.org/officeDocument/2006/relationships/slideMaster" Target="../slideMasters/slideMaster6.xml"/><Relationship Id="rId4" Type="http://schemas.openxmlformats.org/officeDocument/2006/relationships/image" Target="../media/image7.emf"/></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bg>
      <p:bgPr>
        <a:solidFill>
          <a:srgbClr val="E0C09F"/>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9311AE5C-AA57-4332-BC10-364D1F8729A2}"/>
              </a:ext>
              <a:ext uri="{C183D7F6-B498-43B3-948B-1728B52AA6E4}">
                <adec:decorative xmlns:adec="http://schemas.microsoft.com/office/drawing/2017/decorative" val="1"/>
              </a:ext>
            </a:extLst>
          </p:cNvPr>
          <p:cNvGrpSpPr/>
          <p:nvPr userDrawn="1"/>
        </p:nvGrpSpPr>
        <p:grpSpPr>
          <a:xfrm>
            <a:off x="0" y="0"/>
            <a:ext cx="12193200" cy="6858000"/>
            <a:chOff x="28576" y="14288"/>
            <a:chExt cx="12134850" cy="6829425"/>
          </a:xfrm>
        </p:grpSpPr>
        <p:sp>
          <p:nvSpPr>
            <p:cNvPr id="10" name="Freeform 5">
              <a:extLst>
                <a:ext uri="{FF2B5EF4-FFF2-40B4-BE49-F238E27FC236}">
                  <a16:creationId xmlns:a16="http://schemas.microsoft.com/office/drawing/2014/main" id="{7DA039C1-FC8A-4206-BD8C-D65974F503C7}"/>
                </a:ext>
                <a:ext uri="{C183D7F6-B498-43B3-948B-1728B52AA6E4}">
                  <adec:decorative xmlns:adec="http://schemas.microsoft.com/office/drawing/2017/decorative" val="1"/>
                </a:ext>
              </a:extLst>
            </p:cNvPr>
            <p:cNvSpPr>
              <a:spLocks/>
            </p:cNvSpPr>
            <p:nvPr userDrawn="1"/>
          </p:nvSpPr>
          <p:spPr bwMode="auto">
            <a:xfrm>
              <a:off x="28576" y="14288"/>
              <a:ext cx="8997950" cy="6435725"/>
            </a:xfrm>
            <a:custGeom>
              <a:avLst/>
              <a:gdLst>
                <a:gd name="T0" fmla="*/ 0 w 25113"/>
                <a:gd name="T1" fmla="*/ 17951 h 17951"/>
                <a:gd name="T2" fmla="*/ 5738 w 25113"/>
                <a:gd name="T3" fmla="*/ 16624 h 17951"/>
                <a:gd name="T4" fmla="*/ 10582 w 25113"/>
                <a:gd name="T5" fmla="*/ 15518 h 17951"/>
                <a:gd name="T6" fmla="*/ 17606 w 25113"/>
                <a:gd name="T7" fmla="*/ 17688 h 17951"/>
                <a:gd name="T8" fmla="*/ 22143 w 25113"/>
                <a:gd name="T9" fmla="*/ 14672 h 17951"/>
                <a:gd name="T10" fmla="*/ 24981 w 25113"/>
                <a:gd name="T11" fmla="*/ 4354 h 17951"/>
                <a:gd name="T12" fmla="*/ 24993 w 25113"/>
                <a:gd name="T13" fmla="*/ 0 h 17951"/>
                <a:gd name="T14" fmla="*/ 0 w 25113"/>
                <a:gd name="T15" fmla="*/ 0 h 17951"/>
                <a:gd name="T16" fmla="*/ 0 w 25113"/>
                <a:gd name="T17" fmla="*/ 17951 h 17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113" h="17951">
                  <a:moveTo>
                    <a:pt x="0" y="17951"/>
                  </a:moveTo>
                  <a:cubicBezTo>
                    <a:pt x="1933" y="17787"/>
                    <a:pt x="3879" y="17296"/>
                    <a:pt x="5738" y="16624"/>
                  </a:cubicBezTo>
                  <a:cubicBezTo>
                    <a:pt x="7324" y="16050"/>
                    <a:pt x="8955" y="15335"/>
                    <a:pt x="10582" y="15518"/>
                  </a:cubicBezTo>
                  <a:cubicBezTo>
                    <a:pt x="13093" y="15801"/>
                    <a:pt x="15059" y="17781"/>
                    <a:pt x="17606" y="17688"/>
                  </a:cubicBezTo>
                  <a:cubicBezTo>
                    <a:pt x="19528" y="17619"/>
                    <a:pt x="21225" y="16473"/>
                    <a:pt x="22143" y="14672"/>
                  </a:cubicBezTo>
                  <a:cubicBezTo>
                    <a:pt x="23724" y="11572"/>
                    <a:pt x="24738" y="7693"/>
                    <a:pt x="24981" y="4354"/>
                  </a:cubicBezTo>
                  <a:cubicBezTo>
                    <a:pt x="25065" y="3205"/>
                    <a:pt x="25113" y="1609"/>
                    <a:pt x="24993" y="0"/>
                  </a:cubicBezTo>
                  <a:lnTo>
                    <a:pt x="0" y="0"/>
                  </a:lnTo>
                  <a:lnTo>
                    <a:pt x="0" y="17951"/>
                  </a:ln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4890C3B4-77D6-40C8-91D8-5F6644F03E20}"/>
                </a:ext>
                <a:ext uri="{C183D7F6-B498-43B3-948B-1728B52AA6E4}">
                  <adec:decorative xmlns:adec="http://schemas.microsoft.com/office/drawing/2017/decorative" val="1"/>
                </a:ext>
              </a:extLst>
            </p:cNvPr>
            <p:cNvSpPr>
              <a:spLocks/>
            </p:cNvSpPr>
            <p:nvPr userDrawn="1"/>
          </p:nvSpPr>
          <p:spPr bwMode="auto">
            <a:xfrm>
              <a:off x="8997951" y="1555750"/>
              <a:ext cx="3165475" cy="5287963"/>
            </a:xfrm>
            <a:custGeom>
              <a:avLst/>
              <a:gdLst>
                <a:gd name="T0" fmla="*/ 529 w 8837"/>
                <a:gd name="T1" fmla="*/ 9177 h 14750"/>
                <a:gd name="T2" fmla="*/ 214 w 8837"/>
                <a:gd name="T3" fmla="*/ 6462 h 14750"/>
                <a:gd name="T4" fmla="*/ 1067 w 8837"/>
                <a:gd name="T5" fmla="*/ 4012 h 14750"/>
                <a:gd name="T6" fmla="*/ 3716 w 8837"/>
                <a:gd name="T7" fmla="*/ 4078 h 14750"/>
                <a:gd name="T8" fmla="*/ 3895 w 8837"/>
                <a:gd name="T9" fmla="*/ 9308 h 14750"/>
                <a:gd name="T10" fmla="*/ 6541 w 8837"/>
                <a:gd name="T11" fmla="*/ 9481 h 14750"/>
                <a:gd name="T12" fmla="*/ 7496 w 8837"/>
                <a:gd name="T13" fmla="*/ 6771 h 14750"/>
                <a:gd name="T14" fmla="*/ 8837 w 8837"/>
                <a:gd name="T15" fmla="*/ 0 h 14750"/>
                <a:gd name="T16" fmla="*/ 8837 w 8837"/>
                <a:gd name="T17" fmla="*/ 14750 h 14750"/>
                <a:gd name="T18" fmla="*/ 114 w 8837"/>
                <a:gd name="T19" fmla="*/ 14750 h 14750"/>
                <a:gd name="T20" fmla="*/ 108 w 8837"/>
                <a:gd name="T21" fmla="*/ 13634 h 14750"/>
                <a:gd name="T22" fmla="*/ 529 w 8837"/>
                <a:gd name="T23" fmla="*/ 9177 h 14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37" h="14750">
                  <a:moveTo>
                    <a:pt x="529" y="9177"/>
                  </a:moveTo>
                  <a:cubicBezTo>
                    <a:pt x="442" y="8270"/>
                    <a:pt x="228" y="7368"/>
                    <a:pt x="214" y="6462"/>
                  </a:cubicBezTo>
                  <a:cubicBezTo>
                    <a:pt x="201" y="5554"/>
                    <a:pt x="422" y="4603"/>
                    <a:pt x="1067" y="4012"/>
                  </a:cubicBezTo>
                  <a:cubicBezTo>
                    <a:pt x="1712" y="3420"/>
                    <a:pt x="3096" y="3392"/>
                    <a:pt x="3716" y="4078"/>
                  </a:cubicBezTo>
                  <a:cubicBezTo>
                    <a:pt x="4967" y="5461"/>
                    <a:pt x="2778" y="7812"/>
                    <a:pt x="3895" y="9308"/>
                  </a:cubicBezTo>
                  <a:cubicBezTo>
                    <a:pt x="4508" y="10130"/>
                    <a:pt x="5810" y="10120"/>
                    <a:pt x="6541" y="9481"/>
                  </a:cubicBezTo>
                  <a:cubicBezTo>
                    <a:pt x="7271" y="8841"/>
                    <a:pt x="7576" y="7779"/>
                    <a:pt x="7496" y="6771"/>
                  </a:cubicBezTo>
                  <a:cubicBezTo>
                    <a:pt x="7164" y="2579"/>
                    <a:pt x="7753" y="957"/>
                    <a:pt x="8837" y="0"/>
                  </a:cubicBezTo>
                  <a:lnTo>
                    <a:pt x="8837" y="14750"/>
                  </a:lnTo>
                  <a:lnTo>
                    <a:pt x="114" y="14750"/>
                  </a:lnTo>
                  <a:cubicBezTo>
                    <a:pt x="12" y="14418"/>
                    <a:pt x="0" y="14044"/>
                    <a:pt x="108" y="13634"/>
                  </a:cubicBezTo>
                  <a:cubicBezTo>
                    <a:pt x="536" y="12010"/>
                    <a:pt x="698" y="10952"/>
                    <a:pt x="529" y="9177"/>
                  </a:cubicBez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6935057" cy="2979507"/>
          </a:xfrm>
        </p:spPr>
        <p:txBody>
          <a:bodyPr anchor="t" anchorCtr="0"/>
          <a:lstStyle>
            <a:lvl1pPr algn="l">
              <a:lnSpc>
                <a:spcPct val="95000"/>
              </a:lnSpc>
              <a:defRPr sz="6500">
                <a:solidFill>
                  <a:schemeClr val="bg1"/>
                </a:solidFill>
              </a:defRPr>
            </a:lvl1pPr>
          </a:lstStyle>
          <a:p>
            <a:r>
              <a:rPr lang="fi-FI"/>
              <a:t>Muokkaa perustyyl. napsautt.</a:t>
            </a:r>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6935057" cy="1249419"/>
          </a:xfrm>
        </p:spPr>
        <p:txBody>
          <a:bodyPr/>
          <a:lstStyle>
            <a:lvl1pPr marL="0" indent="0" algn="l">
              <a:spcBef>
                <a:spcPts val="30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pic>
        <p:nvPicPr>
          <p:cNvPr id="12" name="Kuva 11">
            <a:extLst>
              <a:ext uri="{FF2B5EF4-FFF2-40B4-BE49-F238E27FC236}">
                <a16:creationId xmlns:a16="http://schemas.microsoft.com/office/drawing/2014/main" id="{D82CA6AF-83B9-4D09-83AD-4B553595710B}"/>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51036" y="273402"/>
            <a:ext cx="1463455" cy="456168"/>
          </a:xfrm>
          <a:prstGeom prst="rect">
            <a:avLst/>
          </a:prstGeom>
        </p:spPr>
      </p:pic>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chemeClr val="bg1"/>
                </a:solidFill>
              </a:defRPr>
            </a:lvl1pPr>
          </a:lstStyle>
          <a:p>
            <a:pPr algn="r"/>
            <a:r>
              <a:rPr lang="fi-FI"/>
              <a:t>Esityksen nimi</a:t>
            </a:r>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chemeClr val="bg1"/>
                </a:solidFill>
              </a:defRPr>
            </a:lvl1pPr>
          </a:lstStyle>
          <a:p>
            <a:fld id="{1AE6B3D6-2E8A-46E0-BCA4-C993A0EE525B}" type="datetime1">
              <a:rPr lang="fi-FI" smtClean="0"/>
              <a:t>24.2.2025</a:t>
            </a:fld>
            <a:endParaRPr lang="fi-FI"/>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a:p>
        </p:txBody>
      </p:sp>
    </p:spTree>
    <p:extLst>
      <p:ext uri="{BB962C8B-B14F-4D97-AF65-F5344CB8AC3E}">
        <p14:creationId xmlns:p14="http://schemas.microsoft.com/office/powerpoint/2010/main" val="215252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3E228E5-0BBC-44D7-9FEE-E61EEA4923BC}"/>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Alatunnisteen paikkamerkki 8">
            <a:extLst>
              <a:ext uri="{FF2B5EF4-FFF2-40B4-BE49-F238E27FC236}">
                <a16:creationId xmlns:a16="http://schemas.microsoft.com/office/drawing/2014/main" id="{BA367FEE-EB4F-4586-A723-9F1778D2B3AE}"/>
              </a:ext>
            </a:extLst>
          </p:cNvPr>
          <p:cNvSpPr>
            <a:spLocks noGrp="1"/>
          </p:cNvSpPr>
          <p:nvPr>
            <p:ph type="ftr" sz="quarter" idx="11"/>
          </p:nvPr>
        </p:nvSpPr>
        <p:spPr/>
        <p:txBody>
          <a:bodyPr/>
          <a:lstStyle/>
          <a:p>
            <a:pPr algn="r"/>
            <a:r>
              <a:rPr lang="fi-FI"/>
              <a:t>Esityksen nimi</a:t>
            </a:r>
          </a:p>
        </p:txBody>
      </p:sp>
      <p:sp>
        <p:nvSpPr>
          <p:cNvPr id="8" name="Päivämäärän paikkamerkki 7">
            <a:extLst>
              <a:ext uri="{FF2B5EF4-FFF2-40B4-BE49-F238E27FC236}">
                <a16:creationId xmlns:a16="http://schemas.microsoft.com/office/drawing/2014/main" id="{AC3ECBE0-A87E-4A2D-98B2-A9A7FB26B159}"/>
              </a:ext>
            </a:extLst>
          </p:cNvPr>
          <p:cNvSpPr>
            <a:spLocks noGrp="1"/>
          </p:cNvSpPr>
          <p:nvPr>
            <p:ph type="dt" sz="half" idx="10"/>
          </p:nvPr>
        </p:nvSpPr>
        <p:spPr/>
        <p:txBody>
          <a:bodyPr/>
          <a:lstStyle/>
          <a:p>
            <a:fld id="{E40C3922-C4FF-439E-97C9-29FAF7A6197D}" type="datetime1">
              <a:rPr lang="fi-FI" smtClean="0"/>
              <a:t>24.2.2025</a:t>
            </a:fld>
            <a:endParaRPr lang="fi-FI"/>
          </a:p>
        </p:txBody>
      </p:sp>
      <p:sp>
        <p:nvSpPr>
          <p:cNvPr id="10" name="Dian numeron paikkamerkki 9">
            <a:extLst>
              <a:ext uri="{FF2B5EF4-FFF2-40B4-BE49-F238E27FC236}">
                <a16:creationId xmlns:a16="http://schemas.microsoft.com/office/drawing/2014/main" id="{E28C13A8-0CC9-4CC3-895D-081FCD5FC44B}"/>
              </a:ext>
            </a:extLst>
          </p:cNvPr>
          <p:cNvSpPr>
            <a:spLocks noGrp="1"/>
          </p:cNvSpPr>
          <p:nvPr>
            <p:ph type="sldNum" sz="quarter" idx="12"/>
          </p:nvPr>
        </p:nvSpPr>
        <p:spPr/>
        <p:txBody>
          <a:bodyPr/>
          <a:lstStyle/>
          <a:p>
            <a:fld id="{91E53C16-2649-4D48-AFD3-9E32AB86C978}" type="slidenum">
              <a:rPr lang="fi-FI" smtClean="0"/>
              <a:pPr/>
              <a:t>‹#›</a:t>
            </a:fld>
            <a:endParaRPr lang="fi-FI"/>
          </a:p>
        </p:txBody>
      </p:sp>
      <p:pic>
        <p:nvPicPr>
          <p:cNvPr id="11" name="Kuva 10">
            <a:extLst>
              <a:ext uri="{FF2B5EF4-FFF2-40B4-BE49-F238E27FC236}">
                <a16:creationId xmlns:a16="http://schemas.microsoft.com/office/drawing/2014/main" id="{FD060BC8-D7E3-4C60-B89D-094DBE47F07C}"/>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9620" y="6124534"/>
            <a:ext cx="1463455" cy="456168"/>
          </a:xfrm>
          <a:prstGeom prst="rect">
            <a:avLst/>
          </a:prstGeom>
        </p:spPr>
      </p:pic>
    </p:spTree>
    <p:extLst>
      <p:ext uri="{BB962C8B-B14F-4D97-AF65-F5344CB8AC3E}">
        <p14:creationId xmlns:p14="http://schemas.microsoft.com/office/powerpoint/2010/main" val="245000457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Nosto kuvalla">
    <p:bg>
      <p:bgPr>
        <a:solidFill>
          <a:srgbClr val="D9DAD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1244774" y="1447788"/>
            <a:ext cx="5183735" cy="3604504"/>
          </a:xfrm>
        </p:spPr>
        <p:txBody>
          <a:bodyPr anchor="ctr" anchorCtr="0"/>
          <a:lstStyle>
            <a:lvl1pPr>
              <a:lnSpc>
                <a:spcPct val="95000"/>
              </a:lnSpc>
              <a:defRPr sz="3500" b="0"/>
            </a:lvl1pPr>
          </a:lstStyle>
          <a:p>
            <a:r>
              <a:rPr lang="fi-FI"/>
              <a:t>Muokkaa ots. perustyyl. napsautt.</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7145687" y="709051"/>
            <a:ext cx="4585974" cy="5303346"/>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 name="connsiteX0" fmla="*/ 125062 w 5164195"/>
              <a:gd name="connsiteY0" fmla="*/ 1004030 h 5865971"/>
              <a:gd name="connsiteX1" fmla="*/ 1265192 w 5164195"/>
              <a:gd name="connsiteY1" fmla="*/ 68722 h 5865971"/>
              <a:gd name="connsiteX2" fmla="*/ 3447487 w 5164195"/>
              <a:gd name="connsiteY2" fmla="*/ 119885 h 5865971"/>
              <a:gd name="connsiteX3" fmla="*/ 4956001 w 5164195"/>
              <a:gd name="connsiteY3" fmla="*/ 1109502 h 5865971"/>
              <a:gd name="connsiteX4" fmla="*/ 4963492 w 5164195"/>
              <a:gd name="connsiteY4" fmla="*/ 3825422 h 5865971"/>
              <a:gd name="connsiteX5" fmla="*/ 3208701 w 5164195"/>
              <a:gd name="connsiteY5" fmla="*/ 5647352 h 5865971"/>
              <a:gd name="connsiteX6" fmla="*/ 726375 w 5164195"/>
              <a:gd name="connsiteY6" fmla="*/ 5576994 h 5865971"/>
              <a:gd name="connsiteX7" fmla="*/ 97046 w 5164195"/>
              <a:gd name="connsiteY7" fmla="*/ 3843033 h 5865971"/>
              <a:gd name="connsiteX8" fmla="*/ 125062 w 5164195"/>
              <a:gd name="connsiteY8" fmla="*/ 1004030 h 5865971"/>
              <a:gd name="connsiteX0" fmla="*/ 125062 w 5145783"/>
              <a:gd name="connsiteY0" fmla="*/ 1093804 h 5955745"/>
              <a:gd name="connsiteX1" fmla="*/ 1265192 w 5145783"/>
              <a:gd name="connsiteY1" fmla="*/ 158496 h 5955745"/>
              <a:gd name="connsiteX2" fmla="*/ 3768526 w 5145783"/>
              <a:gd name="connsiteY2" fmla="*/ 103117 h 5955745"/>
              <a:gd name="connsiteX3" fmla="*/ 4956001 w 5145783"/>
              <a:gd name="connsiteY3" fmla="*/ 1199276 h 5955745"/>
              <a:gd name="connsiteX4" fmla="*/ 4963492 w 5145783"/>
              <a:gd name="connsiteY4" fmla="*/ 3915196 h 5955745"/>
              <a:gd name="connsiteX5" fmla="*/ 3208701 w 5145783"/>
              <a:gd name="connsiteY5" fmla="*/ 5737126 h 5955745"/>
              <a:gd name="connsiteX6" fmla="*/ 726375 w 5145783"/>
              <a:gd name="connsiteY6" fmla="*/ 5666768 h 5955745"/>
              <a:gd name="connsiteX7" fmla="*/ 97046 w 5145783"/>
              <a:gd name="connsiteY7" fmla="*/ 3932807 h 5955745"/>
              <a:gd name="connsiteX8" fmla="*/ 125062 w 5145783"/>
              <a:gd name="connsiteY8" fmla="*/ 1093804 h 5955745"/>
              <a:gd name="connsiteX0" fmla="*/ 115277 w 5135998"/>
              <a:gd name="connsiteY0" fmla="*/ 992828 h 5854769"/>
              <a:gd name="connsiteX1" fmla="*/ 1105243 w 5135998"/>
              <a:gd name="connsiteY1" fmla="*/ 823603 h 5854769"/>
              <a:gd name="connsiteX2" fmla="*/ 3758741 w 5135998"/>
              <a:gd name="connsiteY2" fmla="*/ 2141 h 5854769"/>
              <a:gd name="connsiteX3" fmla="*/ 4946216 w 5135998"/>
              <a:gd name="connsiteY3" fmla="*/ 1098300 h 5854769"/>
              <a:gd name="connsiteX4" fmla="*/ 4953707 w 5135998"/>
              <a:gd name="connsiteY4" fmla="*/ 3814220 h 5854769"/>
              <a:gd name="connsiteX5" fmla="*/ 3198916 w 5135998"/>
              <a:gd name="connsiteY5" fmla="*/ 5636150 h 5854769"/>
              <a:gd name="connsiteX6" fmla="*/ 716590 w 5135998"/>
              <a:gd name="connsiteY6" fmla="*/ 5565792 h 5854769"/>
              <a:gd name="connsiteX7" fmla="*/ 87261 w 5135998"/>
              <a:gd name="connsiteY7" fmla="*/ 3831831 h 5854769"/>
              <a:gd name="connsiteX8" fmla="*/ 115277 w 5135998"/>
              <a:gd name="connsiteY8" fmla="*/ 992828 h 5854769"/>
              <a:gd name="connsiteX0" fmla="*/ 115277 w 5135998"/>
              <a:gd name="connsiteY0" fmla="*/ 994588 h 5856529"/>
              <a:gd name="connsiteX1" fmla="*/ 1105243 w 5135998"/>
              <a:gd name="connsiteY1" fmla="*/ 825363 h 5856529"/>
              <a:gd name="connsiteX2" fmla="*/ 3758741 w 5135998"/>
              <a:gd name="connsiteY2" fmla="*/ 3901 h 5856529"/>
              <a:gd name="connsiteX3" fmla="*/ 4946216 w 5135998"/>
              <a:gd name="connsiteY3" fmla="*/ 1100060 h 5856529"/>
              <a:gd name="connsiteX4" fmla="*/ 4953707 w 5135998"/>
              <a:gd name="connsiteY4" fmla="*/ 3815980 h 5856529"/>
              <a:gd name="connsiteX5" fmla="*/ 3198916 w 5135998"/>
              <a:gd name="connsiteY5" fmla="*/ 5637910 h 5856529"/>
              <a:gd name="connsiteX6" fmla="*/ 716590 w 5135998"/>
              <a:gd name="connsiteY6" fmla="*/ 5567552 h 5856529"/>
              <a:gd name="connsiteX7" fmla="*/ 87261 w 5135998"/>
              <a:gd name="connsiteY7" fmla="*/ 3833591 h 5856529"/>
              <a:gd name="connsiteX8" fmla="*/ 115277 w 5135998"/>
              <a:gd name="connsiteY8" fmla="*/ 994588 h 5856529"/>
              <a:gd name="connsiteX0" fmla="*/ 127813 w 5148534"/>
              <a:gd name="connsiteY0" fmla="*/ 1001529 h 5863470"/>
              <a:gd name="connsiteX1" fmla="*/ 1309367 w 5148534"/>
              <a:gd name="connsiteY1" fmla="*/ 700396 h 5863470"/>
              <a:gd name="connsiteX2" fmla="*/ 3771277 w 5148534"/>
              <a:gd name="connsiteY2" fmla="*/ 10842 h 5863470"/>
              <a:gd name="connsiteX3" fmla="*/ 4958752 w 5148534"/>
              <a:gd name="connsiteY3" fmla="*/ 1107001 h 5863470"/>
              <a:gd name="connsiteX4" fmla="*/ 4966243 w 5148534"/>
              <a:gd name="connsiteY4" fmla="*/ 3822921 h 5863470"/>
              <a:gd name="connsiteX5" fmla="*/ 3211452 w 5148534"/>
              <a:gd name="connsiteY5" fmla="*/ 5644851 h 5863470"/>
              <a:gd name="connsiteX6" fmla="*/ 729126 w 5148534"/>
              <a:gd name="connsiteY6" fmla="*/ 5574493 h 5863470"/>
              <a:gd name="connsiteX7" fmla="*/ 99797 w 5148534"/>
              <a:gd name="connsiteY7" fmla="*/ 3840532 h 5863470"/>
              <a:gd name="connsiteX8" fmla="*/ 127813 w 5148534"/>
              <a:gd name="connsiteY8" fmla="*/ 1001529 h 5863470"/>
              <a:gd name="connsiteX0" fmla="*/ 23990 w 5072727"/>
              <a:gd name="connsiteY0" fmla="*/ 3846510 h 5869448"/>
              <a:gd name="connsiteX1" fmla="*/ 1233560 w 5072727"/>
              <a:gd name="connsiteY1" fmla="*/ 706374 h 5869448"/>
              <a:gd name="connsiteX2" fmla="*/ 3695470 w 5072727"/>
              <a:gd name="connsiteY2" fmla="*/ 16820 h 5869448"/>
              <a:gd name="connsiteX3" fmla="*/ 4882945 w 5072727"/>
              <a:gd name="connsiteY3" fmla="*/ 1112979 h 5869448"/>
              <a:gd name="connsiteX4" fmla="*/ 4890436 w 5072727"/>
              <a:gd name="connsiteY4" fmla="*/ 3828899 h 5869448"/>
              <a:gd name="connsiteX5" fmla="*/ 3135645 w 5072727"/>
              <a:gd name="connsiteY5" fmla="*/ 5650829 h 5869448"/>
              <a:gd name="connsiteX6" fmla="*/ 653319 w 5072727"/>
              <a:gd name="connsiteY6" fmla="*/ 5580471 h 5869448"/>
              <a:gd name="connsiteX7" fmla="*/ 23990 w 5072727"/>
              <a:gd name="connsiteY7" fmla="*/ 3846510 h 5869448"/>
              <a:gd name="connsiteX0" fmla="*/ 23640 w 5062022"/>
              <a:gd name="connsiteY0" fmla="*/ 2947155 h 5887300"/>
              <a:gd name="connsiteX1" fmla="*/ 1222855 w 5062022"/>
              <a:gd name="connsiteY1" fmla="*/ 699937 h 5887300"/>
              <a:gd name="connsiteX2" fmla="*/ 3684765 w 5062022"/>
              <a:gd name="connsiteY2" fmla="*/ 10383 h 5887300"/>
              <a:gd name="connsiteX3" fmla="*/ 4872240 w 5062022"/>
              <a:gd name="connsiteY3" fmla="*/ 1106542 h 5887300"/>
              <a:gd name="connsiteX4" fmla="*/ 4879731 w 5062022"/>
              <a:gd name="connsiteY4" fmla="*/ 3822462 h 5887300"/>
              <a:gd name="connsiteX5" fmla="*/ 3124940 w 5062022"/>
              <a:gd name="connsiteY5" fmla="*/ 5644392 h 5887300"/>
              <a:gd name="connsiteX6" fmla="*/ 642614 w 5062022"/>
              <a:gd name="connsiteY6" fmla="*/ 5574034 h 5887300"/>
              <a:gd name="connsiteX7" fmla="*/ 23640 w 5062022"/>
              <a:gd name="connsiteY7" fmla="*/ 2947155 h 5887300"/>
              <a:gd name="connsiteX0" fmla="*/ 86001 w 5124383"/>
              <a:gd name="connsiteY0" fmla="*/ 2947155 h 5867584"/>
              <a:gd name="connsiteX1" fmla="*/ 1285216 w 5124383"/>
              <a:gd name="connsiteY1" fmla="*/ 699937 h 5867584"/>
              <a:gd name="connsiteX2" fmla="*/ 3747126 w 5124383"/>
              <a:gd name="connsiteY2" fmla="*/ 10383 h 5867584"/>
              <a:gd name="connsiteX3" fmla="*/ 4934601 w 5124383"/>
              <a:gd name="connsiteY3" fmla="*/ 1106542 h 5867584"/>
              <a:gd name="connsiteX4" fmla="*/ 4942092 w 5124383"/>
              <a:gd name="connsiteY4" fmla="*/ 3822462 h 5867584"/>
              <a:gd name="connsiteX5" fmla="*/ 3187301 w 5124383"/>
              <a:gd name="connsiteY5" fmla="*/ 5644392 h 5867584"/>
              <a:gd name="connsiteX6" fmla="*/ 440894 w 5124383"/>
              <a:gd name="connsiteY6" fmla="*/ 5538521 h 5867584"/>
              <a:gd name="connsiteX7" fmla="*/ 86001 w 5124383"/>
              <a:gd name="connsiteY7" fmla="*/ 2947155 h 5867584"/>
              <a:gd name="connsiteX0" fmla="*/ 80149 w 5128496"/>
              <a:gd name="connsiteY0" fmla="*/ 2947155 h 5750107"/>
              <a:gd name="connsiteX1" fmla="*/ 1279364 w 5128496"/>
              <a:gd name="connsiteY1" fmla="*/ 699937 h 5750107"/>
              <a:gd name="connsiteX2" fmla="*/ 3741274 w 5128496"/>
              <a:gd name="connsiteY2" fmla="*/ 10383 h 5750107"/>
              <a:gd name="connsiteX3" fmla="*/ 4928749 w 5128496"/>
              <a:gd name="connsiteY3" fmla="*/ 1106542 h 5750107"/>
              <a:gd name="connsiteX4" fmla="*/ 4936240 w 5128496"/>
              <a:gd name="connsiteY4" fmla="*/ 3822462 h 5750107"/>
              <a:gd name="connsiteX5" fmla="*/ 3036464 w 5128496"/>
              <a:gd name="connsiteY5" fmla="*/ 5400870 h 5750107"/>
              <a:gd name="connsiteX6" fmla="*/ 435042 w 5128496"/>
              <a:gd name="connsiteY6" fmla="*/ 5538521 h 5750107"/>
              <a:gd name="connsiteX7" fmla="*/ 80149 w 5128496"/>
              <a:gd name="connsiteY7" fmla="*/ 2947155 h 5750107"/>
              <a:gd name="connsiteX0" fmla="*/ 80149 w 5121870"/>
              <a:gd name="connsiteY0" fmla="*/ 2947155 h 5736352"/>
              <a:gd name="connsiteX1" fmla="*/ 1279364 w 5121870"/>
              <a:gd name="connsiteY1" fmla="*/ 699937 h 5736352"/>
              <a:gd name="connsiteX2" fmla="*/ 3741274 w 5121870"/>
              <a:gd name="connsiteY2" fmla="*/ 10383 h 5736352"/>
              <a:gd name="connsiteX3" fmla="*/ 4928749 w 5121870"/>
              <a:gd name="connsiteY3" fmla="*/ 1106542 h 5736352"/>
              <a:gd name="connsiteX4" fmla="*/ 4925884 w 5121870"/>
              <a:gd name="connsiteY4" fmla="*/ 4152232 h 5736352"/>
              <a:gd name="connsiteX5" fmla="*/ 3036464 w 5121870"/>
              <a:gd name="connsiteY5" fmla="*/ 5400870 h 5736352"/>
              <a:gd name="connsiteX6" fmla="*/ 435042 w 5121870"/>
              <a:gd name="connsiteY6" fmla="*/ 5538521 h 5736352"/>
              <a:gd name="connsiteX7" fmla="*/ 80149 w 5121870"/>
              <a:gd name="connsiteY7" fmla="*/ 2947155 h 5736352"/>
              <a:gd name="connsiteX0" fmla="*/ 77556 w 5123888"/>
              <a:gd name="connsiteY0" fmla="*/ 2947155 h 5740011"/>
              <a:gd name="connsiteX1" fmla="*/ 1276771 w 5123888"/>
              <a:gd name="connsiteY1" fmla="*/ 699937 h 5740011"/>
              <a:gd name="connsiteX2" fmla="*/ 3738681 w 5123888"/>
              <a:gd name="connsiteY2" fmla="*/ 10383 h 5740011"/>
              <a:gd name="connsiteX3" fmla="*/ 4926156 w 5123888"/>
              <a:gd name="connsiteY3" fmla="*/ 1106542 h 5740011"/>
              <a:gd name="connsiteX4" fmla="*/ 4923291 w 5123888"/>
              <a:gd name="connsiteY4" fmla="*/ 4152232 h 5740011"/>
              <a:gd name="connsiteX5" fmla="*/ 2966555 w 5123888"/>
              <a:gd name="connsiteY5" fmla="*/ 5411017 h 5740011"/>
              <a:gd name="connsiteX6" fmla="*/ 432449 w 5123888"/>
              <a:gd name="connsiteY6" fmla="*/ 5538521 h 5740011"/>
              <a:gd name="connsiteX7" fmla="*/ 77556 w 5123888"/>
              <a:gd name="connsiteY7" fmla="*/ 2947155 h 5740011"/>
              <a:gd name="connsiteX0" fmla="*/ 77556 w 5123889"/>
              <a:gd name="connsiteY0" fmla="*/ 2947155 h 5786300"/>
              <a:gd name="connsiteX1" fmla="*/ 1276771 w 5123889"/>
              <a:gd name="connsiteY1" fmla="*/ 699937 h 5786300"/>
              <a:gd name="connsiteX2" fmla="*/ 3738681 w 5123889"/>
              <a:gd name="connsiteY2" fmla="*/ 10383 h 5786300"/>
              <a:gd name="connsiteX3" fmla="*/ 4926156 w 5123889"/>
              <a:gd name="connsiteY3" fmla="*/ 1106542 h 5786300"/>
              <a:gd name="connsiteX4" fmla="*/ 4923291 w 5123889"/>
              <a:gd name="connsiteY4" fmla="*/ 4152232 h 5786300"/>
              <a:gd name="connsiteX5" fmla="*/ 2966555 w 5123889"/>
              <a:gd name="connsiteY5" fmla="*/ 5411017 h 5786300"/>
              <a:gd name="connsiteX6" fmla="*/ 432449 w 5123889"/>
              <a:gd name="connsiteY6" fmla="*/ 5538521 h 5786300"/>
              <a:gd name="connsiteX7" fmla="*/ 77556 w 5123889"/>
              <a:gd name="connsiteY7" fmla="*/ 2947155 h 5786300"/>
              <a:gd name="connsiteX0" fmla="*/ 76581 w 5124693"/>
              <a:gd name="connsiteY0" fmla="*/ 2947155 h 5793257"/>
              <a:gd name="connsiteX1" fmla="*/ 1275796 w 5124693"/>
              <a:gd name="connsiteY1" fmla="*/ 699937 h 5793257"/>
              <a:gd name="connsiteX2" fmla="*/ 3737706 w 5124693"/>
              <a:gd name="connsiteY2" fmla="*/ 10383 h 5793257"/>
              <a:gd name="connsiteX3" fmla="*/ 4925181 w 5124693"/>
              <a:gd name="connsiteY3" fmla="*/ 1106542 h 5793257"/>
              <a:gd name="connsiteX4" fmla="*/ 4922316 w 5124693"/>
              <a:gd name="connsiteY4" fmla="*/ 4152232 h 5793257"/>
              <a:gd name="connsiteX5" fmla="*/ 2939689 w 5124693"/>
              <a:gd name="connsiteY5" fmla="*/ 5426238 h 5793257"/>
              <a:gd name="connsiteX6" fmla="*/ 431474 w 5124693"/>
              <a:gd name="connsiteY6" fmla="*/ 5538521 h 5793257"/>
              <a:gd name="connsiteX7" fmla="*/ 76581 w 5124693"/>
              <a:gd name="connsiteY7" fmla="*/ 2947155 h 5793257"/>
              <a:gd name="connsiteX0" fmla="*/ 76580 w 5067048"/>
              <a:gd name="connsiteY0" fmla="*/ 2947155 h 5738110"/>
              <a:gd name="connsiteX1" fmla="*/ 1275795 w 5067048"/>
              <a:gd name="connsiteY1" fmla="*/ 699937 h 5738110"/>
              <a:gd name="connsiteX2" fmla="*/ 3737705 w 5067048"/>
              <a:gd name="connsiteY2" fmla="*/ 10383 h 5738110"/>
              <a:gd name="connsiteX3" fmla="*/ 4925180 w 5067048"/>
              <a:gd name="connsiteY3" fmla="*/ 1106542 h 5738110"/>
              <a:gd name="connsiteX4" fmla="*/ 4823932 w 5067048"/>
              <a:gd name="connsiteY4" fmla="*/ 4334875 h 5738110"/>
              <a:gd name="connsiteX5" fmla="*/ 2939688 w 5067048"/>
              <a:gd name="connsiteY5" fmla="*/ 5426238 h 5738110"/>
              <a:gd name="connsiteX6" fmla="*/ 431473 w 5067048"/>
              <a:gd name="connsiteY6" fmla="*/ 5538521 h 5738110"/>
              <a:gd name="connsiteX7" fmla="*/ 76580 w 5067048"/>
              <a:gd name="connsiteY7" fmla="*/ 2947155 h 5738110"/>
              <a:gd name="connsiteX0" fmla="*/ 76580 w 5067049"/>
              <a:gd name="connsiteY0" fmla="*/ 2947155 h 5738110"/>
              <a:gd name="connsiteX1" fmla="*/ 1275795 w 5067049"/>
              <a:gd name="connsiteY1" fmla="*/ 699937 h 5738110"/>
              <a:gd name="connsiteX2" fmla="*/ 3737705 w 5067049"/>
              <a:gd name="connsiteY2" fmla="*/ 10383 h 5738110"/>
              <a:gd name="connsiteX3" fmla="*/ 4925180 w 5067049"/>
              <a:gd name="connsiteY3" fmla="*/ 1106542 h 5738110"/>
              <a:gd name="connsiteX4" fmla="*/ 4823932 w 5067049"/>
              <a:gd name="connsiteY4" fmla="*/ 4334875 h 5738110"/>
              <a:gd name="connsiteX5" fmla="*/ 2939688 w 5067049"/>
              <a:gd name="connsiteY5" fmla="*/ 5426238 h 5738110"/>
              <a:gd name="connsiteX6" fmla="*/ 431473 w 5067049"/>
              <a:gd name="connsiteY6" fmla="*/ 5538521 h 5738110"/>
              <a:gd name="connsiteX7" fmla="*/ 76580 w 5067049"/>
              <a:gd name="connsiteY7" fmla="*/ 2947155 h 5738110"/>
              <a:gd name="connsiteX0" fmla="*/ 76580 w 5078021"/>
              <a:gd name="connsiteY0" fmla="*/ 2962011 h 5752966"/>
              <a:gd name="connsiteX1" fmla="*/ 1275795 w 5078021"/>
              <a:gd name="connsiteY1" fmla="*/ 714793 h 5752966"/>
              <a:gd name="connsiteX2" fmla="*/ 3572007 w 5078021"/>
              <a:gd name="connsiteY2" fmla="*/ 10018 h 5752966"/>
              <a:gd name="connsiteX3" fmla="*/ 4925180 w 5078021"/>
              <a:gd name="connsiteY3" fmla="*/ 1121398 h 5752966"/>
              <a:gd name="connsiteX4" fmla="*/ 4823932 w 5078021"/>
              <a:gd name="connsiteY4" fmla="*/ 4349731 h 5752966"/>
              <a:gd name="connsiteX5" fmla="*/ 2939688 w 5078021"/>
              <a:gd name="connsiteY5" fmla="*/ 5441094 h 5752966"/>
              <a:gd name="connsiteX6" fmla="*/ 431473 w 5078021"/>
              <a:gd name="connsiteY6" fmla="*/ 5553377 h 5752966"/>
              <a:gd name="connsiteX7" fmla="*/ 76580 w 5078021"/>
              <a:gd name="connsiteY7" fmla="*/ 2962011 h 5752966"/>
              <a:gd name="connsiteX0" fmla="*/ 67758 w 5069199"/>
              <a:gd name="connsiteY0" fmla="*/ 2955485 h 5746440"/>
              <a:gd name="connsiteX1" fmla="*/ 1147879 w 5069199"/>
              <a:gd name="connsiteY1" fmla="*/ 845248 h 5746440"/>
              <a:gd name="connsiteX2" fmla="*/ 3563185 w 5069199"/>
              <a:gd name="connsiteY2" fmla="*/ 3492 h 5746440"/>
              <a:gd name="connsiteX3" fmla="*/ 4916358 w 5069199"/>
              <a:gd name="connsiteY3" fmla="*/ 1114872 h 5746440"/>
              <a:gd name="connsiteX4" fmla="*/ 4815110 w 5069199"/>
              <a:gd name="connsiteY4" fmla="*/ 4343205 h 5746440"/>
              <a:gd name="connsiteX5" fmla="*/ 2930866 w 5069199"/>
              <a:gd name="connsiteY5" fmla="*/ 5434568 h 5746440"/>
              <a:gd name="connsiteX6" fmla="*/ 422651 w 5069199"/>
              <a:gd name="connsiteY6" fmla="*/ 5546851 h 5746440"/>
              <a:gd name="connsiteX7" fmla="*/ 67758 w 5069199"/>
              <a:gd name="connsiteY7" fmla="*/ 2955485 h 5746440"/>
              <a:gd name="connsiteX0" fmla="*/ 70442 w 5071883"/>
              <a:gd name="connsiteY0" fmla="*/ 2956923 h 5747878"/>
              <a:gd name="connsiteX1" fmla="*/ 1186809 w 5071883"/>
              <a:gd name="connsiteY1" fmla="*/ 806099 h 5747878"/>
              <a:gd name="connsiteX2" fmla="*/ 3565869 w 5071883"/>
              <a:gd name="connsiteY2" fmla="*/ 4930 h 5747878"/>
              <a:gd name="connsiteX3" fmla="*/ 4919042 w 5071883"/>
              <a:gd name="connsiteY3" fmla="*/ 1116310 h 5747878"/>
              <a:gd name="connsiteX4" fmla="*/ 4817794 w 5071883"/>
              <a:gd name="connsiteY4" fmla="*/ 4344643 h 5747878"/>
              <a:gd name="connsiteX5" fmla="*/ 2933550 w 5071883"/>
              <a:gd name="connsiteY5" fmla="*/ 5436006 h 5747878"/>
              <a:gd name="connsiteX6" fmla="*/ 425335 w 5071883"/>
              <a:gd name="connsiteY6" fmla="*/ 5548289 h 5747878"/>
              <a:gd name="connsiteX7" fmla="*/ 70442 w 5071883"/>
              <a:gd name="connsiteY7" fmla="*/ 2956923 h 5747878"/>
              <a:gd name="connsiteX0" fmla="*/ 70442 w 5071883"/>
              <a:gd name="connsiteY0" fmla="*/ 2958147 h 5749102"/>
              <a:gd name="connsiteX1" fmla="*/ 1186809 w 5071883"/>
              <a:gd name="connsiteY1" fmla="*/ 807323 h 5749102"/>
              <a:gd name="connsiteX2" fmla="*/ 3565869 w 5071883"/>
              <a:gd name="connsiteY2" fmla="*/ 6154 h 5749102"/>
              <a:gd name="connsiteX3" fmla="*/ 4919042 w 5071883"/>
              <a:gd name="connsiteY3" fmla="*/ 1117534 h 5749102"/>
              <a:gd name="connsiteX4" fmla="*/ 4817794 w 5071883"/>
              <a:gd name="connsiteY4" fmla="*/ 4345867 h 5749102"/>
              <a:gd name="connsiteX5" fmla="*/ 2933550 w 5071883"/>
              <a:gd name="connsiteY5" fmla="*/ 5437230 h 5749102"/>
              <a:gd name="connsiteX6" fmla="*/ 425335 w 5071883"/>
              <a:gd name="connsiteY6" fmla="*/ 5549513 h 5749102"/>
              <a:gd name="connsiteX7" fmla="*/ 70442 w 5071883"/>
              <a:gd name="connsiteY7" fmla="*/ 2958147 h 5749102"/>
              <a:gd name="connsiteX0" fmla="*/ 68157 w 5079954"/>
              <a:gd name="connsiteY0" fmla="*/ 2977256 h 5746419"/>
              <a:gd name="connsiteX1" fmla="*/ 1194880 w 5079954"/>
              <a:gd name="connsiteY1" fmla="*/ 806140 h 5746419"/>
              <a:gd name="connsiteX2" fmla="*/ 3573940 w 5079954"/>
              <a:gd name="connsiteY2" fmla="*/ 4971 h 5746419"/>
              <a:gd name="connsiteX3" fmla="*/ 4927113 w 5079954"/>
              <a:gd name="connsiteY3" fmla="*/ 1116351 h 5746419"/>
              <a:gd name="connsiteX4" fmla="*/ 4825865 w 5079954"/>
              <a:gd name="connsiteY4" fmla="*/ 4344684 h 5746419"/>
              <a:gd name="connsiteX5" fmla="*/ 2941621 w 5079954"/>
              <a:gd name="connsiteY5" fmla="*/ 5436047 h 5746419"/>
              <a:gd name="connsiteX6" fmla="*/ 433406 w 5079954"/>
              <a:gd name="connsiteY6" fmla="*/ 5548330 h 5746419"/>
              <a:gd name="connsiteX7" fmla="*/ 68157 w 5079954"/>
              <a:gd name="connsiteY7" fmla="*/ 2977256 h 5746419"/>
              <a:gd name="connsiteX0" fmla="*/ 86965 w 5098762"/>
              <a:gd name="connsiteY0" fmla="*/ 2977256 h 5795929"/>
              <a:gd name="connsiteX1" fmla="*/ 1213688 w 5098762"/>
              <a:gd name="connsiteY1" fmla="*/ 806140 h 5795929"/>
              <a:gd name="connsiteX2" fmla="*/ 3592748 w 5098762"/>
              <a:gd name="connsiteY2" fmla="*/ 4971 h 5795929"/>
              <a:gd name="connsiteX3" fmla="*/ 4945921 w 5098762"/>
              <a:gd name="connsiteY3" fmla="*/ 1116351 h 5795929"/>
              <a:gd name="connsiteX4" fmla="*/ 4844673 w 5098762"/>
              <a:gd name="connsiteY4" fmla="*/ 4344684 h 5795929"/>
              <a:gd name="connsiteX5" fmla="*/ 2960429 w 5098762"/>
              <a:gd name="connsiteY5" fmla="*/ 5436047 h 5795929"/>
              <a:gd name="connsiteX6" fmla="*/ 452214 w 5098762"/>
              <a:gd name="connsiteY6" fmla="*/ 5548330 h 5795929"/>
              <a:gd name="connsiteX7" fmla="*/ 86965 w 5098762"/>
              <a:gd name="connsiteY7" fmla="*/ 2977256 h 5795929"/>
              <a:gd name="connsiteX0" fmla="*/ 63814 w 5075611"/>
              <a:gd name="connsiteY0" fmla="*/ 2977256 h 5757668"/>
              <a:gd name="connsiteX1" fmla="*/ 1190537 w 5075611"/>
              <a:gd name="connsiteY1" fmla="*/ 806140 h 5757668"/>
              <a:gd name="connsiteX2" fmla="*/ 3569597 w 5075611"/>
              <a:gd name="connsiteY2" fmla="*/ 4971 h 5757668"/>
              <a:gd name="connsiteX3" fmla="*/ 4922770 w 5075611"/>
              <a:gd name="connsiteY3" fmla="*/ 1116351 h 5757668"/>
              <a:gd name="connsiteX4" fmla="*/ 4821522 w 5075611"/>
              <a:gd name="connsiteY4" fmla="*/ 4344684 h 5757668"/>
              <a:gd name="connsiteX5" fmla="*/ 2937278 w 5075611"/>
              <a:gd name="connsiteY5" fmla="*/ 5436047 h 5757668"/>
              <a:gd name="connsiteX6" fmla="*/ 429063 w 5075611"/>
              <a:gd name="connsiteY6" fmla="*/ 5548330 h 5757668"/>
              <a:gd name="connsiteX7" fmla="*/ 63814 w 5075611"/>
              <a:gd name="connsiteY7" fmla="*/ 2977256 h 5757668"/>
              <a:gd name="connsiteX0" fmla="*/ 54818 w 5066615"/>
              <a:gd name="connsiteY0" fmla="*/ 2977256 h 5788775"/>
              <a:gd name="connsiteX1" fmla="*/ 1181541 w 5066615"/>
              <a:gd name="connsiteY1" fmla="*/ 806140 h 5788775"/>
              <a:gd name="connsiteX2" fmla="*/ 3560601 w 5066615"/>
              <a:gd name="connsiteY2" fmla="*/ 4971 h 5788775"/>
              <a:gd name="connsiteX3" fmla="*/ 4913774 w 5066615"/>
              <a:gd name="connsiteY3" fmla="*/ 1116351 h 5788775"/>
              <a:gd name="connsiteX4" fmla="*/ 4812526 w 5066615"/>
              <a:gd name="connsiteY4" fmla="*/ 4344684 h 5788775"/>
              <a:gd name="connsiteX5" fmla="*/ 2928282 w 5066615"/>
              <a:gd name="connsiteY5" fmla="*/ 5436047 h 5788775"/>
              <a:gd name="connsiteX6" fmla="*/ 451135 w 5066615"/>
              <a:gd name="connsiteY6" fmla="*/ 5588917 h 5788775"/>
              <a:gd name="connsiteX7" fmla="*/ 54818 w 5066615"/>
              <a:gd name="connsiteY7" fmla="*/ 2977256 h 5788775"/>
              <a:gd name="connsiteX0" fmla="*/ 60691 w 5072488"/>
              <a:gd name="connsiteY0" fmla="*/ 2977256 h 5777015"/>
              <a:gd name="connsiteX1" fmla="*/ 1187414 w 5072488"/>
              <a:gd name="connsiteY1" fmla="*/ 806140 h 5777015"/>
              <a:gd name="connsiteX2" fmla="*/ 3566474 w 5072488"/>
              <a:gd name="connsiteY2" fmla="*/ 4971 h 5777015"/>
              <a:gd name="connsiteX3" fmla="*/ 4919647 w 5072488"/>
              <a:gd name="connsiteY3" fmla="*/ 1116351 h 5777015"/>
              <a:gd name="connsiteX4" fmla="*/ 4818399 w 5072488"/>
              <a:gd name="connsiteY4" fmla="*/ 4344684 h 5777015"/>
              <a:gd name="connsiteX5" fmla="*/ 2934155 w 5072488"/>
              <a:gd name="connsiteY5" fmla="*/ 5436047 h 5777015"/>
              <a:gd name="connsiteX6" fmla="*/ 436295 w 5072488"/>
              <a:gd name="connsiteY6" fmla="*/ 5573698 h 5777015"/>
              <a:gd name="connsiteX7" fmla="*/ 60691 w 5072488"/>
              <a:gd name="connsiteY7" fmla="*/ 2977256 h 5777015"/>
              <a:gd name="connsiteX0" fmla="*/ 60691 w 5072488"/>
              <a:gd name="connsiteY0" fmla="*/ 2977256 h 5787871"/>
              <a:gd name="connsiteX1" fmla="*/ 1187414 w 5072488"/>
              <a:gd name="connsiteY1" fmla="*/ 806140 h 5787871"/>
              <a:gd name="connsiteX2" fmla="*/ 3566474 w 5072488"/>
              <a:gd name="connsiteY2" fmla="*/ 4971 h 5787871"/>
              <a:gd name="connsiteX3" fmla="*/ 4919647 w 5072488"/>
              <a:gd name="connsiteY3" fmla="*/ 1116351 h 5787871"/>
              <a:gd name="connsiteX4" fmla="*/ 4818399 w 5072488"/>
              <a:gd name="connsiteY4" fmla="*/ 4344684 h 5787871"/>
              <a:gd name="connsiteX5" fmla="*/ 2934155 w 5072488"/>
              <a:gd name="connsiteY5" fmla="*/ 5436047 h 5787871"/>
              <a:gd name="connsiteX6" fmla="*/ 436295 w 5072488"/>
              <a:gd name="connsiteY6" fmla="*/ 5573698 h 5787871"/>
              <a:gd name="connsiteX7" fmla="*/ 60691 w 5072488"/>
              <a:gd name="connsiteY7" fmla="*/ 2977256 h 5787871"/>
              <a:gd name="connsiteX0" fmla="*/ 60691 w 5072488"/>
              <a:gd name="connsiteY0" fmla="*/ 2977256 h 5779364"/>
              <a:gd name="connsiteX1" fmla="*/ 1187414 w 5072488"/>
              <a:gd name="connsiteY1" fmla="*/ 806140 h 5779364"/>
              <a:gd name="connsiteX2" fmla="*/ 3566474 w 5072488"/>
              <a:gd name="connsiteY2" fmla="*/ 4971 h 5779364"/>
              <a:gd name="connsiteX3" fmla="*/ 4919647 w 5072488"/>
              <a:gd name="connsiteY3" fmla="*/ 1116351 h 5779364"/>
              <a:gd name="connsiteX4" fmla="*/ 4818399 w 5072488"/>
              <a:gd name="connsiteY4" fmla="*/ 4344684 h 5779364"/>
              <a:gd name="connsiteX5" fmla="*/ 2934155 w 5072488"/>
              <a:gd name="connsiteY5" fmla="*/ 5436047 h 5779364"/>
              <a:gd name="connsiteX6" fmla="*/ 436295 w 5072488"/>
              <a:gd name="connsiteY6" fmla="*/ 5573698 h 5779364"/>
              <a:gd name="connsiteX7" fmla="*/ 60691 w 5072488"/>
              <a:gd name="connsiteY7" fmla="*/ 2977256 h 5779364"/>
              <a:gd name="connsiteX0" fmla="*/ 64132 w 5077122"/>
              <a:gd name="connsiteY0" fmla="*/ 2977256 h 5788662"/>
              <a:gd name="connsiteX1" fmla="*/ 1190855 w 5077122"/>
              <a:gd name="connsiteY1" fmla="*/ 806140 h 5788662"/>
              <a:gd name="connsiteX2" fmla="*/ 3569915 w 5077122"/>
              <a:gd name="connsiteY2" fmla="*/ 4971 h 5788662"/>
              <a:gd name="connsiteX3" fmla="*/ 4923088 w 5077122"/>
              <a:gd name="connsiteY3" fmla="*/ 1116351 h 5788662"/>
              <a:gd name="connsiteX4" fmla="*/ 4821840 w 5077122"/>
              <a:gd name="connsiteY4" fmla="*/ 4344684 h 5788662"/>
              <a:gd name="connsiteX5" fmla="*/ 2916884 w 5077122"/>
              <a:gd name="connsiteY5" fmla="*/ 5491854 h 5788662"/>
              <a:gd name="connsiteX6" fmla="*/ 439736 w 5077122"/>
              <a:gd name="connsiteY6" fmla="*/ 5573698 h 5788662"/>
              <a:gd name="connsiteX7" fmla="*/ 64132 w 5077122"/>
              <a:gd name="connsiteY7" fmla="*/ 2977256 h 5788662"/>
              <a:gd name="connsiteX0" fmla="*/ 63780 w 5077369"/>
              <a:gd name="connsiteY0" fmla="*/ 2977256 h 5777171"/>
              <a:gd name="connsiteX1" fmla="*/ 1190503 w 5077369"/>
              <a:gd name="connsiteY1" fmla="*/ 806140 h 5777171"/>
              <a:gd name="connsiteX2" fmla="*/ 3569563 w 5077369"/>
              <a:gd name="connsiteY2" fmla="*/ 4971 h 5777171"/>
              <a:gd name="connsiteX3" fmla="*/ 4922736 w 5077369"/>
              <a:gd name="connsiteY3" fmla="*/ 1116351 h 5777171"/>
              <a:gd name="connsiteX4" fmla="*/ 4821488 w 5077369"/>
              <a:gd name="connsiteY4" fmla="*/ 4344684 h 5777171"/>
              <a:gd name="connsiteX5" fmla="*/ 2906176 w 5077369"/>
              <a:gd name="connsiteY5" fmla="*/ 5461414 h 5777171"/>
              <a:gd name="connsiteX6" fmla="*/ 439384 w 5077369"/>
              <a:gd name="connsiteY6" fmla="*/ 5573698 h 5777171"/>
              <a:gd name="connsiteX7" fmla="*/ 63780 w 5077369"/>
              <a:gd name="connsiteY7" fmla="*/ 2977256 h 5777171"/>
              <a:gd name="connsiteX0" fmla="*/ 63780 w 5101235"/>
              <a:gd name="connsiteY0" fmla="*/ 2977256 h 5777171"/>
              <a:gd name="connsiteX1" fmla="*/ 1190503 w 5101235"/>
              <a:gd name="connsiteY1" fmla="*/ 806140 h 5777171"/>
              <a:gd name="connsiteX2" fmla="*/ 3569563 w 5101235"/>
              <a:gd name="connsiteY2" fmla="*/ 4971 h 5777171"/>
              <a:gd name="connsiteX3" fmla="*/ 4922736 w 5101235"/>
              <a:gd name="connsiteY3" fmla="*/ 1116351 h 5777171"/>
              <a:gd name="connsiteX4" fmla="*/ 5075116 w 5101235"/>
              <a:gd name="connsiteY4" fmla="*/ 2689206 h 5777171"/>
              <a:gd name="connsiteX5" fmla="*/ 4821488 w 5101235"/>
              <a:gd name="connsiteY5" fmla="*/ 4344684 h 5777171"/>
              <a:gd name="connsiteX6" fmla="*/ 2906176 w 5101235"/>
              <a:gd name="connsiteY6" fmla="*/ 5461414 h 5777171"/>
              <a:gd name="connsiteX7" fmla="*/ 439384 w 5101235"/>
              <a:gd name="connsiteY7" fmla="*/ 5573698 h 5777171"/>
              <a:gd name="connsiteX8" fmla="*/ 63780 w 5101235"/>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69834"/>
              <a:gd name="connsiteX1" fmla="*/ 1190503 w 5143524"/>
              <a:gd name="connsiteY1" fmla="*/ 806140 h 5769834"/>
              <a:gd name="connsiteX2" fmla="*/ 3569563 w 5143524"/>
              <a:gd name="connsiteY2" fmla="*/ 4971 h 5769834"/>
              <a:gd name="connsiteX3" fmla="*/ 4922736 w 5143524"/>
              <a:gd name="connsiteY3" fmla="*/ 1116351 h 5769834"/>
              <a:gd name="connsiteX4" fmla="*/ 5132074 w 5143524"/>
              <a:gd name="connsiteY4" fmla="*/ 2643545 h 5769834"/>
              <a:gd name="connsiteX5" fmla="*/ 4790420 w 5143524"/>
              <a:gd name="connsiteY5" fmla="*/ 4466445 h 5769834"/>
              <a:gd name="connsiteX6" fmla="*/ 2906176 w 5143524"/>
              <a:gd name="connsiteY6" fmla="*/ 5461414 h 5769834"/>
              <a:gd name="connsiteX7" fmla="*/ 439384 w 5143524"/>
              <a:gd name="connsiteY7" fmla="*/ 5573698 h 5769834"/>
              <a:gd name="connsiteX8" fmla="*/ 63780 w 5143524"/>
              <a:gd name="connsiteY8" fmla="*/ 2977256 h 5769834"/>
              <a:gd name="connsiteX0" fmla="*/ 63780 w 5135739"/>
              <a:gd name="connsiteY0" fmla="*/ 2972991 h 5765569"/>
              <a:gd name="connsiteX1" fmla="*/ 1190503 w 5135739"/>
              <a:gd name="connsiteY1" fmla="*/ 801875 h 5765569"/>
              <a:gd name="connsiteX2" fmla="*/ 3569563 w 5135739"/>
              <a:gd name="connsiteY2" fmla="*/ 706 h 5765569"/>
              <a:gd name="connsiteX3" fmla="*/ 4855422 w 5135739"/>
              <a:gd name="connsiteY3" fmla="*/ 909149 h 5765569"/>
              <a:gd name="connsiteX4" fmla="*/ 5132074 w 5135739"/>
              <a:gd name="connsiteY4" fmla="*/ 2639280 h 5765569"/>
              <a:gd name="connsiteX5" fmla="*/ 4790420 w 5135739"/>
              <a:gd name="connsiteY5" fmla="*/ 4462180 h 5765569"/>
              <a:gd name="connsiteX6" fmla="*/ 2906176 w 5135739"/>
              <a:gd name="connsiteY6" fmla="*/ 5457149 h 5765569"/>
              <a:gd name="connsiteX7" fmla="*/ 439384 w 5135739"/>
              <a:gd name="connsiteY7" fmla="*/ 5569433 h 5765569"/>
              <a:gd name="connsiteX8" fmla="*/ 63780 w 5135739"/>
              <a:gd name="connsiteY8" fmla="*/ 2972991 h 5765569"/>
              <a:gd name="connsiteX0" fmla="*/ 63780 w 5134160"/>
              <a:gd name="connsiteY0" fmla="*/ 2972991 h 5765569"/>
              <a:gd name="connsiteX1" fmla="*/ 1190503 w 5134160"/>
              <a:gd name="connsiteY1" fmla="*/ 801875 h 5765569"/>
              <a:gd name="connsiteX2" fmla="*/ 3569563 w 5134160"/>
              <a:gd name="connsiteY2" fmla="*/ 706 h 5765569"/>
              <a:gd name="connsiteX3" fmla="*/ 4855422 w 5134160"/>
              <a:gd name="connsiteY3" fmla="*/ 909149 h 5765569"/>
              <a:gd name="connsiteX4" fmla="*/ 5132074 w 5134160"/>
              <a:gd name="connsiteY4" fmla="*/ 2639280 h 5765569"/>
              <a:gd name="connsiteX5" fmla="*/ 4790420 w 5134160"/>
              <a:gd name="connsiteY5" fmla="*/ 4462180 h 5765569"/>
              <a:gd name="connsiteX6" fmla="*/ 2906176 w 5134160"/>
              <a:gd name="connsiteY6" fmla="*/ 5457149 h 5765569"/>
              <a:gd name="connsiteX7" fmla="*/ 439384 w 5134160"/>
              <a:gd name="connsiteY7" fmla="*/ 5569433 h 5765569"/>
              <a:gd name="connsiteX8" fmla="*/ 63780 w 5134160"/>
              <a:gd name="connsiteY8" fmla="*/ 2972991 h 5765569"/>
              <a:gd name="connsiteX0" fmla="*/ 63780 w 5136191"/>
              <a:gd name="connsiteY0" fmla="*/ 3003381 h 5795959"/>
              <a:gd name="connsiteX1" fmla="*/ 1190503 w 5136191"/>
              <a:gd name="connsiteY1" fmla="*/ 832265 h 5795959"/>
              <a:gd name="connsiteX2" fmla="*/ 3517783 w 5136191"/>
              <a:gd name="connsiteY2" fmla="*/ 656 h 5795959"/>
              <a:gd name="connsiteX3" fmla="*/ 4855422 w 5136191"/>
              <a:gd name="connsiteY3" fmla="*/ 939539 h 5795959"/>
              <a:gd name="connsiteX4" fmla="*/ 5132074 w 5136191"/>
              <a:gd name="connsiteY4" fmla="*/ 2669670 h 5795959"/>
              <a:gd name="connsiteX5" fmla="*/ 4790420 w 5136191"/>
              <a:gd name="connsiteY5" fmla="*/ 4492570 h 5795959"/>
              <a:gd name="connsiteX6" fmla="*/ 2906176 w 5136191"/>
              <a:gd name="connsiteY6" fmla="*/ 5487539 h 5795959"/>
              <a:gd name="connsiteX7" fmla="*/ 439384 w 5136191"/>
              <a:gd name="connsiteY7" fmla="*/ 5599823 h 5795959"/>
              <a:gd name="connsiteX8" fmla="*/ 63780 w 5136191"/>
              <a:gd name="connsiteY8" fmla="*/ 3003381 h 5795959"/>
              <a:gd name="connsiteX0" fmla="*/ 63780 w 5136190"/>
              <a:gd name="connsiteY0" fmla="*/ 3006874 h 5799452"/>
              <a:gd name="connsiteX1" fmla="*/ 1190503 w 5136190"/>
              <a:gd name="connsiteY1" fmla="*/ 835758 h 5799452"/>
              <a:gd name="connsiteX2" fmla="*/ 3517783 w 5136190"/>
              <a:gd name="connsiteY2" fmla="*/ 4149 h 5799452"/>
              <a:gd name="connsiteX3" fmla="*/ 4855422 w 5136190"/>
              <a:gd name="connsiteY3" fmla="*/ 943032 h 5799452"/>
              <a:gd name="connsiteX4" fmla="*/ 5132074 w 5136190"/>
              <a:gd name="connsiteY4" fmla="*/ 2673163 h 5799452"/>
              <a:gd name="connsiteX5" fmla="*/ 4790420 w 5136190"/>
              <a:gd name="connsiteY5" fmla="*/ 4496063 h 5799452"/>
              <a:gd name="connsiteX6" fmla="*/ 2906176 w 5136190"/>
              <a:gd name="connsiteY6" fmla="*/ 5491032 h 5799452"/>
              <a:gd name="connsiteX7" fmla="*/ 439384 w 5136190"/>
              <a:gd name="connsiteY7" fmla="*/ 5603316 h 5799452"/>
              <a:gd name="connsiteX8" fmla="*/ 63780 w 5136190"/>
              <a:gd name="connsiteY8" fmla="*/ 3006874 h 5799452"/>
              <a:gd name="connsiteX0" fmla="*/ 63780 w 5136046"/>
              <a:gd name="connsiteY0" fmla="*/ 2996812 h 5789390"/>
              <a:gd name="connsiteX1" fmla="*/ 1190503 w 5136046"/>
              <a:gd name="connsiteY1" fmla="*/ 825696 h 5789390"/>
              <a:gd name="connsiteX2" fmla="*/ 3533318 w 5136046"/>
              <a:gd name="connsiteY2" fmla="*/ 4234 h 5789390"/>
              <a:gd name="connsiteX3" fmla="*/ 4855422 w 5136046"/>
              <a:gd name="connsiteY3" fmla="*/ 932970 h 5789390"/>
              <a:gd name="connsiteX4" fmla="*/ 5132074 w 5136046"/>
              <a:gd name="connsiteY4" fmla="*/ 2663101 h 5789390"/>
              <a:gd name="connsiteX5" fmla="*/ 4790420 w 5136046"/>
              <a:gd name="connsiteY5" fmla="*/ 4486001 h 5789390"/>
              <a:gd name="connsiteX6" fmla="*/ 2906176 w 5136046"/>
              <a:gd name="connsiteY6" fmla="*/ 5480970 h 5789390"/>
              <a:gd name="connsiteX7" fmla="*/ 439384 w 5136046"/>
              <a:gd name="connsiteY7" fmla="*/ 5593254 h 5789390"/>
              <a:gd name="connsiteX8" fmla="*/ 63780 w 5136046"/>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7215 w 5139482"/>
              <a:gd name="connsiteY0" fmla="*/ 2996812 h 5785866"/>
              <a:gd name="connsiteX1" fmla="*/ 1193938 w 5139482"/>
              <a:gd name="connsiteY1" fmla="*/ 825696 h 5785866"/>
              <a:gd name="connsiteX2" fmla="*/ 3536753 w 5139482"/>
              <a:gd name="connsiteY2" fmla="*/ 4234 h 5785866"/>
              <a:gd name="connsiteX3" fmla="*/ 4858857 w 5139482"/>
              <a:gd name="connsiteY3" fmla="*/ 932970 h 5785866"/>
              <a:gd name="connsiteX4" fmla="*/ 5135509 w 5139482"/>
              <a:gd name="connsiteY4" fmla="*/ 2663101 h 5785866"/>
              <a:gd name="connsiteX5" fmla="*/ 4762787 w 5139482"/>
              <a:gd name="connsiteY5" fmla="*/ 4486001 h 5785866"/>
              <a:gd name="connsiteX6" fmla="*/ 3007994 w 5139482"/>
              <a:gd name="connsiteY6" fmla="*/ 5470824 h 5785866"/>
              <a:gd name="connsiteX7" fmla="*/ 442819 w 5139482"/>
              <a:gd name="connsiteY7" fmla="*/ 5593254 h 5785866"/>
              <a:gd name="connsiteX8" fmla="*/ 67215 w 5139482"/>
              <a:gd name="connsiteY8" fmla="*/ 2996812 h 5785866"/>
              <a:gd name="connsiteX0" fmla="*/ 67215 w 5139482"/>
              <a:gd name="connsiteY0" fmla="*/ 2996812 h 5798025"/>
              <a:gd name="connsiteX1" fmla="*/ 1193938 w 5139482"/>
              <a:gd name="connsiteY1" fmla="*/ 825696 h 5798025"/>
              <a:gd name="connsiteX2" fmla="*/ 3536753 w 5139482"/>
              <a:gd name="connsiteY2" fmla="*/ 4234 h 5798025"/>
              <a:gd name="connsiteX3" fmla="*/ 4858857 w 5139482"/>
              <a:gd name="connsiteY3" fmla="*/ 932970 h 5798025"/>
              <a:gd name="connsiteX4" fmla="*/ 5135509 w 5139482"/>
              <a:gd name="connsiteY4" fmla="*/ 2663101 h 5798025"/>
              <a:gd name="connsiteX5" fmla="*/ 4762787 w 5139482"/>
              <a:gd name="connsiteY5" fmla="*/ 4486001 h 5798025"/>
              <a:gd name="connsiteX6" fmla="*/ 3007994 w 5139482"/>
              <a:gd name="connsiteY6" fmla="*/ 5470824 h 5798025"/>
              <a:gd name="connsiteX7" fmla="*/ 442819 w 5139482"/>
              <a:gd name="connsiteY7" fmla="*/ 5593254 h 5798025"/>
              <a:gd name="connsiteX8" fmla="*/ 67215 w 5139482"/>
              <a:gd name="connsiteY8" fmla="*/ 2996812 h 5798025"/>
              <a:gd name="connsiteX0" fmla="*/ 54799 w 5127066"/>
              <a:gd name="connsiteY0" fmla="*/ 2996812 h 5813475"/>
              <a:gd name="connsiteX1" fmla="*/ 1181522 w 5127066"/>
              <a:gd name="connsiteY1" fmla="*/ 825696 h 5813475"/>
              <a:gd name="connsiteX2" fmla="*/ 3524337 w 5127066"/>
              <a:gd name="connsiteY2" fmla="*/ 4234 h 5813475"/>
              <a:gd name="connsiteX3" fmla="*/ 4846441 w 5127066"/>
              <a:gd name="connsiteY3" fmla="*/ 932970 h 5813475"/>
              <a:gd name="connsiteX4" fmla="*/ 5123093 w 5127066"/>
              <a:gd name="connsiteY4" fmla="*/ 2663101 h 5813475"/>
              <a:gd name="connsiteX5" fmla="*/ 4750371 w 5127066"/>
              <a:gd name="connsiteY5" fmla="*/ 4486001 h 5813475"/>
              <a:gd name="connsiteX6" fmla="*/ 2995578 w 5127066"/>
              <a:gd name="connsiteY6" fmla="*/ 5470824 h 5813475"/>
              <a:gd name="connsiteX7" fmla="*/ 471828 w 5127066"/>
              <a:gd name="connsiteY7" fmla="*/ 5628767 h 5813475"/>
              <a:gd name="connsiteX8" fmla="*/ 54799 w 5127066"/>
              <a:gd name="connsiteY8" fmla="*/ 2996812 h 5813475"/>
              <a:gd name="connsiteX0" fmla="*/ 50644 w 5122911"/>
              <a:gd name="connsiteY0" fmla="*/ 2996812 h 5805524"/>
              <a:gd name="connsiteX1" fmla="*/ 1177367 w 5122911"/>
              <a:gd name="connsiteY1" fmla="*/ 825696 h 5805524"/>
              <a:gd name="connsiteX2" fmla="*/ 3520182 w 5122911"/>
              <a:gd name="connsiteY2" fmla="*/ 4234 h 5805524"/>
              <a:gd name="connsiteX3" fmla="*/ 4842286 w 5122911"/>
              <a:gd name="connsiteY3" fmla="*/ 932970 h 5805524"/>
              <a:gd name="connsiteX4" fmla="*/ 5118938 w 5122911"/>
              <a:gd name="connsiteY4" fmla="*/ 2663101 h 5805524"/>
              <a:gd name="connsiteX5" fmla="*/ 4746216 w 5122911"/>
              <a:gd name="connsiteY5" fmla="*/ 4486001 h 5805524"/>
              <a:gd name="connsiteX6" fmla="*/ 2991423 w 5122911"/>
              <a:gd name="connsiteY6" fmla="*/ 5470824 h 5805524"/>
              <a:gd name="connsiteX7" fmla="*/ 483206 w 5122911"/>
              <a:gd name="connsiteY7" fmla="*/ 5618621 h 5805524"/>
              <a:gd name="connsiteX8" fmla="*/ 50644 w 5122911"/>
              <a:gd name="connsiteY8" fmla="*/ 2996812 h 5805524"/>
              <a:gd name="connsiteX0" fmla="*/ 50644 w 5122911"/>
              <a:gd name="connsiteY0" fmla="*/ 2997430 h 5806142"/>
              <a:gd name="connsiteX1" fmla="*/ 1177367 w 5122911"/>
              <a:gd name="connsiteY1" fmla="*/ 826314 h 5806142"/>
              <a:gd name="connsiteX2" fmla="*/ 3520182 w 5122911"/>
              <a:gd name="connsiteY2" fmla="*/ 4852 h 5806142"/>
              <a:gd name="connsiteX3" fmla="*/ 4842286 w 5122911"/>
              <a:gd name="connsiteY3" fmla="*/ 933588 h 5806142"/>
              <a:gd name="connsiteX4" fmla="*/ 5118938 w 5122911"/>
              <a:gd name="connsiteY4" fmla="*/ 2663719 h 5806142"/>
              <a:gd name="connsiteX5" fmla="*/ 4746216 w 5122911"/>
              <a:gd name="connsiteY5" fmla="*/ 4486619 h 5806142"/>
              <a:gd name="connsiteX6" fmla="*/ 2991423 w 5122911"/>
              <a:gd name="connsiteY6" fmla="*/ 5471442 h 5806142"/>
              <a:gd name="connsiteX7" fmla="*/ 483206 w 5122911"/>
              <a:gd name="connsiteY7" fmla="*/ 5619239 h 5806142"/>
              <a:gd name="connsiteX8" fmla="*/ 50644 w 5122911"/>
              <a:gd name="connsiteY8" fmla="*/ 2997430 h 5806142"/>
              <a:gd name="connsiteX0" fmla="*/ 60091 w 5132358"/>
              <a:gd name="connsiteY0" fmla="*/ 2997431 h 5821926"/>
              <a:gd name="connsiteX1" fmla="*/ 1186814 w 5132358"/>
              <a:gd name="connsiteY1" fmla="*/ 826315 h 5821926"/>
              <a:gd name="connsiteX2" fmla="*/ 3529629 w 5132358"/>
              <a:gd name="connsiteY2" fmla="*/ 4853 h 5821926"/>
              <a:gd name="connsiteX3" fmla="*/ 4851733 w 5132358"/>
              <a:gd name="connsiteY3" fmla="*/ 933589 h 5821926"/>
              <a:gd name="connsiteX4" fmla="*/ 5128385 w 5132358"/>
              <a:gd name="connsiteY4" fmla="*/ 2663720 h 5821926"/>
              <a:gd name="connsiteX5" fmla="*/ 4755663 w 5132358"/>
              <a:gd name="connsiteY5" fmla="*/ 4486620 h 5821926"/>
              <a:gd name="connsiteX6" fmla="*/ 3000870 w 5132358"/>
              <a:gd name="connsiteY6" fmla="*/ 5471443 h 5821926"/>
              <a:gd name="connsiteX7" fmla="*/ 492653 w 5132358"/>
              <a:gd name="connsiteY7" fmla="*/ 5619240 h 5821926"/>
              <a:gd name="connsiteX8" fmla="*/ 60091 w 5132358"/>
              <a:gd name="connsiteY8" fmla="*/ 2997431 h 5821926"/>
              <a:gd name="connsiteX0" fmla="*/ 60092 w 5132359"/>
              <a:gd name="connsiteY0" fmla="*/ 2996715 h 5821210"/>
              <a:gd name="connsiteX1" fmla="*/ 1186815 w 5132359"/>
              <a:gd name="connsiteY1" fmla="*/ 825599 h 5821210"/>
              <a:gd name="connsiteX2" fmla="*/ 3529630 w 5132359"/>
              <a:gd name="connsiteY2" fmla="*/ 4137 h 5821210"/>
              <a:gd name="connsiteX3" fmla="*/ 4851734 w 5132359"/>
              <a:gd name="connsiteY3" fmla="*/ 932873 h 5821210"/>
              <a:gd name="connsiteX4" fmla="*/ 5128386 w 5132359"/>
              <a:gd name="connsiteY4" fmla="*/ 2663004 h 5821210"/>
              <a:gd name="connsiteX5" fmla="*/ 4755664 w 5132359"/>
              <a:gd name="connsiteY5" fmla="*/ 4485904 h 5821210"/>
              <a:gd name="connsiteX6" fmla="*/ 3000871 w 5132359"/>
              <a:gd name="connsiteY6" fmla="*/ 5470727 h 5821210"/>
              <a:gd name="connsiteX7" fmla="*/ 492654 w 5132359"/>
              <a:gd name="connsiteY7" fmla="*/ 5618524 h 5821210"/>
              <a:gd name="connsiteX8" fmla="*/ 60092 w 5132359"/>
              <a:gd name="connsiteY8" fmla="*/ 2996715 h 5821210"/>
              <a:gd name="connsiteX0" fmla="*/ 60092 w 5128733"/>
              <a:gd name="connsiteY0" fmla="*/ 2996715 h 5821210"/>
              <a:gd name="connsiteX1" fmla="*/ 1186815 w 5128733"/>
              <a:gd name="connsiteY1" fmla="*/ 825599 h 5821210"/>
              <a:gd name="connsiteX2" fmla="*/ 3529630 w 5128733"/>
              <a:gd name="connsiteY2" fmla="*/ 4137 h 5821210"/>
              <a:gd name="connsiteX3" fmla="*/ 4851734 w 5128733"/>
              <a:gd name="connsiteY3" fmla="*/ 932873 h 5821210"/>
              <a:gd name="connsiteX4" fmla="*/ 5128386 w 5128733"/>
              <a:gd name="connsiteY4" fmla="*/ 2663004 h 5821210"/>
              <a:gd name="connsiteX5" fmla="*/ 4755664 w 5128733"/>
              <a:gd name="connsiteY5" fmla="*/ 4485904 h 5821210"/>
              <a:gd name="connsiteX6" fmla="*/ 3000871 w 5128733"/>
              <a:gd name="connsiteY6" fmla="*/ 5470727 h 5821210"/>
              <a:gd name="connsiteX7" fmla="*/ 492654 w 5128733"/>
              <a:gd name="connsiteY7" fmla="*/ 5618524 h 5821210"/>
              <a:gd name="connsiteX8" fmla="*/ 60092 w 5128733"/>
              <a:gd name="connsiteY8" fmla="*/ 2996715 h 5821210"/>
              <a:gd name="connsiteX0" fmla="*/ 60092 w 5128470"/>
              <a:gd name="connsiteY0" fmla="*/ 2996715 h 5821210"/>
              <a:gd name="connsiteX1" fmla="*/ 1186815 w 5128470"/>
              <a:gd name="connsiteY1" fmla="*/ 825599 h 5821210"/>
              <a:gd name="connsiteX2" fmla="*/ 3529630 w 5128470"/>
              <a:gd name="connsiteY2" fmla="*/ 4137 h 5821210"/>
              <a:gd name="connsiteX3" fmla="*/ 4851734 w 5128470"/>
              <a:gd name="connsiteY3" fmla="*/ 932873 h 5821210"/>
              <a:gd name="connsiteX4" fmla="*/ 5128386 w 5128470"/>
              <a:gd name="connsiteY4" fmla="*/ 2663004 h 5821210"/>
              <a:gd name="connsiteX5" fmla="*/ 4755664 w 5128470"/>
              <a:gd name="connsiteY5" fmla="*/ 4485904 h 5821210"/>
              <a:gd name="connsiteX6" fmla="*/ 3000871 w 5128470"/>
              <a:gd name="connsiteY6" fmla="*/ 5470727 h 5821210"/>
              <a:gd name="connsiteX7" fmla="*/ 492654 w 5128470"/>
              <a:gd name="connsiteY7" fmla="*/ 5618524 h 5821210"/>
              <a:gd name="connsiteX8" fmla="*/ 60092 w 5128470"/>
              <a:gd name="connsiteY8" fmla="*/ 2996715 h 5821210"/>
              <a:gd name="connsiteX0" fmla="*/ 60092 w 5133632"/>
              <a:gd name="connsiteY0" fmla="*/ 2996715 h 5821210"/>
              <a:gd name="connsiteX1" fmla="*/ 1186815 w 5133632"/>
              <a:gd name="connsiteY1" fmla="*/ 825599 h 5821210"/>
              <a:gd name="connsiteX2" fmla="*/ 3529630 w 5133632"/>
              <a:gd name="connsiteY2" fmla="*/ 4137 h 5821210"/>
              <a:gd name="connsiteX3" fmla="*/ 4851734 w 5133632"/>
              <a:gd name="connsiteY3" fmla="*/ 932873 h 5821210"/>
              <a:gd name="connsiteX4" fmla="*/ 5133564 w 5133632"/>
              <a:gd name="connsiteY4" fmla="*/ 2591978 h 5821210"/>
              <a:gd name="connsiteX5" fmla="*/ 4755664 w 5133632"/>
              <a:gd name="connsiteY5" fmla="*/ 4485904 h 5821210"/>
              <a:gd name="connsiteX6" fmla="*/ 3000871 w 5133632"/>
              <a:gd name="connsiteY6" fmla="*/ 5470727 h 5821210"/>
              <a:gd name="connsiteX7" fmla="*/ 492654 w 5133632"/>
              <a:gd name="connsiteY7" fmla="*/ 5618524 h 5821210"/>
              <a:gd name="connsiteX8" fmla="*/ 60092 w 5133632"/>
              <a:gd name="connsiteY8" fmla="*/ 2996715 h 5821210"/>
              <a:gd name="connsiteX0" fmla="*/ 60092 w 5154638"/>
              <a:gd name="connsiteY0" fmla="*/ 2993770 h 5818265"/>
              <a:gd name="connsiteX1" fmla="*/ 1186815 w 5154638"/>
              <a:gd name="connsiteY1" fmla="*/ 822654 h 5818265"/>
              <a:gd name="connsiteX2" fmla="*/ 3529630 w 5154638"/>
              <a:gd name="connsiteY2" fmla="*/ 1192 h 5818265"/>
              <a:gd name="connsiteX3" fmla="*/ 4934584 w 5154638"/>
              <a:gd name="connsiteY3" fmla="*/ 691478 h 5818265"/>
              <a:gd name="connsiteX4" fmla="*/ 5133564 w 5154638"/>
              <a:gd name="connsiteY4" fmla="*/ 2589033 h 5818265"/>
              <a:gd name="connsiteX5" fmla="*/ 4755664 w 5154638"/>
              <a:gd name="connsiteY5" fmla="*/ 4482959 h 5818265"/>
              <a:gd name="connsiteX6" fmla="*/ 3000871 w 5154638"/>
              <a:gd name="connsiteY6" fmla="*/ 5467782 h 5818265"/>
              <a:gd name="connsiteX7" fmla="*/ 492654 w 5154638"/>
              <a:gd name="connsiteY7" fmla="*/ 5615579 h 5818265"/>
              <a:gd name="connsiteX8" fmla="*/ 60092 w 5154638"/>
              <a:gd name="connsiteY8" fmla="*/ 2993770 h 5818265"/>
              <a:gd name="connsiteX0" fmla="*/ 60092 w 5133935"/>
              <a:gd name="connsiteY0" fmla="*/ 2992580 h 5817075"/>
              <a:gd name="connsiteX1" fmla="*/ 1186815 w 5133935"/>
              <a:gd name="connsiteY1" fmla="*/ 821464 h 5817075"/>
              <a:gd name="connsiteX2" fmla="*/ 3529630 w 5133935"/>
              <a:gd name="connsiteY2" fmla="*/ 2 h 5817075"/>
              <a:gd name="connsiteX3" fmla="*/ 4794777 w 5133935"/>
              <a:gd name="connsiteY3" fmla="*/ 817122 h 5817075"/>
              <a:gd name="connsiteX4" fmla="*/ 5133564 w 5133935"/>
              <a:gd name="connsiteY4" fmla="*/ 2587843 h 5817075"/>
              <a:gd name="connsiteX5" fmla="*/ 4755664 w 5133935"/>
              <a:gd name="connsiteY5" fmla="*/ 4481769 h 5817075"/>
              <a:gd name="connsiteX6" fmla="*/ 3000871 w 5133935"/>
              <a:gd name="connsiteY6" fmla="*/ 5466592 h 5817075"/>
              <a:gd name="connsiteX7" fmla="*/ 492654 w 5133935"/>
              <a:gd name="connsiteY7" fmla="*/ 5614389 h 5817075"/>
              <a:gd name="connsiteX8" fmla="*/ 60092 w 5133935"/>
              <a:gd name="connsiteY8" fmla="*/ 2992580 h 5817075"/>
              <a:gd name="connsiteX0" fmla="*/ 60092 w 5133935"/>
              <a:gd name="connsiteY0" fmla="*/ 2999601 h 5824096"/>
              <a:gd name="connsiteX1" fmla="*/ 1186815 w 5133935"/>
              <a:gd name="connsiteY1" fmla="*/ 828485 h 5824096"/>
              <a:gd name="connsiteX2" fmla="*/ 3529630 w 5133935"/>
              <a:gd name="connsiteY2" fmla="*/ 7023 h 5824096"/>
              <a:gd name="connsiteX3" fmla="*/ 4794777 w 5133935"/>
              <a:gd name="connsiteY3" fmla="*/ 824143 h 5824096"/>
              <a:gd name="connsiteX4" fmla="*/ 5133564 w 5133935"/>
              <a:gd name="connsiteY4" fmla="*/ 2594864 h 5824096"/>
              <a:gd name="connsiteX5" fmla="*/ 4755664 w 5133935"/>
              <a:gd name="connsiteY5" fmla="*/ 4488790 h 5824096"/>
              <a:gd name="connsiteX6" fmla="*/ 3000871 w 5133935"/>
              <a:gd name="connsiteY6" fmla="*/ 5473613 h 5824096"/>
              <a:gd name="connsiteX7" fmla="*/ 492654 w 5133935"/>
              <a:gd name="connsiteY7" fmla="*/ 5621410 h 5824096"/>
              <a:gd name="connsiteX8" fmla="*/ 60092 w 5133935"/>
              <a:gd name="connsiteY8" fmla="*/ 2999601 h 5824096"/>
              <a:gd name="connsiteX0" fmla="*/ 60092 w 5134625"/>
              <a:gd name="connsiteY0" fmla="*/ 2999601 h 5821704"/>
              <a:gd name="connsiteX1" fmla="*/ 1186815 w 5134625"/>
              <a:gd name="connsiteY1" fmla="*/ 828485 h 5821704"/>
              <a:gd name="connsiteX2" fmla="*/ 3529630 w 5134625"/>
              <a:gd name="connsiteY2" fmla="*/ 7023 h 5821704"/>
              <a:gd name="connsiteX3" fmla="*/ 4794777 w 5134625"/>
              <a:gd name="connsiteY3" fmla="*/ 824143 h 5821704"/>
              <a:gd name="connsiteX4" fmla="*/ 5133564 w 5134625"/>
              <a:gd name="connsiteY4" fmla="*/ 2594864 h 5821704"/>
              <a:gd name="connsiteX5" fmla="*/ 4724597 w 5134625"/>
              <a:gd name="connsiteY5" fmla="*/ 4554744 h 5821704"/>
              <a:gd name="connsiteX6" fmla="*/ 3000871 w 5134625"/>
              <a:gd name="connsiteY6" fmla="*/ 5473613 h 5821704"/>
              <a:gd name="connsiteX7" fmla="*/ 492654 w 5134625"/>
              <a:gd name="connsiteY7" fmla="*/ 5621410 h 5821704"/>
              <a:gd name="connsiteX8" fmla="*/ 60092 w 5134625"/>
              <a:gd name="connsiteY8" fmla="*/ 2999601 h 5821704"/>
              <a:gd name="connsiteX0" fmla="*/ 60092 w 5135224"/>
              <a:gd name="connsiteY0" fmla="*/ 2999601 h 5821522"/>
              <a:gd name="connsiteX1" fmla="*/ 1186815 w 5135224"/>
              <a:gd name="connsiteY1" fmla="*/ 828485 h 5821522"/>
              <a:gd name="connsiteX2" fmla="*/ 3529630 w 5135224"/>
              <a:gd name="connsiteY2" fmla="*/ 7023 h 5821522"/>
              <a:gd name="connsiteX3" fmla="*/ 4794777 w 5135224"/>
              <a:gd name="connsiteY3" fmla="*/ 824143 h 5821522"/>
              <a:gd name="connsiteX4" fmla="*/ 5133564 w 5135224"/>
              <a:gd name="connsiteY4" fmla="*/ 2594864 h 5821522"/>
              <a:gd name="connsiteX5" fmla="*/ 4703885 w 5135224"/>
              <a:gd name="connsiteY5" fmla="*/ 4559817 h 5821522"/>
              <a:gd name="connsiteX6" fmla="*/ 3000871 w 5135224"/>
              <a:gd name="connsiteY6" fmla="*/ 5473613 h 5821522"/>
              <a:gd name="connsiteX7" fmla="*/ 492654 w 5135224"/>
              <a:gd name="connsiteY7" fmla="*/ 5621410 h 5821522"/>
              <a:gd name="connsiteX8" fmla="*/ 60092 w 5135224"/>
              <a:gd name="connsiteY8" fmla="*/ 2999601 h 5821522"/>
              <a:gd name="connsiteX0" fmla="*/ 49795 w 5124927"/>
              <a:gd name="connsiteY0" fmla="*/ 2999601 h 5799300"/>
              <a:gd name="connsiteX1" fmla="*/ 1176518 w 5124927"/>
              <a:gd name="connsiteY1" fmla="*/ 828485 h 5799300"/>
              <a:gd name="connsiteX2" fmla="*/ 3519333 w 5124927"/>
              <a:gd name="connsiteY2" fmla="*/ 7023 h 5799300"/>
              <a:gd name="connsiteX3" fmla="*/ 4784480 w 5124927"/>
              <a:gd name="connsiteY3" fmla="*/ 824143 h 5799300"/>
              <a:gd name="connsiteX4" fmla="*/ 5123267 w 5124927"/>
              <a:gd name="connsiteY4" fmla="*/ 2594864 h 5799300"/>
              <a:gd name="connsiteX5" fmla="*/ 4693588 w 5124927"/>
              <a:gd name="connsiteY5" fmla="*/ 4559817 h 5799300"/>
              <a:gd name="connsiteX6" fmla="*/ 2959506 w 5124927"/>
              <a:gd name="connsiteY6" fmla="*/ 5453320 h 5799300"/>
              <a:gd name="connsiteX7" fmla="*/ 482357 w 5124927"/>
              <a:gd name="connsiteY7" fmla="*/ 5621410 h 5799300"/>
              <a:gd name="connsiteX8" fmla="*/ 49795 w 5124927"/>
              <a:gd name="connsiteY8" fmla="*/ 2999601 h 5799300"/>
              <a:gd name="connsiteX0" fmla="*/ 51655 w 5126787"/>
              <a:gd name="connsiteY0" fmla="*/ 2999601 h 5794630"/>
              <a:gd name="connsiteX1" fmla="*/ 1178378 w 5126787"/>
              <a:gd name="connsiteY1" fmla="*/ 828485 h 5794630"/>
              <a:gd name="connsiteX2" fmla="*/ 3521193 w 5126787"/>
              <a:gd name="connsiteY2" fmla="*/ 7023 h 5794630"/>
              <a:gd name="connsiteX3" fmla="*/ 4786340 w 5126787"/>
              <a:gd name="connsiteY3" fmla="*/ 824143 h 5794630"/>
              <a:gd name="connsiteX4" fmla="*/ 5125127 w 5126787"/>
              <a:gd name="connsiteY4" fmla="*/ 2594864 h 5794630"/>
              <a:gd name="connsiteX5" fmla="*/ 4695448 w 5126787"/>
              <a:gd name="connsiteY5" fmla="*/ 4559817 h 5794630"/>
              <a:gd name="connsiteX6" fmla="*/ 3028682 w 5126787"/>
              <a:gd name="connsiteY6" fmla="*/ 5438099 h 5794630"/>
              <a:gd name="connsiteX7" fmla="*/ 484217 w 5126787"/>
              <a:gd name="connsiteY7" fmla="*/ 5621410 h 5794630"/>
              <a:gd name="connsiteX8" fmla="*/ 51655 w 5126787"/>
              <a:gd name="connsiteY8" fmla="*/ 2999601 h 5794630"/>
              <a:gd name="connsiteX0" fmla="*/ 66797 w 5141929"/>
              <a:gd name="connsiteY0" fmla="*/ 2999601 h 5826093"/>
              <a:gd name="connsiteX1" fmla="*/ 1193520 w 5141929"/>
              <a:gd name="connsiteY1" fmla="*/ 828485 h 5826093"/>
              <a:gd name="connsiteX2" fmla="*/ 3536335 w 5141929"/>
              <a:gd name="connsiteY2" fmla="*/ 7023 h 5826093"/>
              <a:gd name="connsiteX3" fmla="*/ 4801482 w 5141929"/>
              <a:gd name="connsiteY3" fmla="*/ 824143 h 5826093"/>
              <a:gd name="connsiteX4" fmla="*/ 5140269 w 5141929"/>
              <a:gd name="connsiteY4" fmla="*/ 2594864 h 5826093"/>
              <a:gd name="connsiteX5" fmla="*/ 4710590 w 5141929"/>
              <a:gd name="connsiteY5" fmla="*/ 4559817 h 5826093"/>
              <a:gd name="connsiteX6" fmla="*/ 3043824 w 5141929"/>
              <a:gd name="connsiteY6" fmla="*/ 5438099 h 5826093"/>
              <a:gd name="connsiteX7" fmla="*/ 499359 w 5141929"/>
              <a:gd name="connsiteY7" fmla="*/ 5621410 h 5826093"/>
              <a:gd name="connsiteX8" fmla="*/ 66797 w 5141929"/>
              <a:gd name="connsiteY8" fmla="*/ 2999601 h 582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41929" h="5826093">
                <a:moveTo>
                  <a:pt x="66797" y="2999601"/>
                </a:moveTo>
                <a:cubicBezTo>
                  <a:pt x="182491" y="2200780"/>
                  <a:pt x="584196" y="1317102"/>
                  <a:pt x="1193520" y="828485"/>
                </a:cubicBezTo>
                <a:cubicBezTo>
                  <a:pt x="1802844" y="339868"/>
                  <a:pt x="2914296" y="-58207"/>
                  <a:pt x="3536335" y="7023"/>
                </a:cubicBezTo>
                <a:cubicBezTo>
                  <a:pt x="4158374" y="72253"/>
                  <a:pt x="4534160" y="392836"/>
                  <a:pt x="4801482" y="824143"/>
                </a:cubicBezTo>
                <a:cubicBezTo>
                  <a:pt x="5068804" y="1255450"/>
                  <a:pt x="5155418" y="1972252"/>
                  <a:pt x="5140269" y="2594864"/>
                </a:cubicBezTo>
                <a:cubicBezTo>
                  <a:pt x="5125120" y="3217476"/>
                  <a:pt x="5059997" y="4085945"/>
                  <a:pt x="4710590" y="4559817"/>
                </a:cubicBezTo>
                <a:cubicBezTo>
                  <a:pt x="4361183" y="5033689"/>
                  <a:pt x="3745696" y="5261167"/>
                  <a:pt x="3043824" y="5438099"/>
                </a:cubicBezTo>
                <a:cubicBezTo>
                  <a:pt x="2341952" y="5615031"/>
                  <a:pt x="1073201" y="6098853"/>
                  <a:pt x="499359" y="5621410"/>
                </a:cubicBezTo>
                <a:cubicBezTo>
                  <a:pt x="-74483" y="5143967"/>
                  <a:pt x="-48897" y="3798422"/>
                  <a:pt x="66797" y="2999601"/>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5DFEA68D-8F4F-8E4E-9612-ADDFF1EE72C1}" type="datetime1">
              <a:rPr lang="fi-FI" smtClean="0"/>
              <a:t>24.2.2025</a:t>
            </a:fld>
            <a:endParaRPr lang="fi-FI"/>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a:p>
        </p:txBody>
      </p:sp>
      <p:pic>
        <p:nvPicPr>
          <p:cNvPr id="11" name="Kuva 10">
            <a:extLst>
              <a:ext uri="{FF2B5EF4-FFF2-40B4-BE49-F238E27FC236}">
                <a16:creationId xmlns:a16="http://schemas.microsoft.com/office/drawing/2014/main" id="{01F983D1-159F-4713-B4E0-2B9448AF83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839958071"/>
      </p:ext>
    </p:extLst>
  </p:cSld>
  <p:clrMapOvr>
    <a:masterClrMapping/>
  </p:clrMapOvr>
  <p:transition spd="slow">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Nosto kuvalla 2">
    <p:bg>
      <p:bgPr>
        <a:solidFill>
          <a:srgbClr val="ECC7CD"/>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1244774" y="1447788"/>
            <a:ext cx="5183735" cy="3604504"/>
          </a:xfrm>
        </p:spPr>
        <p:txBody>
          <a:bodyPr anchor="ctr" anchorCtr="0"/>
          <a:lstStyle>
            <a:lvl1pPr>
              <a:lnSpc>
                <a:spcPct val="95000"/>
              </a:lnSpc>
              <a:defRPr sz="3500" b="0"/>
            </a:lvl1pPr>
          </a:lstStyle>
          <a:p>
            <a:r>
              <a:rPr lang="fi-FI"/>
              <a:t>Muokkaa ots. perustyyl. napsautt.</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7145687" y="709051"/>
            <a:ext cx="4585974" cy="5303346"/>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 name="connsiteX0" fmla="*/ 125062 w 5164195"/>
              <a:gd name="connsiteY0" fmla="*/ 1004030 h 5865971"/>
              <a:gd name="connsiteX1" fmla="*/ 1265192 w 5164195"/>
              <a:gd name="connsiteY1" fmla="*/ 68722 h 5865971"/>
              <a:gd name="connsiteX2" fmla="*/ 3447487 w 5164195"/>
              <a:gd name="connsiteY2" fmla="*/ 119885 h 5865971"/>
              <a:gd name="connsiteX3" fmla="*/ 4956001 w 5164195"/>
              <a:gd name="connsiteY3" fmla="*/ 1109502 h 5865971"/>
              <a:gd name="connsiteX4" fmla="*/ 4963492 w 5164195"/>
              <a:gd name="connsiteY4" fmla="*/ 3825422 h 5865971"/>
              <a:gd name="connsiteX5" fmla="*/ 3208701 w 5164195"/>
              <a:gd name="connsiteY5" fmla="*/ 5647352 h 5865971"/>
              <a:gd name="connsiteX6" fmla="*/ 726375 w 5164195"/>
              <a:gd name="connsiteY6" fmla="*/ 5576994 h 5865971"/>
              <a:gd name="connsiteX7" fmla="*/ 97046 w 5164195"/>
              <a:gd name="connsiteY7" fmla="*/ 3843033 h 5865971"/>
              <a:gd name="connsiteX8" fmla="*/ 125062 w 5164195"/>
              <a:gd name="connsiteY8" fmla="*/ 1004030 h 5865971"/>
              <a:gd name="connsiteX0" fmla="*/ 125062 w 5145783"/>
              <a:gd name="connsiteY0" fmla="*/ 1093804 h 5955745"/>
              <a:gd name="connsiteX1" fmla="*/ 1265192 w 5145783"/>
              <a:gd name="connsiteY1" fmla="*/ 158496 h 5955745"/>
              <a:gd name="connsiteX2" fmla="*/ 3768526 w 5145783"/>
              <a:gd name="connsiteY2" fmla="*/ 103117 h 5955745"/>
              <a:gd name="connsiteX3" fmla="*/ 4956001 w 5145783"/>
              <a:gd name="connsiteY3" fmla="*/ 1199276 h 5955745"/>
              <a:gd name="connsiteX4" fmla="*/ 4963492 w 5145783"/>
              <a:gd name="connsiteY4" fmla="*/ 3915196 h 5955745"/>
              <a:gd name="connsiteX5" fmla="*/ 3208701 w 5145783"/>
              <a:gd name="connsiteY5" fmla="*/ 5737126 h 5955745"/>
              <a:gd name="connsiteX6" fmla="*/ 726375 w 5145783"/>
              <a:gd name="connsiteY6" fmla="*/ 5666768 h 5955745"/>
              <a:gd name="connsiteX7" fmla="*/ 97046 w 5145783"/>
              <a:gd name="connsiteY7" fmla="*/ 3932807 h 5955745"/>
              <a:gd name="connsiteX8" fmla="*/ 125062 w 5145783"/>
              <a:gd name="connsiteY8" fmla="*/ 1093804 h 5955745"/>
              <a:gd name="connsiteX0" fmla="*/ 115277 w 5135998"/>
              <a:gd name="connsiteY0" fmla="*/ 992828 h 5854769"/>
              <a:gd name="connsiteX1" fmla="*/ 1105243 w 5135998"/>
              <a:gd name="connsiteY1" fmla="*/ 823603 h 5854769"/>
              <a:gd name="connsiteX2" fmla="*/ 3758741 w 5135998"/>
              <a:gd name="connsiteY2" fmla="*/ 2141 h 5854769"/>
              <a:gd name="connsiteX3" fmla="*/ 4946216 w 5135998"/>
              <a:gd name="connsiteY3" fmla="*/ 1098300 h 5854769"/>
              <a:gd name="connsiteX4" fmla="*/ 4953707 w 5135998"/>
              <a:gd name="connsiteY4" fmla="*/ 3814220 h 5854769"/>
              <a:gd name="connsiteX5" fmla="*/ 3198916 w 5135998"/>
              <a:gd name="connsiteY5" fmla="*/ 5636150 h 5854769"/>
              <a:gd name="connsiteX6" fmla="*/ 716590 w 5135998"/>
              <a:gd name="connsiteY6" fmla="*/ 5565792 h 5854769"/>
              <a:gd name="connsiteX7" fmla="*/ 87261 w 5135998"/>
              <a:gd name="connsiteY7" fmla="*/ 3831831 h 5854769"/>
              <a:gd name="connsiteX8" fmla="*/ 115277 w 5135998"/>
              <a:gd name="connsiteY8" fmla="*/ 992828 h 5854769"/>
              <a:gd name="connsiteX0" fmla="*/ 115277 w 5135998"/>
              <a:gd name="connsiteY0" fmla="*/ 994588 h 5856529"/>
              <a:gd name="connsiteX1" fmla="*/ 1105243 w 5135998"/>
              <a:gd name="connsiteY1" fmla="*/ 825363 h 5856529"/>
              <a:gd name="connsiteX2" fmla="*/ 3758741 w 5135998"/>
              <a:gd name="connsiteY2" fmla="*/ 3901 h 5856529"/>
              <a:gd name="connsiteX3" fmla="*/ 4946216 w 5135998"/>
              <a:gd name="connsiteY3" fmla="*/ 1100060 h 5856529"/>
              <a:gd name="connsiteX4" fmla="*/ 4953707 w 5135998"/>
              <a:gd name="connsiteY4" fmla="*/ 3815980 h 5856529"/>
              <a:gd name="connsiteX5" fmla="*/ 3198916 w 5135998"/>
              <a:gd name="connsiteY5" fmla="*/ 5637910 h 5856529"/>
              <a:gd name="connsiteX6" fmla="*/ 716590 w 5135998"/>
              <a:gd name="connsiteY6" fmla="*/ 5567552 h 5856529"/>
              <a:gd name="connsiteX7" fmla="*/ 87261 w 5135998"/>
              <a:gd name="connsiteY7" fmla="*/ 3833591 h 5856529"/>
              <a:gd name="connsiteX8" fmla="*/ 115277 w 5135998"/>
              <a:gd name="connsiteY8" fmla="*/ 994588 h 5856529"/>
              <a:gd name="connsiteX0" fmla="*/ 127813 w 5148534"/>
              <a:gd name="connsiteY0" fmla="*/ 1001529 h 5863470"/>
              <a:gd name="connsiteX1" fmla="*/ 1309367 w 5148534"/>
              <a:gd name="connsiteY1" fmla="*/ 700396 h 5863470"/>
              <a:gd name="connsiteX2" fmla="*/ 3771277 w 5148534"/>
              <a:gd name="connsiteY2" fmla="*/ 10842 h 5863470"/>
              <a:gd name="connsiteX3" fmla="*/ 4958752 w 5148534"/>
              <a:gd name="connsiteY3" fmla="*/ 1107001 h 5863470"/>
              <a:gd name="connsiteX4" fmla="*/ 4966243 w 5148534"/>
              <a:gd name="connsiteY4" fmla="*/ 3822921 h 5863470"/>
              <a:gd name="connsiteX5" fmla="*/ 3211452 w 5148534"/>
              <a:gd name="connsiteY5" fmla="*/ 5644851 h 5863470"/>
              <a:gd name="connsiteX6" fmla="*/ 729126 w 5148534"/>
              <a:gd name="connsiteY6" fmla="*/ 5574493 h 5863470"/>
              <a:gd name="connsiteX7" fmla="*/ 99797 w 5148534"/>
              <a:gd name="connsiteY7" fmla="*/ 3840532 h 5863470"/>
              <a:gd name="connsiteX8" fmla="*/ 127813 w 5148534"/>
              <a:gd name="connsiteY8" fmla="*/ 1001529 h 5863470"/>
              <a:gd name="connsiteX0" fmla="*/ 23990 w 5072727"/>
              <a:gd name="connsiteY0" fmla="*/ 3846510 h 5869448"/>
              <a:gd name="connsiteX1" fmla="*/ 1233560 w 5072727"/>
              <a:gd name="connsiteY1" fmla="*/ 706374 h 5869448"/>
              <a:gd name="connsiteX2" fmla="*/ 3695470 w 5072727"/>
              <a:gd name="connsiteY2" fmla="*/ 16820 h 5869448"/>
              <a:gd name="connsiteX3" fmla="*/ 4882945 w 5072727"/>
              <a:gd name="connsiteY3" fmla="*/ 1112979 h 5869448"/>
              <a:gd name="connsiteX4" fmla="*/ 4890436 w 5072727"/>
              <a:gd name="connsiteY4" fmla="*/ 3828899 h 5869448"/>
              <a:gd name="connsiteX5" fmla="*/ 3135645 w 5072727"/>
              <a:gd name="connsiteY5" fmla="*/ 5650829 h 5869448"/>
              <a:gd name="connsiteX6" fmla="*/ 653319 w 5072727"/>
              <a:gd name="connsiteY6" fmla="*/ 5580471 h 5869448"/>
              <a:gd name="connsiteX7" fmla="*/ 23990 w 5072727"/>
              <a:gd name="connsiteY7" fmla="*/ 3846510 h 5869448"/>
              <a:gd name="connsiteX0" fmla="*/ 23640 w 5062022"/>
              <a:gd name="connsiteY0" fmla="*/ 2947155 h 5887300"/>
              <a:gd name="connsiteX1" fmla="*/ 1222855 w 5062022"/>
              <a:gd name="connsiteY1" fmla="*/ 699937 h 5887300"/>
              <a:gd name="connsiteX2" fmla="*/ 3684765 w 5062022"/>
              <a:gd name="connsiteY2" fmla="*/ 10383 h 5887300"/>
              <a:gd name="connsiteX3" fmla="*/ 4872240 w 5062022"/>
              <a:gd name="connsiteY3" fmla="*/ 1106542 h 5887300"/>
              <a:gd name="connsiteX4" fmla="*/ 4879731 w 5062022"/>
              <a:gd name="connsiteY4" fmla="*/ 3822462 h 5887300"/>
              <a:gd name="connsiteX5" fmla="*/ 3124940 w 5062022"/>
              <a:gd name="connsiteY5" fmla="*/ 5644392 h 5887300"/>
              <a:gd name="connsiteX6" fmla="*/ 642614 w 5062022"/>
              <a:gd name="connsiteY6" fmla="*/ 5574034 h 5887300"/>
              <a:gd name="connsiteX7" fmla="*/ 23640 w 5062022"/>
              <a:gd name="connsiteY7" fmla="*/ 2947155 h 5887300"/>
              <a:gd name="connsiteX0" fmla="*/ 86001 w 5124383"/>
              <a:gd name="connsiteY0" fmla="*/ 2947155 h 5867584"/>
              <a:gd name="connsiteX1" fmla="*/ 1285216 w 5124383"/>
              <a:gd name="connsiteY1" fmla="*/ 699937 h 5867584"/>
              <a:gd name="connsiteX2" fmla="*/ 3747126 w 5124383"/>
              <a:gd name="connsiteY2" fmla="*/ 10383 h 5867584"/>
              <a:gd name="connsiteX3" fmla="*/ 4934601 w 5124383"/>
              <a:gd name="connsiteY3" fmla="*/ 1106542 h 5867584"/>
              <a:gd name="connsiteX4" fmla="*/ 4942092 w 5124383"/>
              <a:gd name="connsiteY4" fmla="*/ 3822462 h 5867584"/>
              <a:gd name="connsiteX5" fmla="*/ 3187301 w 5124383"/>
              <a:gd name="connsiteY5" fmla="*/ 5644392 h 5867584"/>
              <a:gd name="connsiteX6" fmla="*/ 440894 w 5124383"/>
              <a:gd name="connsiteY6" fmla="*/ 5538521 h 5867584"/>
              <a:gd name="connsiteX7" fmla="*/ 86001 w 5124383"/>
              <a:gd name="connsiteY7" fmla="*/ 2947155 h 5867584"/>
              <a:gd name="connsiteX0" fmla="*/ 80149 w 5128496"/>
              <a:gd name="connsiteY0" fmla="*/ 2947155 h 5750107"/>
              <a:gd name="connsiteX1" fmla="*/ 1279364 w 5128496"/>
              <a:gd name="connsiteY1" fmla="*/ 699937 h 5750107"/>
              <a:gd name="connsiteX2" fmla="*/ 3741274 w 5128496"/>
              <a:gd name="connsiteY2" fmla="*/ 10383 h 5750107"/>
              <a:gd name="connsiteX3" fmla="*/ 4928749 w 5128496"/>
              <a:gd name="connsiteY3" fmla="*/ 1106542 h 5750107"/>
              <a:gd name="connsiteX4" fmla="*/ 4936240 w 5128496"/>
              <a:gd name="connsiteY4" fmla="*/ 3822462 h 5750107"/>
              <a:gd name="connsiteX5" fmla="*/ 3036464 w 5128496"/>
              <a:gd name="connsiteY5" fmla="*/ 5400870 h 5750107"/>
              <a:gd name="connsiteX6" fmla="*/ 435042 w 5128496"/>
              <a:gd name="connsiteY6" fmla="*/ 5538521 h 5750107"/>
              <a:gd name="connsiteX7" fmla="*/ 80149 w 5128496"/>
              <a:gd name="connsiteY7" fmla="*/ 2947155 h 5750107"/>
              <a:gd name="connsiteX0" fmla="*/ 80149 w 5121870"/>
              <a:gd name="connsiteY0" fmla="*/ 2947155 h 5736352"/>
              <a:gd name="connsiteX1" fmla="*/ 1279364 w 5121870"/>
              <a:gd name="connsiteY1" fmla="*/ 699937 h 5736352"/>
              <a:gd name="connsiteX2" fmla="*/ 3741274 w 5121870"/>
              <a:gd name="connsiteY2" fmla="*/ 10383 h 5736352"/>
              <a:gd name="connsiteX3" fmla="*/ 4928749 w 5121870"/>
              <a:gd name="connsiteY3" fmla="*/ 1106542 h 5736352"/>
              <a:gd name="connsiteX4" fmla="*/ 4925884 w 5121870"/>
              <a:gd name="connsiteY4" fmla="*/ 4152232 h 5736352"/>
              <a:gd name="connsiteX5" fmla="*/ 3036464 w 5121870"/>
              <a:gd name="connsiteY5" fmla="*/ 5400870 h 5736352"/>
              <a:gd name="connsiteX6" fmla="*/ 435042 w 5121870"/>
              <a:gd name="connsiteY6" fmla="*/ 5538521 h 5736352"/>
              <a:gd name="connsiteX7" fmla="*/ 80149 w 5121870"/>
              <a:gd name="connsiteY7" fmla="*/ 2947155 h 5736352"/>
              <a:gd name="connsiteX0" fmla="*/ 77556 w 5123888"/>
              <a:gd name="connsiteY0" fmla="*/ 2947155 h 5740011"/>
              <a:gd name="connsiteX1" fmla="*/ 1276771 w 5123888"/>
              <a:gd name="connsiteY1" fmla="*/ 699937 h 5740011"/>
              <a:gd name="connsiteX2" fmla="*/ 3738681 w 5123888"/>
              <a:gd name="connsiteY2" fmla="*/ 10383 h 5740011"/>
              <a:gd name="connsiteX3" fmla="*/ 4926156 w 5123888"/>
              <a:gd name="connsiteY3" fmla="*/ 1106542 h 5740011"/>
              <a:gd name="connsiteX4" fmla="*/ 4923291 w 5123888"/>
              <a:gd name="connsiteY4" fmla="*/ 4152232 h 5740011"/>
              <a:gd name="connsiteX5" fmla="*/ 2966555 w 5123888"/>
              <a:gd name="connsiteY5" fmla="*/ 5411017 h 5740011"/>
              <a:gd name="connsiteX6" fmla="*/ 432449 w 5123888"/>
              <a:gd name="connsiteY6" fmla="*/ 5538521 h 5740011"/>
              <a:gd name="connsiteX7" fmla="*/ 77556 w 5123888"/>
              <a:gd name="connsiteY7" fmla="*/ 2947155 h 5740011"/>
              <a:gd name="connsiteX0" fmla="*/ 77556 w 5123889"/>
              <a:gd name="connsiteY0" fmla="*/ 2947155 h 5786300"/>
              <a:gd name="connsiteX1" fmla="*/ 1276771 w 5123889"/>
              <a:gd name="connsiteY1" fmla="*/ 699937 h 5786300"/>
              <a:gd name="connsiteX2" fmla="*/ 3738681 w 5123889"/>
              <a:gd name="connsiteY2" fmla="*/ 10383 h 5786300"/>
              <a:gd name="connsiteX3" fmla="*/ 4926156 w 5123889"/>
              <a:gd name="connsiteY3" fmla="*/ 1106542 h 5786300"/>
              <a:gd name="connsiteX4" fmla="*/ 4923291 w 5123889"/>
              <a:gd name="connsiteY4" fmla="*/ 4152232 h 5786300"/>
              <a:gd name="connsiteX5" fmla="*/ 2966555 w 5123889"/>
              <a:gd name="connsiteY5" fmla="*/ 5411017 h 5786300"/>
              <a:gd name="connsiteX6" fmla="*/ 432449 w 5123889"/>
              <a:gd name="connsiteY6" fmla="*/ 5538521 h 5786300"/>
              <a:gd name="connsiteX7" fmla="*/ 77556 w 5123889"/>
              <a:gd name="connsiteY7" fmla="*/ 2947155 h 5786300"/>
              <a:gd name="connsiteX0" fmla="*/ 76581 w 5124693"/>
              <a:gd name="connsiteY0" fmla="*/ 2947155 h 5793257"/>
              <a:gd name="connsiteX1" fmla="*/ 1275796 w 5124693"/>
              <a:gd name="connsiteY1" fmla="*/ 699937 h 5793257"/>
              <a:gd name="connsiteX2" fmla="*/ 3737706 w 5124693"/>
              <a:gd name="connsiteY2" fmla="*/ 10383 h 5793257"/>
              <a:gd name="connsiteX3" fmla="*/ 4925181 w 5124693"/>
              <a:gd name="connsiteY3" fmla="*/ 1106542 h 5793257"/>
              <a:gd name="connsiteX4" fmla="*/ 4922316 w 5124693"/>
              <a:gd name="connsiteY4" fmla="*/ 4152232 h 5793257"/>
              <a:gd name="connsiteX5" fmla="*/ 2939689 w 5124693"/>
              <a:gd name="connsiteY5" fmla="*/ 5426238 h 5793257"/>
              <a:gd name="connsiteX6" fmla="*/ 431474 w 5124693"/>
              <a:gd name="connsiteY6" fmla="*/ 5538521 h 5793257"/>
              <a:gd name="connsiteX7" fmla="*/ 76581 w 5124693"/>
              <a:gd name="connsiteY7" fmla="*/ 2947155 h 5793257"/>
              <a:gd name="connsiteX0" fmla="*/ 76580 w 5067048"/>
              <a:gd name="connsiteY0" fmla="*/ 2947155 h 5738110"/>
              <a:gd name="connsiteX1" fmla="*/ 1275795 w 5067048"/>
              <a:gd name="connsiteY1" fmla="*/ 699937 h 5738110"/>
              <a:gd name="connsiteX2" fmla="*/ 3737705 w 5067048"/>
              <a:gd name="connsiteY2" fmla="*/ 10383 h 5738110"/>
              <a:gd name="connsiteX3" fmla="*/ 4925180 w 5067048"/>
              <a:gd name="connsiteY3" fmla="*/ 1106542 h 5738110"/>
              <a:gd name="connsiteX4" fmla="*/ 4823932 w 5067048"/>
              <a:gd name="connsiteY4" fmla="*/ 4334875 h 5738110"/>
              <a:gd name="connsiteX5" fmla="*/ 2939688 w 5067048"/>
              <a:gd name="connsiteY5" fmla="*/ 5426238 h 5738110"/>
              <a:gd name="connsiteX6" fmla="*/ 431473 w 5067048"/>
              <a:gd name="connsiteY6" fmla="*/ 5538521 h 5738110"/>
              <a:gd name="connsiteX7" fmla="*/ 76580 w 5067048"/>
              <a:gd name="connsiteY7" fmla="*/ 2947155 h 5738110"/>
              <a:gd name="connsiteX0" fmla="*/ 76580 w 5067049"/>
              <a:gd name="connsiteY0" fmla="*/ 2947155 h 5738110"/>
              <a:gd name="connsiteX1" fmla="*/ 1275795 w 5067049"/>
              <a:gd name="connsiteY1" fmla="*/ 699937 h 5738110"/>
              <a:gd name="connsiteX2" fmla="*/ 3737705 w 5067049"/>
              <a:gd name="connsiteY2" fmla="*/ 10383 h 5738110"/>
              <a:gd name="connsiteX3" fmla="*/ 4925180 w 5067049"/>
              <a:gd name="connsiteY3" fmla="*/ 1106542 h 5738110"/>
              <a:gd name="connsiteX4" fmla="*/ 4823932 w 5067049"/>
              <a:gd name="connsiteY4" fmla="*/ 4334875 h 5738110"/>
              <a:gd name="connsiteX5" fmla="*/ 2939688 w 5067049"/>
              <a:gd name="connsiteY5" fmla="*/ 5426238 h 5738110"/>
              <a:gd name="connsiteX6" fmla="*/ 431473 w 5067049"/>
              <a:gd name="connsiteY6" fmla="*/ 5538521 h 5738110"/>
              <a:gd name="connsiteX7" fmla="*/ 76580 w 5067049"/>
              <a:gd name="connsiteY7" fmla="*/ 2947155 h 5738110"/>
              <a:gd name="connsiteX0" fmla="*/ 76580 w 5078021"/>
              <a:gd name="connsiteY0" fmla="*/ 2962011 h 5752966"/>
              <a:gd name="connsiteX1" fmla="*/ 1275795 w 5078021"/>
              <a:gd name="connsiteY1" fmla="*/ 714793 h 5752966"/>
              <a:gd name="connsiteX2" fmla="*/ 3572007 w 5078021"/>
              <a:gd name="connsiteY2" fmla="*/ 10018 h 5752966"/>
              <a:gd name="connsiteX3" fmla="*/ 4925180 w 5078021"/>
              <a:gd name="connsiteY3" fmla="*/ 1121398 h 5752966"/>
              <a:gd name="connsiteX4" fmla="*/ 4823932 w 5078021"/>
              <a:gd name="connsiteY4" fmla="*/ 4349731 h 5752966"/>
              <a:gd name="connsiteX5" fmla="*/ 2939688 w 5078021"/>
              <a:gd name="connsiteY5" fmla="*/ 5441094 h 5752966"/>
              <a:gd name="connsiteX6" fmla="*/ 431473 w 5078021"/>
              <a:gd name="connsiteY6" fmla="*/ 5553377 h 5752966"/>
              <a:gd name="connsiteX7" fmla="*/ 76580 w 5078021"/>
              <a:gd name="connsiteY7" fmla="*/ 2962011 h 5752966"/>
              <a:gd name="connsiteX0" fmla="*/ 67758 w 5069199"/>
              <a:gd name="connsiteY0" fmla="*/ 2955485 h 5746440"/>
              <a:gd name="connsiteX1" fmla="*/ 1147879 w 5069199"/>
              <a:gd name="connsiteY1" fmla="*/ 845248 h 5746440"/>
              <a:gd name="connsiteX2" fmla="*/ 3563185 w 5069199"/>
              <a:gd name="connsiteY2" fmla="*/ 3492 h 5746440"/>
              <a:gd name="connsiteX3" fmla="*/ 4916358 w 5069199"/>
              <a:gd name="connsiteY3" fmla="*/ 1114872 h 5746440"/>
              <a:gd name="connsiteX4" fmla="*/ 4815110 w 5069199"/>
              <a:gd name="connsiteY4" fmla="*/ 4343205 h 5746440"/>
              <a:gd name="connsiteX5" fmla="*/ 2930866 w 5069199"/>
              <a:gd name="connsiteY5" fmla="*/ 5434568 h 5746440"/>
              <a:gd name="connsiteX6" fmla="*/ 422651 w 5069199"/>
              <a:gd name="connsiteY6" fmla="*/ 5546851 h 5746440"/>
              <a:gd name="connsiteX7" fmla="*/ 67758 w 5069199"/>
              <a:gd name="connsiteY7" fmla="*/ 2955485 h 5746440"/>
              <a:gd name="connsiteX0" fmla="*/ 70442 w 5071883"/>
              <a:gd name="connsiteY0" fmla="*/ 2956923 h 5747878"/>
              <a:gd name="connsiteX1" fmla="*/ 1186809 w 5071883"/>
              <a:gd name="connsiteY1" fmla="*/ 806099 h 5747878"/>
              <a:gd name="connsiteX2" fmla="*/ 3565869 w 5071883"/>
              <a:gd name="connsiteY2" fmla="*/ 4930 h 5747878"/>
              <a:gd name="connsiteX3" fmla="*/ 4919042 w 5071883"/>
              <a:gd name="connsiteY3" fmla="*/ 1116310 h 5747878"/>
              <a:gd name="connsiteX4" fmla="*/ 4817794 w 5071883"/>
              <a:gd name="connsiteY4" fmla="*/ 4344643 h 5747878"/>
              <a:gd name="connsiteX5" fmla="*/ 2933550 w 5071883"/>
              <a:gd name="connsiteY5" fmla="*/ 5436006 h 5747878"/>
              <a:gd name="connsiteX6" fmla="*/ 425335 w 5071883"/>
              <a:gd name="connsiteY6" fmla="*/ 5548289 h 5747878"/>
              <a:gd name="connsiteX7" fmla="*/ 70442 w 5071883"/>
              <a:gd name="connsiteY7" fmla="*/ 2956923 h 5747878"/>
              <a:gd name="connsiteX0" fmla="*/ 70442 w 5071883"/>
              <a:gd name="connsiteY0" fmla="*/ 2958147 h 5749102"/>
              <a:gd name="connsiteX1" fmla="*/ 1186809 w 5071883"/>
              <a:gd name="connsiteY1" fmla="*/ 807323 h 5749102"/>
              <a:gd name="connsiteX2" fmla="*/ 3565869 w 5071883"/>
              <a:gd name="connsiteY2" fmla="*/ 6154 h 5749102"/>
              <a:gd name="connsiteX3" fmla="*/ 4919042 w 5071883"/>
              <a:gd name="connsiteY3" fmla="*/ 1117534 h 5749102"/>
              <a:gd name="connsiteX4" fmla="*/ 4817794 w 5071883"/>
              <a:gd name="connsiteY4" fmla="*/ 4345867 h 5749102"/>
              <a:gd name="connsiteX5" fmla="*/ 2933550 w 5071883"/>
              <a:gd name="connsiteY5" fmla="*/ 5437230 h 5749102"/>
              <a:gd name="connsiteX6" fmla="*/ 425335 w 5071883"/>
              <a:gd name="connsiteY6" fmla="*/ 5549513 h 5749102"/>
              <a:gd name="connsiteX7" fmla="*/ 70442 w 5071883"/>
              <a:gd name="connsiteY7" fmla="*/ 2958147 h 5749102"/>
              <a:gd name="connsiteX0" fmla="*/ 68157 w 5079954"/>
              <a:gd name="connsiteY0" fmla="*/ 2977256 h 5746419"/>
              <a:gd name="connsiteX1" fmla="*/ 1194880 w 5079954"/>
              <a:gd name="connsiteY1" fmla="*/ 806140 h 5746419"/>
              <a:gd name="connsiteX2" fmla="*/ 3573940 w 5079954"/>
              <a:gd name="connsiteY2" fmla="*/ 4971 h 5746419"/>
              <a:gd name="connsiteX3" fmla="*/ 4927113 w 5079954"/>
              <a:gd name="connsiteY3" fmla="*/ 1116351 h 5746419"/>
              <a:gd name="connsiteX4" fmla="*/ 4825865 w 5079954"/>
              <a:gd name="connsiteY4" fmla="*/ 4344684 h 5746419"/>
              <a:gd name="connsiteX5" fmla="*/ 2941621 w 5079954"/>
              <a:gd name="connsiteY5" fmla="*/ 5436047 h 5746419"/>
              <a:gd name="connsiteX6" fmla="*/ 433406 w 5079954"/>
              <a:gd name="connsiteY6" fmla="*/ 5548330 h 5746419"/>
              <a:gd name="connsiteX7" fmla="*/ 68157 w 5079954"/>
              <a:gd name="connsiteY7" fmla="*/ 2977256 h 5746419"/>
              <a:gd name="connsiteX0" fmla="*/ 86965 w 5098762"/>
              <a:gd name="connsiteY0" fmla="*/ 2977256 h 5795929"/>
              <a:gd name="connsiteX1" fmla="*/ 1213688 w 5098762"/>
              <a:gd name="connsiteY1" fmla="*/ 806140 h 5795929"/>
              <a:gd name="connsiteX2" fmla="*/ 3592748 w 5098762"/>
              <a:gd name="connsiteY2" fmla="*/ 4971 h 5795929"/>
              <a:gd name="connsiteX3" fmla="*/ 4945921 w 5098762"/>
              <a:gd name="connsiteY3" fmla="*/ 1116351 h 5795929"/>
              <a:gd name="connsiteX4" fmla="*/ 4844673 w 5098762"/>
              <a:gd name="connsiteY4" fmla="*/ 4344684 h 5795929"/>
              <a:gd name="connsiteX5" fmla="*/ 2960429 w 5098762"/>
              <a:gd name="connsiteY5" fmla="*/ 5436047 h 5795929"/>
              <a:gd name="connsiteX6" fmla="*/ 452214 w 5098762"/>
              <a:gd name="connsiteY6" fmla="*/ 5548330 h 5795929"/>
              <a:gd name="connsiteX7" fmla="*/ 86965 w 5098762"/>
              <a:gd name="connsiteY7" fmla="*/ 2977256 h 5795929"/>
              <a:gd name="connsiteX0" fmla="*/ 63814 w 5075611"/>
              <a:gd name="connsiteY0" fmla="*/ 2977256 h 5757668"/>
              <a:gd name="connsiteX1" fmla="*/ 1190537 w 5075611"/>
              <a:gd name="connsiteY1" fmla="*/ 806140 h 5757668"/>
              <a:gd name="connsiteX2" fmla="*/ 3569597 w 5075611"/>
              <a:gd name="connsiteY2" fmla="*/ 4971 h 5757668"/>
              <a:gd name="connsiteX3" fmla="*/ 4922770 w 5075611"/>
              <a:gd name="connsiteY3" fmla="*/ 1116351 h 5757668"/>
              <a:gd name="connsiteX4" fmla="*/ 4821522 w 5075611"/>
              <a:gd name="connsiteY4" fmla="*/ 4344684 h 5757668"/>
              <a:gd name="connsiteX5" fmla="*/ 2937278 w 5075611"/>
              <a:gd name="connsiteY5" fmla="*/ 5436047 h 5757668"/>
              <a:gd name="connsiteX6" fmla="*/ 429063 w 5075611"/>
              <a:gd name="connsiteY6" fmla="*/ 5548330 h 5757668"/>
              <a:gd name="connsiteX7" fmla="*/ 63814 w 5075611"/>
              <a:gd name="connsiteY7" fmla="*/ 2977256 h 5757668"/>
              <a:gd name="connsiteX0" fmla="*/ 54818 w 5066615"/>
              <a:gd name="connsiteY0" fmla="*/ 2977256 h 5788775"/>
              <a:gd name="connsiteX1" fmla="*/ 1181541 w 5066615"/>
              <a:gd name="connsiteY1" fmla="*/ 806140 h 5788775"/>
              <a:gd name="connsiteX2" fmla="*/ 3560601 w 5066615"/>
              <a:gd name="connsiteY2" fmla="*/ 4971 h 5788775"/>
              <a:gd name="connsiteX3" fmla="*/ 4913774 w 5066615"/>
              <a:gd name="connsiteY3" fmla="*/ 1116351 h 5788775"/>
              <a:gd name="connsiteX4" fmla="*/ 4812526 w 5066615"/>
              <a:gd name="connsiteY4" fmla="*/ 4344684 h 5788775"/>
              <a:gd name="connsiteX5" fmla="*/ 2928282 w 5066615"/>
              <a:gd name="connsiteY5" fmla="*/ 5436047 h 5788775"/>
              <a:gd name="connsiteX6" fmla="*/ 451135 w 5066615"/>
              <a:gd name="connsiteY6" fmla="*/ 5588917 h 5788775"/>
              <a:gd name="connsiteX7" fmla="*/ 54818 w 5066615"/>
              <a:gd name="connsiteY7" fmla="*/ 2977256 h 5788775"/>
              <a:gd name="connsiteX0" fmla="*/ 60691 w 5072488"/>
              <a:gd name="connsiteY0" fmla="*/ 2977256 h 5777015"/>
              <a:gd name="connsiteX1" fmla="*/ 1187414 w 5072488"/>
              <a:gd name="connsiteY1" fmla="*/ 806140 h 5777015"/>
              <a:gd name="connsiteX2" fmla="*/ 3566474 w 5072488"/>
              <a:gd name="connsiteY2" fmla="*/ 4971 h 5777015"/>
              <a:gd name="connsiteX3" fmla="*/ 4919647 w 5072488"/>
              <a:gd name="connsiteY3" fmla="*/ 1116351 h 5777015"/>
              <a:gd name="connsiteX4" fmla="*/ 4818399 w 5072488"/>
              <a:gd name="connsiteY4" fmla="*/ 4344684 h 5777015"/>
              <a:gd name="connsiteX5" fmla="*/ 2934155 w 5072488"/>
              <a:gd name="connsiteY5" fmla="*/ 5436047 h 5777015"/>
              <a:gd name="connsiteX6" fmla="*/ 436295 w 5072488"/>
              <a:gd name="connsiteY6" fmla="*/ 5573698 h 5777015"/>
              <a:gd name="connsiteX7" fmla="*/ 60691 w 5072488"/>
              <a:gd name="connsiteY7" fmla="*/ 2977256 h 5777015"/>
              <a:gd name="connsiteX0" fmla="*/ 60691 w 5072488"/>
              <a:gd name="connsiteY0" fmla="*/ 2977256 h 5787871"/>
              <a:gd name="connsiteX1" fmla="*/ 1187414 w 5072488"/>
              <a:gd name="connsiteY1" fmla="*/ 806140 h 5787871"/>
              <a:gd name="connsiteX2" fmla="*/ 3566474 w 5072488"/>
              <a:gd name="connsiteY2" fmla="*/ 4971 h 5787871"/>
              <a:gd name="connsiteX3" fmla="*/ 4919647 w 5072488"/>
              <a:gd name="connsiteY3" fmla="*/ 1116351 h 5787871"/>
              <a:gd name="connsiteX4" fmla="*/ 4818399 w 5072488"/>
              <a:gd name="connsiteY4" fmla="*/ 4344684 h 5787871"/>
              <a:gd name="connsiteX5" fmla="*/ 2934155 w 5072488"/>
              <a:gd name="connsiteY5" fmla="*/ 5436047 h 5787871"/>
              <a:gd name="connsiteX6" fmla="*/ 436295 w 5072488"/>
              <a:gd name="connsiteY6" fmla="*/ 5573698 h 5787871"/>
              <a:gd name="connsiteX7" fmla="*/ 60691 w 5072488"/>
              <a:gd name="connsiteY7" fmla="*/ 2977256 h 5787871"/>
              <a:gd name="connsiteX0" fmla="*/ 60691 w 5072488"/>
              <a:gd name="connsiteY0" fmla="*/ 2977256 h 5779364"/>
              <a:gd name="connsiteX1" fmla="*/ 1187414 w 5072488"/>
              <a:gd name="connsiteY1" fmla="*/ 806140 h 5779364"/>
              <a:gd name="connsiteX2" fmla="*/ 3566474 w 5072488"/>
              <a:gd name="connsiteY2" fmla="*/ 4971 h 5779364"/>
              <a:gd name="connsiteX3" fmla="*/ 4919647 w 5072488"/>
              <a:gd name="connsiteY3" fmla="*/ 1116351 h 5779364"/>
              <a:gd name="connsiteX4" fmla="*/ 4818399 w 5072488"/>
              <a:gd name="connsiteY4" fmla="*/ 4344684 h 5779364"/>
              <a:gd name="connsiteX5" fmla="*/ 2934155 w 5072488"/>
              <a:gd name="connsiteY5" fmla="*/ 5436047 h 5779364"/>
              <a:gd name="connsiteX6" fmla="*/ 436295 w 5072488"/>
              <a:gd name="connsiteY6" fmla="*/ 5573698 h 5779364"/>
              <a:gd name="connsiteX7" fmla="*/ 60691 w 5072488"/>
              <a:gd name="connsiteY7" fmla="*/ 2977256 h 5779364"/>
              <a:gd name="connsiteX0" fmla="*/ 64132 w 5077122"/>
              <a:gd name="connsiteY0" fmla="*/ 2977256 h 5788662"/>
              <a:gd name="connsiteX1" fmla="*/ 1190855 w 5077122"/>
              <a:gd name="connsiteY1" fmla="*/ 806140 h 5788662"/>
              <a:gd name="connsiteX2" fmla="*/ 3569915 w 5077122"/>
              <a:gd name="connsiteY2" fmla="*/ 4971 h 5788662"/>
              <a:gd name="connsiteX3" fmla="*/ 4923088 w 5077122"/>
              <a:gd name="connsiteY3" fmla="*/ 1116351 h 5788662"/>
              <a:gd name="connsiteX4" fmla="*/ 4821840 w 5077122"/>
              <a:gd name="connsiteY4" fmla="*/ 4344684 h 5788662"/>
              <a:gd name="connsiteX5" fmla="*/ 2916884 w 5077122"/>
              <a:gd name="connsiteY5" fmla="*/ 5491854 h 5788662"/>
              <a:gd name="connsiteX6" fmla="*/ 439736 w 5077122"/>
              <a:gd name="connsiteY6" fmla="*/ 5573698 h 5788662"/>
              <a:gd name="connsiteX7" fmla="*/ 64132 w 5077122"/>
              <a:gd name="connsiteY7" fmla="*/ 2977256 h 5788662"/>
              <a:gd name="connsiteX0" fmla="*/ 63780 w 5077369"/>
              <a:gd name="connsiteY0" fmla="*/ 2977256 h 5777171"/>
              <a:gd name="connsiteX1" fmla="*/ 1190503 w 5077369"/>
              <a:gd name="connsiteY1" fmla="*/ 806140 h 5777171"/>
              <a:gd name="connsiteX2" fmla="*/ 3569563 w 5077369"/>
              <a:gd name="connsiteY2" fmla="*/ 4971 h 5777171"/>
              <a:gd name="connsiteX3" fmla="*/ 4922736 w 5077369"/>
              <a:gd name="connsiteY3" fmla="*/ 1116351 h 5777171"/>
              <a:gd name="connsiteX4" fmla="*/ 4821488 w 5077369"/>
              <a:gd name="connsiteY4" fmla="*/ 4344684 h 5777171"/>
              <a:gd name="connsiteX5" fmla="*/ 2906176 w 5077369"/>
              <a:gd name="connsiteY5" fmla="*/ 5461414 h 5777171"/>
              <a:gd name="connsiteX6" fmla="*/ 439384 w 5077369"/>
              <a:gd name="connsiteY6" fmla="*/ 5573698 h 5777171"/>
              <a:gd name="connsiteX7" fmla="*/ 63780 w 5077369"/>
              <a:gd name="connsiteY7" fmla="*/ 2977256 h 5777171"/>
              <a:gd name="connsiteX0" fmla="*/ 63780 w 5101235"/>
              <a:gd name="connsiteY0" fmla="*/ 2977256 h 5777171"/>
              <a:gd name="connsiteX1" fmla="*/ 1190503 w 5101235"/>
              <a:gd name="connsiteY1" fmla="*/ 806140 h 5777171"/>
              <a:gd name="connsiteX2" fmla="*/ 3569563 w 5101235"/>
              <a:gd name="connsiteY2" fmla="*/ 4971 h 5777171"/>
              <a:gd name="connsiteX3" fmla="*/ 4922736 w 5101235"/>
              <a:gd name="connsiteY3" fmla="*/ 1116351 h 5777171"/>
              <a:gd name="connsiteX4" fmla="*/ 5075116 w 5101235"/>
              <a:gd name="connsiteY4" fmla="*/ 2689206 h 5777171"/>
              <a:gd name="connsiteX5" fmla="*/ 4821488 w 5101235"/>
              <a:gd name="connsiteY5" fmla="*/ 4344684 h 5777171"/>
              <a:gd name="connsiteX6" fmla="*/ 2906176 w 5101235"/>
              <a:gd name="connsiteY6" fmla="*/ 5461414 h 5777171"/>
              <a:gd name="connsiteX7" fmla="*/ 439384 w 5101235"/>
              <a:gd name="connsiteY7" fmla="*/ 5573698 h 5777171"/>
              <a:gd name="connsiteX8" fmla="*/ 63780 w 5101235"/>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69834"/>
              <a:gd name="connsiteX1" fmla="*/ 1190503 w 5143524"/>
              <a:gd name="connsiteY1" fmla="*/ 806140 h 5769834"/>
              <a:gd name="connsiteX2" fmla="*/ 3569563 w 5143524"/>
              <a:gd name="connsiteY2" fmla="*/ 4971 h 5769834"/>
              <a:gd name="connsiteX3" fmla="*/ 4922736 w 5143524"/>
              <a:gd name="connsiteY3" fmla="*/ 1116351 h 5769834"/>
              <a:gd name="connsiteX4" fmla="*/ 5132074 w 5143524"/>
              <a:gd name="connsiteY4" fmla="*/ 2643545 h 5769834"/>
              <a:gd name="connsiteX5" fmla="*/ 4790420 w 5143524"/>
              <a:gd name="connsiteY5" fmla="*/ 4466445 h 5769834"/>
              <a:gd name="connsiteX6" fmla="*/ 2906176 w 5143524"/>
              <a:gd name="connsiteY6" fmla="*/ 5461414 h 5769834"/>
              <a:gd name="connsiteX7" fmla="*/ 439384 w 5143524"/>
              <a:gd name="connsiteY7" fmla="*/ 5573698 h 5769834"/>
              <a:gd name="connsiteX8" fmla="*/ 63780 w 5143524"/>
              <a:gd name="connsiteY8" fmla="*/ 2977256 h 5769834"/>
              <a:gd name="connsiteX0" fmla="*/ 63780 w 5135739"/>
              <a:gd name="connsiteY0" fmla="*/ 2972991 h 5765569"/>
              <a:gd name="connsiteX1" fmla="*/ 1190503 w 5135739"/>
              <a:gd name="connsiteY1" fmla="*/ 801875 h 5765569"/>
              <a:gd name="connsiteX2" fmla="*/ 3569563 w 5135739"/>
              <a:gd name="connsiteY2" fmla="*/ 706 h 5765569"/>
              <a:gd name="connsiteX3" fmla="*/ 4855422 w 5135739"/>
              <a:gd name="connsiteY3" fmla="*/ 909149 h 5765569"/>
              <a:gd name="connsiteX4" fmla="*/ 5132074 w 5135739"/>
              <a:gd name="connsiteY4" fmla="*/ 2639280 h 5765569"/>
              <a:gd name="connsiteX5" fmla="*/ 4790420 w 5135739"/>
              <a:gd name="connsiteY5" fmla="*/ 4462180 h 5765569"/>
              <a:gd name="connsiteX6" fmla="*/ 2906176 w 5135739"/>
              <a:gd name="connsiteY6" fmla="*/ 5457149 h 5765569"/>
              <a:gd name="connsiteX7" fmla="*/ 439384 w 5135739"/>
              <a:gd name="connsiteY7" fmla="*/ 5569433 h 5765569"/>
              <a:gd name="connsiteX8" fmla="*/ 63780 w 5135739"/>
              <a:gd name="connsiteY8" fmla="*/ 2972991 h 5765569"/>
              <a:gd name="connsiteX0" fmla="*/ 63780 w 5134160"/>
              <a:gd name="connsiteY0" fmla="*/ 2972991 h 5765569"/>
              <a:gd name="connsiteX1" fmla="*/ 1190503 w 5134160"/>
              <a:gd name="connsiteY1" fmla="*/ 801875 h 5765569"/>
              <a:gd name="connsiteX2" fmla="*/ 3569563 w 5134160"/>
              <a:gd name="connsiteY2" fmla="*/ 706 h 5765569"/>
              <a:gd name="connsiteX3" fmla="*/ 4855422 w 5134160"/>
              <a:gd name="connsiteY3" fmla="*/ 909149 h 5765569"/>
              <a:gd name="connsiteX4" fmla="*/ 5132074 w 5134160"/>
              <a:gd name="connsiteY4" fmla="*/ 2639280 h 5765569"/>
              <a:gd name="connsiteX5" fmla="*/ 4790420 w 5134160"/>
              <a:gd name="connsiteY5" fmla="*/ 4462180 h 5765569"/>
              <a:gd name="connsiteX6" fmla="*/ 2906176 w 5134160"/>
              <a:gd name="connsiteY6" fmla="*/ 5457149 h 5765569"/>
              <a:gd name="connsiteX7" fmla="*/ 439384 w 5134160"/>
              <a:gd name="connsiteY7" fmla="*/ 5569433 h 5765569"/>
              <a:gd name="connsiteX8" fmla="*/ 63780 w 5134160"/>
              <a:gd name="connsiteY8" fmla="*/ 2972991 h 5765569"/>
              <a:gd name="connsiteX0" fmla="*/ 63780 w 5136191"/>
              <a:gd name="connsiteY0" fmla="*/ 3003381 h 5795959"/>
              <a:gd name="connsiteX1" fmla="*/ 1190503 w 5136191"/>
              <a:gd name="connsiteY1" fmla="*/ 832265 h 5795959"/>
              <a:gd name="connsiteX2" fmla="*/ 3517783 w 5136191"/>
              <a:gd name="connsiteY2" fmla="*/ 656 h 5795959"/>
              <a:gd name="connsiteX3" fmla="*/ 4855422 w 5136191"/>
              <a:gd name="connsiteY3" fmla="*/ 939539 h 5795959"/>
              <a:gd name="connsiteX4" fmla="*/ 5132074 w 5136191"/>
              <a:gd name="connsiteY4" fmla="*/ 2669670 h 5795959"/>
              <a:gd name="connsiteX5" fmla="*/ 4790420 w 5136191"/>
              <a:gd name="connsiteY5" fmla="*/ 4492570 h 5795959"/>
              <a:gd name="connsiteX6" fmla="*/ 2906176 w 5136191"/>
              <a:gd name="connsiteY6" fmla="*/ 5487539 h 5795959"/>
              <a:gd name="connsiteX7" fmla="*/ 439384 w 5136191"/>
              <a:gd name="connsiteY7" fmla="*/ 5599823 h 5795959"/>
              <a:gd name="connsiteX8" fmla="*/ 63780 w 5136191"/>
              <a:gd name="connsiteY8" fmla="*/ 3003381 h 5795959"/>
              <a:gd name="connsiteX0" fmla="*/ 63780 w 5136190"/>
              <a:gd name="connsiteY0" fmla="*/ 3006874 h 5799452"/>
              <a:gd name="connsiteX1" fmla="*/ 1190503 w 5136190"/>
              <a:gd name="connsiteY1" fmla="*/ 835758 h 5799452"/>
              <a:gd name="connsiteX2" fmla="*/ 3517783 w 5136190"/>
              <a:gd name="connsiteY2" fmla="*/ 4149 h 5799452"/>
              <a:gd name="connsiteX3" fmla="*/ 4855422 w 5136190"/>
              <a:gd name="connsiteY3" fmla="*/ 943032 h 5799452"/>
              <a:gd name="connsiteX4" fmla="*/ 5132074 w 5136190"/>
              <a:gd name="connsiteY4" fmla="*/ 2673163 h 5799452"/>
              <a:gd name="connsiteX5" fmla="*/ 4790420 w 5136190"/>
              <a:gd name="connsiteY5" fmla="*/ 4496063 h 5799452"/>
              <a:gd name="connsiteX6" fmla="*/ 2906176 w 5136190"/>
              <a:gd name="connsiteY6" fmla="*/ 5491032 h 5799452"/>
              <a:gd name="connsiteX7" fmla="*/ 439384 w 5136190"/>
              <a:gd name="connsiteY7" fmla="*/ 5603316 h 5799452"/>
              <a:gd name="connsiteX8" fmla="*/ 63780 w 5136190"/>
              <a:gd name="connsiteY8" fmla="*/ 3006874 h 5799452"/>
              <a:gd name="connsiteX0" fmla="*/ 63780 w 5136046"/>
              <a:gd name="connsiteY0" fmla="*/ 2996812 h 5789390"/>
              <a:gd name="connsiteX1" fmla="*/ 1190503 w 5136046"/>
              <a:gd name="connsiteY1" fmla="*/ 825696 h 5789390"/>
              <a:gd name="connsiteX2" fmla="*/ 3533318 w 5136046"/>
              <a:gd name="connsiteY2" fmla="*/ 4234 h 5789390"/>
              <a:gd name="connsiteX3" fmla="*/ 4855422 w 5136046"/>
              <a:gd name="connsiteY3" fmla="*/ 932970 h 5789390"/>
              <a:gd name="connsiteX4" fmla="*/ 5132074 w 5136046"/>
              <a:gd name="connsiteY4" fmla="*/ 2663101 h 5789390"/>
              <a:gd name="connsiteX5" fmla="*/ 4790420 w 5136046"/>
              <a:gd name="connsiteY5" fmla="*/ 4486001 h 5789390"/>
              <a:gd name="connsiteX6" fmla="*/ 2906176 w 5136046"/>
              <a:gd name="connsiteY6" fmla="*/ 5480970 h 5789390"/>
              <a:gd name="connsiteX7" fmla="*/ 439384 w 5136046"/>
              <a:gd name="connsiteY7" fmla="*/ 5593254 h 5789390"/>
              <a:gd name="connsiteX8" fmla="*/ 63780 w 5136046"/>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7215 w 5139482"/>
              <a:gd name="connsiteY0" fmla="*/ 2996812 h 5785866"/>
              <a:gd name="connsiteX1" fmla="*/ 1193938 w 5139482"/>
              <a:gd name="connsiteY1" fmla="*/ 825696 h 5785866"/>
              <a:gd name="connsiteX2" fmla="*/ 3536753 w 5139482"/>
              <a:gd name="connsiteY2" fmla="*/ 4234 h 5785866"/>
              <a:gd name="connsiteX3" fmla="*/ 4858857 w 5139482"/>
              <a:gd name="connsiteY3" fmla="*/ 932970 h 5785866"/>
              <a:gd name="connsiteX4" fmla="*/ 5135509 w 5139482"/>
              <a:gd name="connsiteY4" fmla="*/ 2663101 h 5785866"/>
              <a:gd name="connsiteX5" fmla="*/ 4762787 w 5139482"/>
              <a:gd name="connsiteY5" fmla="*/ 4486001 h 5785866"/>
              <a:gd name="connsiteX6" fmla="*/ 3007994 w 5139482"/>
              <a:gd name="connsiteY6" fmla="*/ 5470824 h 5785866"/>
              <a:gd name="connsiteX7" fmla="*/ 442819 w 5139482"/>
              <a:gd name="connsiteY7" fmla="*/ 5593254 h 5785866"/>
              <a:gd name="connsiteX8" fmla="*/ 67215 w 5139482"/>
              <a:gd name="connsiteY8" fmla="*/ 2996812 h 5785866"/>
              <a:gd name="connsiteX0" fmla="*/ 67215 w 5139482"/>
              <a:gd name="connsiteY0" fmla="*/ 2996812 h 5798025"/>
              <a:gd name="connsiteX1" fmla="*/ 1193938 w 5139482"/>
              <a:gd name="connsiteY1" fmla="*/ 825696 h 5798025"/>
              <a:gd name="connsiteX2" fmla="*/ 3536753 w 5139482"/>
              <a:gd name="connsiteY2" fmla="*/ 4234 h 5798025"/>
              <a:gd name="connsiteX3" fmla="*/ 4858857 w 5139482"/>
              <a:gd name="connsiteY3" fmla="*/ 932970 h 5798025"/>
              <a:gd name="connsiteX4" fmla="*/ 5135509 w 5139482"/>
              <a:gd name="connsiteY4" fmla="*/ 2663101 h 5798025"/>
              <a:gd name="connsiteX5" fmla="*/ 4762787 w 5139482"/>
              <a:gd name="connsiteY5" fmla="*/ 4486001 h 5798025"/>
              <a:gd name="connsiteX6" fmla="*/ 3007994 w 5139482"/>
              <a:gd name="connsiteY6" fmla="*/ 5470824 h 5798025"/>
              <a:gd name="connsiteX7" fmla="*/ 442819 w 5139482"/>
              <a:gd name="connsiteY7" fmla="*/ 5593254 h 5798025"/>
              <a:gd name="connsiteX8" fmla="*/ 67215 w 5139482"/>
              <a:gd name="connsiteY8" fmla="*/ 2996812 h 5798025"/>
              <a:gd name="connsiteX0" fmla="*/ 54799 w 5127066"/>
              <a:gd name="connsiteY0" fmla="*/ 2996812 h 5813475"/>
              <a:gd name="connsiteX1" fmla="*/ 1181522 w 5127066"/>
              <a:gd name="connsiteY1" fmla="*/ 825696 h 5813475"/>
              <a:gd name="connsiteX2" fmla="*/ 3524337 w 5127066"/>
              <a:gd name="connsiteY2" fmla="*/ 4234 h 5813475"/>
              <a:gd name="connsiteX3" fmla="*/ 4846441 w 5127066"/>
              <a:gd name="connsiteY3" fmla="*/ 932970 h 5813475"/>
              <a:gd name="connsiteX4" fmla="*/ 5123093 w 5127066"/>
              <a:gd name="connsiteY4" fmla="*/ 2663101 h 5813475"/>
              <a:gd name="connsiteX5" fmla="*/ 4750371 w 5127066"/>
              <a:gd name="connsiteY5" fmla="*/ 4486001 h 5813475"/>
              <a:gd name="connsiteX6" fmla="*/ 2995578 w 5127066"/>
              <a:gd name="connsiteY6" fmla="*/ 5470824 h 5813475"/>
              <a:gd name="connsiteX7" fmla="*/ 471828 w 5127066"/>
              <a:gd name="connsiteY7" fmla="*/ 5628767 h 5813475"/>
              <a:gd name="connsiteX8" fmla="*/ 54799 w 5127066"/>
              <a:gd name="connsiteY8" fmla="*/ 2996812 h 5813475"/>
              <a:gd name="connsiteX0" fmla="*/ 50644 w 5122911"/>
              <a:gd name="connsiteY0" fmla="*/ 2996812 h 5805524"/>
              <a:gd name="connsiteX1" fmla="*/ 1177367 w 5122911"/>
              <a:gd name="connsiteY1" fmla="*/ 825696 h 5805524"/>
              <a:gd name="connsiteX2" fmla="*/ 3520182 w 5122911"/>
              <a:gd name="connsiteY2" fmla="*/ 4234 h 5805524"/>
              <a:gd name="connsiteX3" fmla="*/ 4842286 w 5122911"/>
              <a:gd name="connsiteY3" fmla="*/ 932970 h 5805524"/>
              <a:gd name="connsiteX4" fmla="*/ 5118938 w 5122911"/>
              <a:gd name="connsiteY4" fmla="*/ 2663101 h 5805524"/>
              <a:gd name="connsiteX5" fmla="*/ 4746216 w 5122911"/>
              <a:gd name="connsiteY5" fmla="*/ 4486001 h 5805524"/>
              <a:gd name="connsiteX6" fmla="*/ 2991423 w 5122911"/>
              <a:gd name="connsiteY6" fmla="*/ 5470824 h 5805524"/>
              <a:gd name="connsiteX7" fmla="*/ 483206 w 5122911"/>
              <a:gd name="connsiteY7" fmla="*/ 5618621 h 5805524"/>
              <a:gd name="connsiteX8" fmla="*/ 50644 w 5122911"/>
              <a:gd name="connsiteY8" fmla="*/ 2996812 h 5805524"/>
              <a:gd name="connsiteX0" fmla="*/ 50644 w 5122911"/>
              <a:gd name="connsiteY0" fmla="*/ 2997430 h 5806142"/>
              <a:gd name="connsiteX1" fmla="*/ 1177367 w 5122911"/>
              <a:gd name="connsiteY1" fmla="*/ 826314 h 5806142"/>
              <a:gd name="connsiteX2" fmla="*/ 3520182 w 5122911"/>
              <a:gd name="connsiteY2" fmla="*/ 4852 h 5806142"/>
              <a:gd name="connsiteX3" fmla="*/ 4842286 w 5122911"/>
              <a:gd name="connsiteY3" fmla="*/ 933588 h 5806142"/>
              <a:gd name="connsiteX4" fmla="*/ 5118938 w 5122911"/>
              <a:gd name="connsiteY4" fmla="*/ 2663719 h 5806142"/>
              <a:gd name="connsiteX5" fmla="*/ 4746216 w 5122911"/>
              <a:gd name="connsiteY5" fmla="*/ 4486619 h 5806142"/>
              <a:gd name="connsiteX6" fmla="*/ 2991423 w 5122911"/>
              <a:gd name="connsiteY6" fmla="*/ 5471442 h 5806142"/>
              <a:gd name="connsiteX7" fmla="*/ 483206 w 5122911"/>
              <a:gd name="connsiteY7" fmla="*/ 5619239 h 5806142"/>
              <a:gd name="connsiteX8" fmla="*/ 50644 w 5122911"/>
              <a:gd name="connsiteY8" fmla="*/ 2997430 h 5806142"/>
              <a:gd name="connsiteX0" fmla="*/ 60091 w 5132358"/>
              <a:gd name="connsiteY0" fmla="*/ 2997431 h 5821926"/>
              <a:gd name="connsiteX1" fmla="*/ 1186814 w 5132358"/>
              <a:gd name="connsiteY1" fmla="*/ 826315 h 5821926"/>
              <a:gd name="connsiteX2" fmla="*/ 3529629 w 5132358"/>
              <a:gd name="connsiteY2" fmla="*/ 4853 h 5821926"/>
              <a:gd name="connsiteX3" fmla="*/ 4851733 w 5132358"/>
              <a:gd name="connsiteY3" fmla="*/ 933589 h 5821926"/>
              <a:gd name="connsiteX4" fmla="*/ 5128385 w 5132358"/>
              <a:gd name="connsiteY4" fmla="*/ 2663720 h 5821926"/>
              <a:gd name="connsiteX5" fmla="*/ 4755663 w 5132358"/>
              <a:gd name="connsiteY5" fmla="*/ 4486620 h 5821926"/>
              <a:gd name="connsiteX6" fmla="*/ 3000870 w 5132358"/>
              <a:gd name="connsiteY6" fmla="*/ 5471443 h 5821926"/>
              <a:gd name="connsiteX7" fmla="*/ 492653 w 5132358"/>
              <a:gd name="connsiteY7" fmla="*/ 5619240 h 5821926"/>
              <a:gd name="connsiteX8" fmla="*/ 60091 w 5132358"/>
              <a:gd name="connsiteY8" fmla="*/ 2997431 h 5821926"/>
              <a:gd name="connsiteX0" fmla="*/ 60092 w 5132359"/>
              <a:gd name="connsiteY0" fmla="*/ 2996715 h 5821210"/>
              <a:gd name="connsiteX1" fmla="*/ 1186815 w 5132359"/>
              <a:gd name="connsiteY1" fmla="*/ 825599 h 5821210"/>
              <a:gd name="connsiteX2" fmla="*/ 3529630 w 5132359"/>
              <a:gd name="connsiteY2" fmla="*/ 4137 h 5821210"/>
              <a:gd name="connsiteX3" fmla="*/ 4851734 w 5132359"/>
              <a:gd name="connsiteY3" fmla="*/ 932873 h 5821210"/>
              <a:gd name="connsiteX4" fmla="*/ 5128386 w 5132359"/>
              <a:gd name="connsiteY4" fmla="*/ 2663004 h 5821210"/>
              <a:gd name="connsiteX5" fmla="*/ 4755664 w 5132359"/>
              <a:gd name="connsiteY5" fmla="*/ 4485904 h 5821210"/>
              <a:gd name="connsiteX6" fmla="*/ 3000871 w 5132359"/>
              <a:gd name="connsiteY6" fmla="*/ 5470727 h 5821210"/>
              <a:gd name="connsiteX7" fmla="*/ 492654 w 5132359"/>
              <a:gd name="connsiteY7" fmla="*/ 5618524 h 5821210"/>
              <a:gd name="connsiteX8" fmla="*/ 60092 w 5132359"/>
              <a:gd name="connsiteY8" fmla="*/ 2996715 h 5821210"/>
              <a:gd name="connsiteX0" fmla="*/ 60092 w 5128733"/>
              <a:gd name="connsiteY0" fmla="*/ 2996715 h 5821210"/>
              <a:gd name="connsiteX1" fmla="*/ 1186815 w 5128733"/>
              <a:gd name="connsiteY1" fmla="*/ 825599 h 5821210"/>
              <a:gd name="connsiteX2" fmla="*/ 3529630 w 5128733"/>
              <a:gd name="connsiteY2" fmla="*/ 4137 h 5821210"/>
              <a:gd name="connsiteX3" fmla="*/ 4851734 w 5128733"/>
              <a:gd name="connsiteY3" fmla="*/ 932873 h 5821210"/>
              <a:gd name="connsiteX4" fmla="*/ 5128386 w 5128733"/>
              <a:gd name="connsiteY4" fmla="*/ 2663004 h 5821210"/>
              <a:gd name="connsiteX5" fmla="*/ 4755664 w 5128733"/>
              <a:gd name="connsiteY5" fmla="*/ 4485904 h 5821210"/>
              <a:gd name="connsiteX6" fmla="*/ 3000871 w 5128733"/>
              <a:gd name="connsiteY6" fmla="*/ 5470727 h 5821210"/>
              <a:gd name="connsiteX7" fmla="*/ 492654 w 5128733"/>
              <a:gd name="connsiteY7" fmla="*/ 5618524 h 5821210"/>
              <a:gd name="connsiteX8" fmla="*/ 60092 w 5128733"/>
              <a:gd name="connsiteY8" fmla="*/ 2996715 h 5821210"/>
              <a:gd name="connsiteX0" fmla="*/ 60092 w 5128470"/>
              <a:gd name="connsiteY0" fmla="*/ 2996715 h 5821210"/>
              <a:gd name="connsiteX1" fmla="*/ 1186815 w 5128470"/>
              <a:gd name="connsiteY1" fmla="*/ 825599 h 5821210"/>
              <a:gd name="connsiteX2" fmla="*/ 3529630 w 5128470"/>
              <a:gd name="connsiteY2" fmla="*/ 4137 h 5821210"/>
              <a:gd name="connsiteX3" fmla="*/ 4851734 w 5128470"/>
              <a:gd name="connsiteY3" fmla="*/ 932873 h 5821210"/>
              <a:gd name="connsiteX4" fmla="*/ 5128386 w 5128470"/>
              <a:gd name="connsiteY4" fmla="*/ 2663004 h 5821210"/>
              <a:gd name="connsiteX5" fmla="*/ 4755664 w 5128470"/>
              <a:gd name="connsiteY5" fmla="*/ 4485904 h 5821210"/>
              <a:gd name="connsiteX6" fmla="*/ 3000871 w 5128470"/>
              <a:gd name="connsiteY6" fmla="*/ 5470727 h 5821210"/>
              <a:gd name="connsiteX7" fmla="*/ 492654 w 5128470"/>
              <a:gd name="connsiteY7" fmla="*/ 5618524 h 5821210"/>
              <a:gd name="connsiteX8" fmla="*/ 60092 w 5128470"/>
              <a:gd name="connsiteY8" fmla="*/ 2996715 h 5821210"/>
              <a:gd name="connsiteX0" fmla="*/ 60092 w 5133632"/>
              <a:gd name="connsiteY0" fmla="*/ 2996715 h 5821210"/>
              <a:gd name="connsiteX1" fmla="*/ 1186815 w 5133632"/>
              <a:gd name="connsiteY1" fmla="*/ 825599 h 5821210"/>
              <a:gd name="connsiteX2" fmla="*/ 3529630 w 5133632"/>
              <a:gd name="connsiteY2" fmla="*/ 4137 h 5821210"/>
              <a:gd name="connsiteX3" fmla="*/ 4851734 w 5133632"/>
              <a:gd name="connsiteY3" fmla="*/ 932873 h 5821210"/>
              <a:gd name="connsiteX4" fmla="*/ 5133564 w 5133632"/>
              <a:gd name="connsiteY4" fmla="*/ 2591978 h 5821210"/>
              <a:gd name="connsiteX5" fmla="*/ 4755664 w 5133632"/>
              <a:gd name="connsiteY5" fmla="*/ 4485904 h 5821210"/>
              <a:gd name="connsiteX6" fmla="*/ 3000871 w 5133632"/>
              <a:gd name="connsiteY6" fmla="*/ 5470727 h 5821210"/>
              <a:gd name="connsiteX7" fmla="*/ 492654 w 5133632"/>
              <a:gd name="connsiteY7" fmla="*/ 5618524 h 5821210"/>
              <a:gd name="connsiteX8" fmla="*/ 60092 w 5133632"/>
              <a:gd name="connsiteY8" fmla="*/ 2996715 h 5821210"/>
              <a:gd name="connsiteX0" fmla="*/ 60092 w 5154638"/>
              <a:gd name="connsiteY0" fmla="*/ 2993770 h 5818265"/>
              <a:gd name="connsiteX1" fmla="*/ 1186815 w 5154638"/>
              <a:gd name="connsiteY1" fmla="*/ 822654 h 5818265"/>
              <a:gd name="connsiteX2" fmla="*/ 3529630 w 5154638"/>
              <a:gd name="connsiteY2" fmla="*/ 1192 h 5818265"/>
              <a:gd name="connsiteX3" fmla="*/ 4934584 w 5154638"/>
              <a:gd name="connsiteY3" fmla="*/ 691478 h 5818265"/>
              <a:gd name="connsiteX4" fmla="*/ 5133564 w 5154638"/>
              <a:gd name="connsiteY4" fmla="*/ 2589033 h 5818265"/>
              <a:gd name="connsiteX5" fmla="*/ 4755664 w 5154638"/>
              <a:gd name="connsiteY5" fmla="*/ 4482959 h 5818265"/>
              <a:gd name="connsiteX6" fmla="*/ 3000871 w 5154638"/>
              <a:gd name="connsiteY6" fmla="*/ 5467782 h 5818265"/>
              <a:gd name="connsiteX7" fmla="*/ 492654 w 5154638"/>
              <a:gd name="connsiteY7" fmla="*/ 5615579 h 5818265"/>
              <a:gd name="connsiteX8" fmla="*/ 60092 w 5154638"/>
              <a:gd name="connsiteY8" fmla="*/ 2993770 h 5818265"/>
              <a:gd name="connsiteX0" fmla="*/ 60092 w 5133935"/>
              <a:gd name="connsiteY0" fmla="*/ 2992580 h 5817075"/>
              <a:gd name="connsiteX1" fmla="*/ 1186815 w 5133935"/>
              <a:gd name="connsiteY1" fmla="*/ 821464 h 5817075"/>
              <a:gd name="connsiteX2" fmla="*/ 3529630 w 5133935"/>
              <a:gd name="connsiteY2" fmla="*/ 2 h 5817075"/>
              <a:gd name="connsiteX3" fmla="*/ 4794777 w 5133935"/>
              <a:gd name="connsiteY3" fmla="*/ 817122 h 5817075"/>
              <a:gd name="connsiteX4" fmla="*/ 5133564 w 5133935"/>
              <a:gd name="connsiteY4" fmla="*/ 2587843 h 5817075"/>
              <a:gd name="connsiteX5" fmla="*/ 4755664 w 5133935"/>
              <a:gd name="connsiteY5" fmla="*/ 4481769 h 5817075"/>
              <a:gd name="connsiteX6" fmla="*/ 3000871 w 5133935"/>
              <a:gd name="connsiteY6" fmla="*/ 5466592 h 5817075"/>
              <a:gd name="connsiteX7" fmla="*/ 492654 w 5133935"/>
              <a:gd name="connsiteY7" fmla="*/ 5614389 h 5817075"/>
              <a:gd name="connsiteX8" fmla="*/ 60092 w 5133935"/>
              <a:gd name="connsiteY8" fmla="*/ 2992580 h 5817075"/>
              <a:gd name="connsiteX0" fmla="*/ 60092 w 5133935"/>
              <a:gd name="connsiteY0" fmla="*/ 2999601 h 5824096"/>
              <a:gd name="connsiteX1" fmla="*/ 1186815 w 5133935"/>
              <a:gd name="connsiteY1" fmla="*/ 828485 h 5824096"/>
              <a:gd name="connsiteX2" fmla="*/ 3529630 w 5133935"/>
              <a:gd name="connsiteY2" fmla="*/ 7023 h 5824096"/>
              <a:gd name="connsiteX3" fmla="*/ 4794777 w 5133935"/>
              <a:gd name="connsiteY3" fmla="*/ 824143 h 5824096"/>
              <a:gd name="connsiteX4" fmla="*/ 5133564 w 5133935"/>
              <a:gd name="connsiteY4" fmla="*/ 2594864 h 5824096"/>
              <a:gd name="connsiteX5" fmla="*/ 4755664 w 5133935"/>
              <a:gd name="connsiteY5" fmla="*/ 4488790 h 5824096"/>
              <a:gd name="connsiteX6" fmla="*/ 3000871 w 5133935"/>
              <a:gd name="connsiteY6" fmla="*/ 5473613 h 5824096"/>
              <a:gd name="connsiteX7" fmla="*/ 492654 w 5133935"/>
              <a:gd name="connsiteY7" fmla="*/ 5621410 h 5824096"/>
              <a:gd name="connsiteX8" fmla="*/ 60092 w 5133935"/>
              <a:gd name="connsiteY8" fmla="*/ 2999601 h 5824096"/>
              <a:gd name="connsiteX0" fmla="*/ 60092 w 5134625"/>
              <a:gd name="connsiteY0" fmla="*/ 2999601 h 5821704"/>
              <a:gd name="connsiteX1" fmla="*/ 1186815 w 5134625"/>
              <a:gd name="connsiteY1" fmla="*/ 828485 h 5821704"/>
              <a:gd name="connsiteX2" fmla="*/ 3529630 w 5134625"/>
              <a:gd name="connsiteY2" fmla="*/ 7023 h 5821704"/>
              <a:gd name="connsiteX3" fmla="*/ 4794777 w 5134625"/>
              <a:gd name="connsiteY3" fmla="*/ 824143 h 5821704"/>
              <a:gd name="connsiteX4" fmla="*/ 5133564 w 5134625"/>
              <a:gd name="connsiteY4" fmla="*/ 2594864 h 5821704"/>
              <a:gd name="connsiteX5" fmla="*/ 4724597 w 5134625"/>
              <a:gd name="connsiteY5" fmla="*/ 4554744 h 5821704"/>
              <a:gd name="connsiteX6" fmla="*/ 3000871 w 5134625"/>
              <a:gd name="connsiteY6" fmla="*/ 5473613 h 5821704"/>
              <a:gd name="connsiteX7" fmla="*/ 492654 w 5134625"/>
              <a:gd name="connsiteY7" fmla="*/ 5621410 h 5821704"/>
              <a:gd name="connsiteX8" fmla="*/ 60092 w 5134625"/>
              <a:gd name="connsiteY8" fmla="*/ 2999601 h 5821704"/>
              <a:gd name="connsiteX0" fmla="*/ 60092 w 5135224"/>
              <a:gd name="connsiteY0" fmla="*/ 2999601 h 5821522"/>
              <a:gd name="connsiteX1" fmla="*/ 1186815 w 5135224"/>
              <a:gd name="connsiteY1" fmla="*/ 828485 h 5821522"/>
              <a:gd name="connsiteX2" fmla="*/ 3529630 w 5135224"/>
              <a:gd name="connsiteY2" fmla="*/ 7023 h 5821522"/>
              <a:gd name="connsiteX3" fmla="*/ 4794777 w 5135224"/>
              <a:gd name="connsiteY3" fmla="*/ 824143 h 5821522"/>
              <a:gd name="connsiteX4" fmla="*/ 5133564 w 5135224"/>
              <a:gd name="connsiteY4" fmla="*/ 2594864 h 5821522"/>
              <a:gd name="connsiteX5" fmla="*/ 4703885 w 5135224"/>
              <a:gd name="connsiteY5" fmla="*/ 4559817 h 5821522"/>
              <a:gd name="connsiteX6" fmla="*/ 3000871 w 5135224"/>
              <a:gd name="connsiteY6" fmla="*/ 5473613 h 5821522"/>
              <a:gd name="connsiteX7" fmla="*/ 492654 w 5135224"/>
              <a:gd name="connsiteY7" fmla="*/ 5621410 h 5821522"/>
              <a:gd name="connsiteX8" fmla="*/ 60092 w 5135224"/>
              <a:gd name="connsiteY8" fmla="*/ 2999601 h 5821522"/>
              <a:gd name="connsiteX0" fmla="*/ 49795 w 5124927"/>
              <a:gd name="connsiteY0" fmla="*/ 2999601 h 5799300"/>
              <a:gd name="connsiteX1" fmla="*/ 1176518 w 5124927"/>
              <a:gd name="connsiteY1" fmla="*/ 828485 h 5799300"/>
              <a:gd name="connsiteX2" fmla="*/ 3519333 w 5124927"/>
              <a:gd name="connsiteY2" fmla="*/ 7023 h 5799300"/>
              <a:gd name="connsiteX3" fmla="*/ 4784480 w 5124927"/>
              <a:gd name="connsiteY3" fmla="*/ 824143 h 5799300"/>
              <a:gd name="connsiteX4" fmla="*/ 5123267 w 5124927"/>
              <a:gd name="connsiteY4" fmla="*/ 2594864 h 5799300"/>
              <a:gd name="connsiteX5" fmla="*/ 4693588 w 5124927"/>
              <a:gd name="connsiteY5" fmla="*/ 4559817 h 5799300"/>
              <a:gd name="connsiteX6" fmla="*/ 2959506 w 5124927"/>
              <a:gd name="connsiteY6" fmla="*/ 5453320 h 5799300"/>
              <a:gd name="connsiteX7" fmla="*/ 482357 w 5124927"/>
              <a:gd name="connsiteY7" fmla="*/ 5621410 h 5799300"/>
              <a:gd name="connsiteX8" fmla="*/ 49795 w 5124927"/>
              <a:gd name="connsiteY8" fmla="*/ 2999601 h 5799300"/>
              <a:gd name="connsiteX0" fmla="*/ 51655 w 5126787"/>
              <a:gd name="connsiteY0" fmla="*/ 2999601 h 5794630"/>
              <a:gd name="connsiteX1" fmla="*/ 1178378 w 5126787"/>
              <a:gd name="connsiteY1" fmla="*/ 828485 h 5794630"/>
              <a:gd name="connsiteX2" fmla="*/ 3521193 w 5126787"/>
              <a:gd name="connsiteY2" fmla="*/ 7023 h 5794630"/>
              <a:gd name="connsiteX3" fmla="*/ 4786340 w 5126787"/>
              <a:gd name="connsiteY3" fmla="*/ 824143 h 5794630"/>
              <a:gd name="connsiteX4" fmla="*/ 5125127 w 5126787"/>
              <a:gd name="connsiteY4" fmla="*/ 2594864 h 5794630"/>
              <a:gd name="connsiteX5" fmla="*/ 4695448 w 5126787"/>
              <a:gd name="connsiteY5" fmla="*/ 4559817 h 5794630"/>
              <a:gd name="connsiteX6" fmla="*/ 3028682 w 5126787"/>
              <a:gd name="connsiteY6" fmla="*/ 5438099 h 5794630"/>
              <a:gd name="connsiteX7" fmla="*/ 484217 w 5126787"/>
              <a:gd name="connsiteY7" fmla="*/ 5621410 h 5794630"/>
              <a:gd name="connsiteX8" fmla="*/ 51655 w 5126787"/>
              <a:gd name="connsiteY8" fmla="*/ 2999601 h 5794630"/>
              <a:gd name="connsiteX0" fmla="*/ 66797 w 5141929"/>
              <a:gd name="connsiteY0" fmla="*/ 2999601 h 5826093"/>
              <a:gd name="connsiteX1" fmla="*/ 1193520 w 5141929"/>
              <a:gd name="connsiteY1" fmla="*/ 828485 h 5826093"/>
              <a:gd name="connsiteX2" fmla="*/ 3536335 w 5141929"/>
              <a:gd name="connsiteY2" fmla="*/ 7023 h 5826093"/>
              <a:gd name="connsiteX3" fmla="*/ 4801482 w 5141929"/>
              <a:gd name="connsiteY3" fmla="*/ 824143 h 5826093"/>
              <a:gd name="connsiteX4" fmla="*/ 5140269 w 5141929"/>
              <a:gd name="connsiteY4" fmla="*/ 2594864 h 5826093"/>
              <a:gd name="connsiteX5" fmla="*/ 4710590 w 5141929"/>
              <a:gd name="connsiteY5" fmla="*/ 4559817 h 5826093"/>
              <a:gd name="connsiteX6" fmla="*/ 3043824 w 5141929"/>
              <a:gd name="connsiteY6" fmla="*/ 5438099 h 5826093"/>
              <a:gd name="connsiteX7" fmla="*/ 499359 w 5141929"/>
              <a:gd name="connsiteY7" fmla="*/ 5621410 h 5826093"/>
              <a:gd name="connsiteX8" fmla="*/ 66797 w 5141929"/>
              <a:gd name="connsiteY8" fmla="*/ 2999601 h 582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41929" h="5826093">
                <a:moveTo>
                  <a:pt x="66797" y="2999601"/>
                </a:moveTo>
                <a:cubicBezTo>
                  <a:pt x="182491" y="2200780"/>
                  <a:pt x="584196" y="1317102"/>
                  <a:pt x="1193520" y="828485"/>
                </a:cubicBezTo>
                <a:cubicBezTo>
                  <a:pt x="1802844" y="339868"/>
                  <a:pt x="2914296" y="-58207"/>
                  <a:pt x="3536335" y="7023"/>
                </a:cubicBezTo>
                <a:cubicBezTo>
                  <a:pt x="4158374" y="72253"/>
                  <a:pt x="4534160" y="392836"/>
                  <a:pt x="4801482" y="824143"/>
                </a:cubicBezTo>
                <a:cubicBezTo>
                  <a:pt x="5068804" y="1255450"/>
                  <a:pt x="5155418" y="1972252"/>
                  <a:pt x="5140269" y="2594864"/>
                </a:cubicBezTo>
                <a:cubicBezTo>
                  <a:pt x="5125120" y="3217476"/>
                  <a:pt x="5059997" y="4085945"/>
                  <a:pt x="4710590" y="4559817"/>
                </a:cubicBezTo>
                <a:cubicBezTo>
                  <a:pt x="4361183" y="5033689"/>
                  <a:pt x="3745696" y="5261167"/>
                  <a:pt x="3043824" y="5438099"/>
                </a:cubicBezTo>
                <a:cubicBezTo>
                  <a:pt x="2341952" y="5615031"/>
                  <a:pt x="1073201" y="6098853"/>
                  <a:pt x="499359" y="5621410"/>
                </a:cubicBezTo>
                <a:cubicBezTo>
                  <a:pt x="-74483" y="5143967"/>
                  <a:pt x="-48897" y="3798422"/>
                  <a:pt x="66797" y="2999601"/>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F32C1401-FE32-7549-9CDC-95F8268F1B3E}" type="datetime1">
              <a:rPr lang="fi-FI" smtClean="0"/>
              <a:t>24.2.2025</a:t>
            </a:fld>
            <a:endParaRPr lang="fi-FI"/>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a:p>
        </p:txBody>
      </p:sp>
      <p:pic>
        <p:nvPicPr>
          <p:cNvPr id="11" name="Kuva 10">
            <a:extLst>
              <a:ext uri="{FF2B5EF4-FFF2-40B4-BE49-F238E27FC236}">
                <a16:creationId xmlns:a16="http://schemas.microsoft.com/office/drawing/2014/main" id="{01F983D1-159F-4713-B4E0-2B9448AF83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3104895079"/>
      </p:ext>
    </p:extLst>
  </p:cSld>
  <p:clrMapOvr>
    <a:masterClrMapping/>
  </p:clrMapOvr>
  <p:transition spd="slow">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Nosto kuvalla 3">
    <p:bg>
      <p:bgPr>
        <a:solidFill>
          <a:srgbClr val="F6F3E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1244774" y="1447788"/>
            <a:ext cx="5183735" cy="3604504"/>
          </a:xfrm>
        </p:spPr>
        <p:txBody>
          <a:bodyPr anchor="ctr" anchorCtr="0"/>
          <a:lstStyle>
            <a:lvl1pPr>
              <a:lnSpc>
                <a:spcPct val="95000"/>
              </a:lnSpc>
              <a:defRPr sz="3500" b="0"/>
            </a:lvl1pPr>
          </a:lstStyle>
          <a:p>
            <a:r>
              <a:rPr lang="fi-FI"/>
              <a:t>Muokkaa ots. perustyyl. napsautt.</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7145687" y="709051"/>
            <a:ext cx="4585974" cy="5303346"/>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 name="connsiteX0" fmla="*/ 125062 w 5164195"/>
              <a:gd name="connsiteY0" fmla="*/ 1004030 h 5865971"/>
              <a:gd name="connsiteX1" fmla="*/ 1265192 w 5164195"/>
              <a:gd name="connsiteY1" fmla="*/ 68722 h 5865971"/>
              <a:gd name="connsiteX2" fmla="*/ 3447487 w 5164195"/>
              <a:gd name="connsiteY2" fmla="*/ 119885 h 5865971"/>
              <a:gd name="connsiteX3" fmla="*/ 4956001 w 5164195"/>
              <a:gd name="connsiteY3" fmla="*/ 1109502 h 5865971"/>
              <a:gd name="connsiteX4" fmla="*/ 4963492 w 5164195"/>
              <a:gd name="connsiteY4" fmla="*/ 3825422 h 5865971"/>
              <a:gd name="connsiteX5" fmla="*/ 3208701 w 5164195"/>
              <a:gd name="connsiteY5" fmla="*/ 5647352 h 5865971"/>
              <a:gd name="connsiteX6" fmla="*/ 726375 w 5164195"/>
              <a:gd name="connsiteY6" fmla="*/ 5576994 h 5865971"/>
              <a:gd name="connsiteX7" fmla="*/ 97046 w 5164195"/>
              <a:gd name="connsiteY7" fmla="*/ 3843033 h 5865971"/>
              <a:gd name="connsiteX8" fmla="*/ 125062 w 5164195"/>
              <a:gd name="connsiteY8" fmla="*/ 1004030 h 5865971"/>
              <a:gd name="connsiteX0" fmla="*/ 125062 w 5145783"/>
              <a:gd name="connsiteY0" fmla="*/ 1093804 h 5955745"/>
              <a:gd name="connsiteX1" fmla="*/ 1265192 w 5145783"/>
              <a:gd name="connsiteY1" fmla="*/ 158496 h 5955745"/>
              <a:gd name="connsiteX2" fmla="*/ 3768526 w 5145783"/>
              <a:gd name="connsiteY2" fmla="*/ 103117 h 5955745"/>
              <a:gd name="connsiteX3" fmla="*/ 4956001 w 5145783"/>
              <a:gd name="connsiteY3" fmla="*/ 1199276 h 5955745"/>
              <a:gd name="connsiteX4" fmla="*/ 4963492 w 5145783"/>
              <a:gd name="connsiteY4" fmla="*/ 3915196 h 5955745"/>
              <a:gd name="connsiteX5" fmla="*/ 3208701 w 5145783"/>
              <a:gd name="connsiteY5" fmla="*/ 5737126 h 5955745"/>
              <a:gd name="connsiteX6" fmla="*/ 726375 w 5145783"/>
              <a:gd name="connsiteY6" fmla="*/ 5666768 h 5955745"/>
              <a:gd name="connsiteX7" fmla="*/ 97046 w 5145783"/>
              <a:gd name="connsiteY7" fmla="*/ 3932807 h 5955745"/>
              <a:gd name="connsiteX8" fmla="*/ 125062 w 5145783"/>
              <a:gd name="connsiteY8" fmla="*/ 1093804 h 5955745"/>
              <a:gd name="connsiteX0" fmla="*/ 115277 w 5135998"/>
              <a:gd name="connsiteY0" fmla="*/ 992828 h 5854769"/>
              <a:gd name="connsiteX1" fmla="*/ 1105243 w 5135998"/>
              <a:gd name="connsiteY1" fmla="*/ 823603 h 5854769"/>
              <a:gd name="connsiteX2" fmla="*/ 3758741 w 5135998"/>
              <a:gd name="connsiteY2" fmla="*/ 2141 h 5854769"/>
              <a:gd name="connsiteX3" fmla="*/ 4946216 w 5135998"/>
              <a:gd name="connsiteY3" fmla="*/ 1098300 h 5854769"/>
              <a:gd name="connsiteX4" fmla="*/ 4953707 w 5135998"/>
              <a:gd name="connsiteY4" fmla="*/ 3814220 h 5854769"/>
              <a:gd name="connsiteX5" fmla="*/ 3198916 w 5135998"/>
              <a:gd name="connsiteY5" fmla="*/ 5636150 h 5854769"/>
              <a:gd name="connsiteX6" fmla="*/ 716590 w 5135998"/>
              <a:gd name="connsiteY6" fmla="*/ 5565792 h 5854769"/>
              <a:gd name="connsiteX7" fmla="*/ 87261 w 5135998"/>
              <a:gd name="connsiteY7" fmla="*/ 3831831 h 5854769"/>
              <a:gd name="connsiteX8" fmla="*/ 115277 w 5135998"/>
              <a:gd name="connsiteY8" fmla="*/ 992828 h 5854769"/>
              <a:gd name="connsiteX0" fmla="*/ 115277 w 5135998"/>
              <a:gd name="connsiteY0" fmla="*/ 994588 h 5856529"/>
              <a:gd name="connsiteX1" fmla="*/ 1105243 w 5135998"/>
              <a:gd name="connsiteY1" fmla="*/ 825363 h 5856529"/>
              <a:gd name="connsiteX2" fmla="*/ 3758741 w 5135998"/>
              <a:gd name="connsiteY2" fmla="*/ 3901 h 5856529"/>
              <a:gd name="connsiteX3" fmla="*/ 4946216 w 5135998"/>
              <a:gd name="connsiteY3" fmla="*/ 1100060 h 5856529"/>
              <a:gd name="connsiteX4" fmla="*/ 4953707 w 5135998"/>
              <a:gd name="connsiteY4" fmla="*/ 3815980 h 5856529"/>
              <a:gd name="connsiteX5" fmla="*/ 3198916 w 5135998"/>
              <a:gd name="connsiteY5" fmla="*/ 5637910 h 5856529"/>
              <a:gd name="connsiteX6" fmla="*/ 716590 w 5135998"/>
              <a:gd name="connsiteY6" fmla="*/ 5567552 h 5856529"/>
              <a:gd name="connsiteX7" fmla="*/ 87261 w 5135998"/>
              <a:gd name="connsiteY7" fmla="*/ 3833591 h 5856529"/>
              <a:gd name="connsiteX8" fmla="*/ 115277 w 5135998"/>
              <a:gd name="connsiteY8" fmla="*/ 994588 h 5856529"/>
              <a:gd name="connsiteX0" fmla="*/ 127813 w 5148534"/>
              <a:gd name="connsiteY0" fmla="*/ 1001529 h 5863470"/>
              <a:gd name="connsiteX1" fmla="*/ 1309367 w 5148534"/>
              <a:gd name="connsiteY1" fmla="*/ 700396 h 5863470"/>
              <a:gd name="connsiteX2" fmla="*/ 3771277 w 5148534"/>
              <a:gd name="connsiteY2" fmla="*/ 10842 h 5863470"/>
              <a:gd name="connsiteX3" fmla="*/ 4958752 w 5148534"/>
              <a:gd name="connsiteY3" fmla="*/ 1107001 h 5863470"/>
              <a:gd name="connsiteX4" fmla="*/ 4966243 w 5148534"/>
              <a:gd name="connsiteY4" fmla="*/ 3822921 h 5863470"/>
              <a:gd name="connsiteX5" fmla="*/ 3211452 w 5148534"/>
              <a:gd name="connsiteY5" fmla="*/ 5644851 h 5863470"/>
              <a:gd name="connsiteX6" fmla="*/ 729126 w 5148534"/>
              <a:gd name="connsiteY6" fmla="*/ 5574493 h 5863470"/>
              <a:gd name="connsiteX7" fmla="*/ 99797 w 5148534"/>
              <a:gd name="connsiteY7" fmla="*/ 3840532 h 5863470"/>
              <a:gd name="connsiteX8" fmla="*/ 127813 w 5148534"/>
              <a:gd name="connsiteY8" fmla="*/ 1001529 h 5863470"/>
              <a:gd name="connsiteX0" fmla="*/ 23990 w 5072727"/>
              <a:gd name="connsiteY0" fmla="*/ 3846510 h 5869448"/>
              <a:gd name="connsiteX1" fmla="*/ 1233560 w 5072727"/>
              <a:gd name="connsiteY1" fmla="*/ 706374 h 5869448"/>
              <a:gd name="connsiteX2" fmla="*/ 3695470 w 5072727"/>
              <a:gd name="connsiteY2" fmla="*/ 16820 h 5869448"/>
              <a:gd name="connsiteX3" fmla="*/ 4882945 w 5072727"/>
              <a:gd name="connsiteY3" fmla="*/ 1112979 h 5869448"/>
              <a:gd name="connsiteX4" fmla="*/ 4890436 w 5072727"/>
              <a:gd name="connsiteY4" fmla="*/ 3828899 h 5869448"/>
              <a:gd name="connsiteX5" fmla="*/ 3135645 w 5072727"/>
              <a:gd name="connsiteY5" fmla="*/ 5650829 h 5869448"/>
              <a:gd name="connsiteX6" fmla="*/ 653319 w 5072727"/>
              <a:gd name="connsiteY6" fmla="*/ 5580471 h 5869448"/>
              <a:gd name="connsiteX7" fmla="*/ 23990 w 5072727"/>
              <a:gd name="connsiteY7" fmla="*/ 3846510 h 5869448"/>
              <a:gd name="connsiteX0" fmla="*/ 23640 w 5062022"/>
              <a:gd name="connsiteY0" fmla="*/ 2947155 h 5887300"/>
              <a:gd name="connsiteX1" fmla="*/ 1222855 w 5062022"/>
              <a:gd name="connsiteY1" fmla="*/ 699937 h 5887300"/>
              <a:gd name="connsiteX2" fmla="*/ 3684765 w 5062022"/>
              <a:gd name="connsiteY2" fmla="*/ 10383 h 5887300"/>
              <a:gd name="connsiteX3" fmla="*/ 4872240 w 5062022"/>
              <a:gd name="connsiteY3" fmla="*/ 1106542 h 5887300"/>
              <a:gd name="connsiteX4" fmla="*/ 4879731 w 5062022"/>
              <a:gd name="connsiteY4" fmla="*/ 3822462 h 5887300"/>
              <a:gd name="connsiteX5" fmla="*/ 3124940 w 5062022"/>
              <a:gd name="connsiteY5" fmla="*/ 5644392 h 5887300"/>
              <a:gd name="connsiteX6" fmla="*/ 642614 w 5062022"/>
              <a:gd name="connsiteY6" fmla="*/ 5574034 h 5887300"/>
              <a:gd name="connsiteX7" fmla="*/ 23640 w 5062022"/>
              <a:gd name="connsiteY7" fmla="*/ 2947155 h 5887300"/>
              <a:gd name="connsiteX0" fmla="*/ 86001 w 5124383"/>
              <a:gd name="connsiteY0" fmla="*/ 2947155 h 5867584"/>
              <a:gd name="connsiteX1" fmla="*/ 1285216 w 5124383"/>
              <a:gd name="connsiteY1" fmla="*/ 699937 h 5867584"/>
              <a:gd name="connsiteX2" fmla="*/ 3747126 w 5124383"/>
              <a:gd name="connsiteY2" fmla="*/ 10383 h 5867584"/>
              <a:gd name="connsiteX3" fmla="*/ 4934601 w 5124383"/>
              <a:gd name="connsiteY3" fmla="*/ 1106542 h 5867584"/>
              <a:gd name="connsiteX4" fmla="*/ 4942092 w 5124383"/>
              <a:gd name="connsiteY4" fmla="*/ 3822462 h 5867584"/>
              <a:gd name="connsiteX5" fmla="*/ 3187301 w 5124383"/>
              <a:gd name="connsiteY5" fmla="*/ 5644392 h 5867584"/>
              <a:gd name="connsiteX6" fmla="*/ 440894 w 5124383"/>
              <a:gd name="connsiteY6" fmla="*/ 5538521 h 5867584"/>
              <a:gd name="connsiteX7" fmla="*/ 86001 w 5124383"/>
              <a:gd name="connsiteY7" fmla="*/ 2947155 h 5867584"/>
              <a:gd name="connsiteX0" fmla="*/ 80149 w 5128496"/>
              <a:gd name="connsiteY0" fmla="*/ 2947155 h 5750107"/>
              <a:gd name="connsiteX1" fmla="*/ 1279364 w 5128496"/>
              <a:gd name="connsiteY1" fmla="*/ 699937 h 5750107"/>
              <a:gd name="connsiteX2" fmla="*/ 3741274 w 5128496"/>
              <a:gd name="connsiteY2" fmla="*/ 10383 h 5750107"/>
              <a:gd name="connsiteX3" fmla="*/ 4928749 w 5128496"/>
              <a:gd name="connsiteY3" fmla="*/ 1106542 h 5750107"/>
              <a:gd name="connsiteX4" fmla="*/ 4936240 w 5128496"/>
              <a:gd name="connsiteY4" fmla="*/ 3822462 h 5750107"/>
              <a:gd name="connsiteX5" fmla="*/ 3036464 w 5128496"/>
              <a:gd name="connsiteY5" fmla="*/ 5400870 h 5750107"/>
              <a:gd name="connsiteX6" fmla="*/ 435042 w 5128496"/>
              <a:gd name="connsiteY6" fmla="*/ 5538521 h 5750107"/>
              <a:gd name="connsiteX7" fmla="*/ 80149 w 5128496"/>
              <a:gd name="connsiteY7" fmla="*/ 2947155 h 5750107"/>
              <a:gd name="connsiteX0" fmla="*/ 80149 w 5121870"/>
              <a:gd name="connsiteY0" fmla="*/ 2947155 h 5736352"/>
              <a:gd name="connsiteX1" fmla="*/ 1279364 w 5121870"/>
              <a:gd name="connsiteY1" fmla="*/ 699937 h 5736352"/>
              <a:gd name="connsiteX2" fmla="*/ 3741274 w 5121870"/>
              <a:gd name="connsiteY2" fmla="*/ 10383 h 5736352"/>
              <a:gd name="connsiteX3" fmla="*/ 4928749 w 5121870"/>
              <a:gd name="connsiteY3" fmla="*/ 1106542 h 5736352"/>
              <a:gd name="connsiteX4" fmla="*/ 4925884 w 5121870"/>
              <a:gd name="connsiteY4" fmla="*/ 4152232 h 5736352"/>
              <a:gd name="connsiteX5" fmla="*/ 3036464 w 5121870"/>
              <a:gd name="connsiteY5" fmla="*/ 5400870 h 5736352"/>
              <a:gd name="connsiteX6" fmla="*/ 435042 w 5121870"/>
              <a:gd name="connsiteY6" fmla="*/ 5538521 h 5736352"/>
              <a:gd name="connsiteX7" fmla="*/ 80149 w 5121870"/>
              <a:gd name="connsiteY7" fmla="*/ 2947155 h 5736352"/>
              <a:gd name="connsiteX0" fmla="*/ 77556 w 5123888"/>
              <a:gd name="connsiteY0" fmla="*/ 2947155 h 5740011"/>
              <a:gd name="connsiteX1" fmla="*/ 1276771 w 5123888"/>
              <a:gd name="connsiteY1" fmla="*/ 699937 h 5740011"/>
              <a:gd name="connsiteX2" fmla="*/ 3738681 w 5123888"/>
              <a:gd name="connsiteY2" fmla="*/ 10383 h 5740011"/>
              <a:gd name="connsiteX3" fmla="*/ 4926156 w 5123888"/>
              <a:gd name="connsiteY3" fmla="*/ 1106542 h 5740011"/>
              <a:gd name="connsiteX4" fmla="*/ 4923291 w 5123888"/>
              <a:gd name="connsiteY4" fmla="*/ 4152232 h 5740011"/>
              <a:gd name="connsiteX5" fmla="*/ 2966555 w 5123888"/>
              <a:gd name="connsiteY5" fmla="*/ 5411017 h 5740011"/>
              <a:gd name="connsiteX6" fmla="*/ 432449 w 5123888"/>
              <a:gd name="connsiteY6" fmla="*/ 5538521 h 5740011"/>
              <a:gd name="connsiteX7" fmla="*/ 77556 w 5123888"/>
              <a:gd name="connsiteY7" fmla="*/ 2947155 h 5740011"/>
              <a:gd name="connsiteX0" fmla="*/ 77556 w 5123889"/>
              <a:gd name="connsiteY0" fmla="*/ 2947155 h 5786300"/>
              <a:gd name="connsiteX1" fmla="*/ 1276771 w 5123889"/>
              <a:gd name="connsiteY1" fmla="*/ 699937 h 5786300"/>
              <a:gd name="connsiteX2" fmla="*/ 3738681 w 5123889"/>
              <a:gd name="connsiteY2" fmla="*/ 10383 h 5786300"/>
              <a:gd name="connsiteX3" fmla="*/ 4926156 w 5123889"/>
              <a:gd name="connsiteY3" fmla="*/ 1106542 h 5786300"/>
              <a:gd name="connsiteX4" fmla="*/ 4923291 w 5123889"/>
              <a:gd name="connsiteY4" fmla="*/ 4152232 h 5786300"/>
              <a:gd name="connsiteX5" fmla="*/ 2966555 w 5123889"/>
              <a:gd name="connsiteY5" fmla="*/ 5411017 h 5786300"/>
              <a:gd name="connsiteX6" fmla="*/ 432449 w 5123889"/>
              <a:gd name="connsiteY6" fmla="*/ 5538521 h 5786300"/>
              <a:gd name="connsiteX7" fmla="*/ 77556 w 5123889"/>
              <a:gd name="connsiteY7" fmla="*/ 2947155 h 5786300"/>
              <a:gd name="connsiteX0" fmla="*/ 76581 w 5124693"/>
              <a:gd name="connsiteY0" fmla="*/ 2947155 h 5793257"/>
              <a:gd name="connsiteX1" fmla="*/ 1275796 w 5124693"/>
              <a:gd name="connsiteY1" fmla="*/ 699937 h 5793257"/>
              <a:gd name="connsiteX2" fmla="*/ 3737706 w 5124693"/>
              <a:gd name="connsiteY2" fmla="*/ 10383 h 5793257"/>
              <a:gd name="connsiteX3" fmla="*/ 4925181 w 5124693"/>
              <a:gd name="connsiteY3" fmla="*/ 1106542 h 5793257"/>
              <a:gd name="connsiteX4" fmla="*/ 4922316 w 5124693"/>
              <a:gd name="connsiteY4" fmla="*/ 4152232 h 5793257"/>
              <a:gd name="connsiteX5" fmla="*/ 2939689 w 5124693"/>
              <a:gd name="connsiteY5" fmla="*/ 5426238 h 5793257"/>
              <a:gd name="connsiteX6" fmla="*/ 431474 w 5124693"/>
              <a:gd name="connsiteY6" fmla="*/ 5538521 h 5793257"/>
              <a:gd name="connsiteX7" fmla="*/ 76581 w 5124693"/>
              <a:gd name="connsiteY7" fmla="*/ 2947155 h 5793257"/>
              <a:gd name="connsiteX0" fmla="*/ 76580 w 5067048"/>
              <a:gd name="connsiteY0" fmla="*/ 2947155 h 5738110"/>
              <a:gd name="connsiteX1" fmla="*/ 1275795 w 5067048"/>
              <a:gd name="connsiteY1" fmla="*/ 699937 h 5738110"/>
              <a:gd name="connsiteX2" fmla="*/ 3737705 w 5067048"/>
              <a:gd name="connsiteY2" fmla="*/ 10383 h 5738110"/>
              <a:gd name="connsiteX3" fmla="*/ 4925180 w 5067048"/>
              <a:gd name="connsiteY3" fmla="*/ 1106542 h 5738110"/>
              <a:gd name="connsiteX4" fmla="*/ 4823932 w 5067048"/>
              <a:gd name="connsiteY4" fmla="*/ 4334875 h 5738110"/>
              <a:gd name="connsiteX5" fmla="*/ 2939688 w 5067048"/>
              <a:gd name="connsiteY5" fmla="*/ 5426238 h 5738110"/>
              <a:gd name="connsiteX6" fmla="*/ 431473 w 5067048"/>
              <a:gd name="connsiteY6" fmla="*/ 5538521 h 5738110"/>
              <a:gd name="connsiteX7" fmla="*/ 76580 w 5067048"/>
              <a:gd name="connsiteY7" fmla="*/ 2947155 h 5738110"/>
              <a:gd name="connsiteX0" fmla="*/ 76580 w 5067049"/>
              <a:gd name="connsiteY0" fmla="*/ 2947155 h 5738110"/>
              <a:gd name="connsiteX1" fmla="*/ 1275795 w 5067049"/>
              <a:gd name="connsiteY1" fmla="*/ 699937 h 5738110"/>
              <a:gd name="connsiteX2" fmla="*/ 3737705 w 5067049"/>
              <a:gd name="connsiteY2" fmla="*/ 10383 h 5738110"/>
              <a:gd name="connsiteX3" fmla="*/ 4925180 w 5067049"/>
              <a:gd name="connsiteY3" fmla="*/ 1106542 h 5738110"/>
              <a:gd name="connsiteX4" fmla="*/ 4823932 w 5067049"/>
              <a:gd name="connsiteY4" fmla="*/ 4334875 h 5738110"/>
              <a:gd name="connsiteX5" fmla="*/ 2939688 w 5067049"/>
              <a:gd name="connsiteY5" fmla="*/ 5426238 h 5738110"/>
              <a:gd name="connsiteX6" fmla="*/ 431473 w 5067049"/>
              <a:gd name="connsiteY6" fmla="*/ 5538521 h 5738110"/>
              <a:gd name="connsiteX7" fmla="*/ 76580 w 5067049"/>
              <a:gd name="connsiteY7" fmla="*/ 2947155 h 5738110"/>
              <a:gd name="connsiteX0" fmla="*/ 76580 w 5078021"/>
              <a:gd name="connsiteY0" fmla="*/ 2962011 h 5752966"/>
              <a:gd name="connsiteX1" fmla="*/ 1275795 w 5078021"/>
              <a:gd name="connsiteY1" fmla="*/ 714793 h 5752966"/>
              <a:gd name="connsiteX2" fmla="*/ 3572007 w 5078021"/>
              <a:gd name="connsiteY2" fmla="*/ 10018 h 5752966"/>
              <a:gd name="connsiteX3" fmla="*/ 4925180 w 5078021"/>
              <a:gd name="connsiteY3" fmla="*/ 1121398 h 5752966"/>
              <a:gd name="connsiteX4" fmla="*/ 4823932 w 5078021"/>
              <a:gd name="connsiteY4" fmla="*/ 4349731 h 5752966"/>
              <a:gd name="connsiteX5" fmla="*/ 2939688 w 5078021"/>
              <a:gd name="connsiteY5" fmla="*/ 5441094 h 5752966"/>
              <a:gd name="connsiteX6" fmla="*/ 431473 w 5078021"/>
              <a:gd name="connsiteY6" fmla="*/ 5553377 h 5752966"/>
              <a:gd name="connsiteX7" fmla="*/ 76580 w 5078021"/>
              <a:gd name="connsiteY7" fmla="*/ 2962011 h 5752966"/>
              <a:gd name="connsiteX0" fmla="*/ 67758 w 5069199"/>
              <a:gd name="connsiteY0" fmla="*/ 2955485 h 5746440"/>
              <a:gd name="connsiteX1" fmla="*/ 1147879 w 5069199"/>
              <a:gd name="connsiteY1" fmla="*/ 845248 h 5746440"/>
              <a:gd name="connsiteX2" fmla="*/ 3563185 w 5069199"/>
              <a:gd name="connsiteY2" fmla="*/ 3492 h 5746440"/>
              <a:gd name="connsiteX3" fmla="*/ 4916358 w 5069199"/>
              <a:gd name="connsiteY3" fmla="*/ 1114872 h 5746440"/>
              <a:gd name="connsiteX4" fmla="*/ 4815110 w 5069199"/>
              <a:gd name="connsiteY4" fmla="*/ 4343205 h 5746440"/>
              <a:gd name="connsiteX5" fmla="*/ 2930866 w 5069199"/>
              <a:gd name="connsiteY5" fmla="*/ 5434568 h 5746440"/>
              <a:gd name="connsiteX6" fmla="*/ 422651 w 5069199"/>
              <a:gd name="connsiteY6" fmla="*/ 5546851 h 5746440"/>
              <a:gd name="connsiteX7" fmla="*/ 67758 w 5069199"/>
              <a:gd name="connsiteY7" fmla="*/ 2955485 h 5746440"/>
              <a:gd name="connsiteX0" fmla="*/ 70442 w 5071883"/>
              <a:gd name="connsiteY0" fmla="*/ 2956923 h 5747878"/>
              <a:gd name="connsiteX1" fmla="*/ 1186809 w 5071883"/>
              <a:gd name="connsiteY1" fmla="*/ 806099 h 5747878"/>
              <a:gd name="connsiteX2" fmla="*/ 3565869 w 5071883"/>
              <a:gd name="connsiteY2" fmla="*/ 4930 h 5747878"/>
              <a:gd name="connsiteX3" fmla="*/ 4919042 w 5071883"/>
              <a:gd name="connsiteY3" fmla="*/ 1116310 h 5747878"/>
              <a:gd name="connsiteX4" fmla="*/ 4817794 w 5071883"/>
              <a:gd name="connsiteY4" fmla="*/ 4344643 h 5747878"/>
              <a:gd name="connsiteX5" fmla="*/ 2933550 w 5071883"/>
              <a:gd name="connsiteY5" fmla="*/ 5436006 h 5747878"/>
              <a:gd name="connsiteX6" fmla="*/ 425335 w 5071883"/>
              <a:gd name="connsiteY6" fmla="*/ 5548289 h 5747878"/>
              <a:gd name="connsiteX7" fmla="*/ 70442 w 5071883"/>
              <a:gd name="connsiteY7" fmla="*/ 2956923 h 5747878"/>
              <a:gd name="connsiteX0" fmla="*/ 70442 w 5071883"/>
              <a:gd name="connsiteY0" fmla="*/ 2958147 h 5749102"/>
              <a:gd name="connsiteX1" fmla="*/ 1186809 w 5071883"/>
              <a:gd name="connsiteY1" fmla="*/ 807323 h 5749102"/>
              <a:gd name="connsiteX2" fmla="*/ 3565869 w 5071883"/>
              <a:gd name="connsiteY2" fmla="*/ 6154 h 5749102"/>
              <a:gd name="connsiteX3" fmla="*/ 4919042 w 5071883"/>
              <a:gd name="connsiteY3" fmla="*/ 1117534 h 5749102"/>
              <a:gd name="connsiteX4" fmla="*/ 4817794 w 5071883"/>
              <a:gd name="connsiteY4" fmla="*/ 4345867 h 5749102"/>
              <a:gd name="connsiteX5" fmla="*/ 2933550 w 5071883"/>
              <a:gd name="connsiteY5" fmla="*/ 5437230 h 5749102"/>
              <a:gd name="connsiteX6" fmla="*/ 425335 w 5071883"/>
              <a:gd name="connsiteY6" fmla="*/ 5549513 h 5749102"/>
              <a:gd name="connsiteX7" fmla="*/ 70442 w 5071883"/>
              <a:gd name="connsiteY7" fmla="*/ 2958147 h 5749102"/>
              <a:gd name="connsiteX0" fmla="*/ 68157 w 5079954"/>
              <a:gd name="connsiteY0" fmla="*/ 2977256 h 5746419"/>
              <a:gd name="connsiteX1" fmla="*/ 1194880 w 5079954"/>
              <a:gd name="connsiteY1" fmla="*/ 806140 h 5746419"/>
              <a:gd name="connsiteX2" fmla="*/ 3573940 w 5079954"/>
              <a:gd name="connsiteY2" fmla="*/ 4971 h 5746419"/>
              <a:gd name="connsiteX3" fmla="*/ 4927113 w 5079954"/>
              <a:gd name="connsiteY3" fmla="*/ 1116351 h 5746419"/>
              <a:gd name="connsiteX4" fmla="*/ 4825865 w 5079954"/>
              <a:gd name="connsiteY4" fmla="*/ 4344684 h 5746419"/>
              <a:gd name="connsiteX5" fmla="*/ 2941621 w 5079954"/>
              <a:gd name="connsiteY5" fmla="*/ 5436047 h 5746419"/>
              <a:gd name="connsiteX6" fmla="*/ 433406 w 5079954"/>
              <a:gd name="connsiteY6" fmla="*/ 5548330 h 5746419"/>
              <a:gd name="connsiteX7" fmla="*/ 68157 w 5079954"/>
              <a:gd name="connsiteY7" fmla="*/ 2977256 h 5746419"/>
              <a:gd name="connsiteX0" fmla="*/ 86965 w 5098762"/>
              <a:gd name="connsiteY0" fmla="*/ 2977256 h 5795929"/>
              <a:gd name="connsiteX1" fmla="*/ 1213688 w 5098762"/>
              <a:gd name="connsiteY1" fmla="*/ 806140 h 5795929"/>
              <a:gd name="connsiteX2" fmla="*/ 3592748 w 5098762"/>
              <a:gd name="connsiteY2" fmla="*/ 4971 h 5795929"/>
              <a:gd name="connsiteX3" fmla="*/ 4945921 w 5098762"/>
              <a:gd name="connsiteY3" fmla="*/ 1116351 h 5795929"/>
              <a:gd name="connsiteX4" fmla="*/ 4844673 w 5098762"/>
              <a:gd name="connsiteY4" fmla="*/ 4344684 h 5795929"/>
              <a:gd name="connsiteX5" fmla="*/ 2960429 w 5098762"/>
              <a:gd name="connsiteY5" fmla="*/ 5436047 h 5795929"/>
              <a:gd name="connsiteX6" fmla="*/ 452214 w 5098762"/>
              <a:gd name="connsiteY6" fmla="*/ 5548330 h 5795929"/>
              <a:gd name="connsiteX7" fmla="*/ 86965 w 5098762"/>
              <a:gd name="connsiteY7" fmla="*/ 2977256 h 5795929"/>
              <a:gd name="connsiteX0" fmla="*/ 63814 w 5075611"/>
              <a:gd name="connsiteY0" fmla="*/ 2977256 h 5757668"/>
              <a:gd name="connsiteX1" fmla="*/ 1190537 w 5075611"/>
              <a:gd name="connsiteY1" fmla="*/ 806140 h 5757668"/>
              <a:gd name="connsiteX2" fmla="*/ 3569597 w 5075611"/>
              <a:gd name="connsiteY2" fmla="*/ 4971 h 5757668"/>
              <a:gd name="connsiteX3" fmla="*/ 4922770 w 5075611"/>
              <a:gd name="connsiteY3" fmla="*/ 1116351 h 5757668"/>
              <a:gd name="connsiteX4" fmla="*/ 4821522 w 5075611"/>
              <a:gd name="connsiteY4" fmla="*/ 4344684 h 5757668"/>
              <a:gd name="connsiteX5" fmla="*/ 2937278 w 5075611"/>
              <a:gd name="connsiteY5" fmla="*/ 5436047 h 5757668"/>
              <a:gd name="connsiteX6" fmla="*/ 429063 w 5075611"/>
              <a:gd name="connsiteY6" fmla="*/ 5548330 h 5757668"/>
              <a:gd name="connsiteX7" fmla="*/ 63814 w 5075611"/>
              <a:gd name="connsiteY7" fmla="*/ 2977256 h 5757668"/>
              <a:gd name="connsiteX0" fmla="*/ 54818 w 5066615"/>
              <a:gd name="connsiteY0" fmla="*/ 2977256 h 5788775"/>
              <a:gd name="connsiteX1" fmla="*/ 1181541 w 5066615"/>
              <a:gd name="connsiteY1" fmla="*/ 806140 h 5788775"/>
              <a:gd name="connsiteX2" fmla="*/ 3560601 w 5066615"/>
              <a:gd name="connsiteY2" fmla="*/ 4971 h 5788775"/>
              <a:gd name="connsiteX3" fmla="*/ 4913774 w 5066615"/>
              <a:gd name="connsiteY3" fmla="*/ 1116351 h 5788775"/>
              <a:gd name="connsiteX4" fmla="*/ 4812526 w 5066615"/>
              <a:gd name="connsiteY4" fmla="*/ 4344684 h 5788775"/>
              <a:gd name="connsiteX5" fmla="*/ 2928282 w 5066615"/>
              <a:gd name="connsiteY5" fmla="*/ 5436047 h 5788775"/>
              <a:gd name="connsiteX6" fmla="*/ 451135 w 5066615"/>
              <a:gd name="connsiteY6" fmla="*/ 5588917 h 5788775"/>
              <a:gd name="connsiteX7" fmla="*/ 54818 w 5066615"/>
              <a:gd name="connsiteY7" fmla="*/ 2977256 h 5788775"/>
              <a:gd name="connsiteX0" fmla="*/ 60691 w 5072488"/>
              <a:gd name="connsiteY0" fmla="*/ 2977256 h 5777015"/>
              <a:gd name="connsiteX1" fmla="*/ 1187414 w 5072488"/>
              <a:gd name="connsiteY1" fmla="*/ 806140 h 5777015"/>
              <a:gd name="connsiteX2" fmla="*/ 3566474 w 5072488"/>
              <a:gd name="connsiteY2" fmla="*/ 4971 h 5777015"/>
              <a:gd name="connsiteX3" fmla="*/ 4919647 w 5072488"/>
              <a:gd name="connsiteY3" fmla="*/ 1116351 h 5777015"/>
              <a:gd name="connsiteX4" fmla="*/ 4818399 w 5072488"/>
              <a:gd name="connsiteY4" fmla="*/ 4344684 h 5777015"/>
              <a:gd name="connsiteX5" fmla="*/ 2934155 w 5072488"/>
              <a:gd name="connsiteY5" fmla="*/ 5436047 h 5777015"/>
              <a:gd name="connsiteX6" fmla="*/ 436295 w 5072488"/>
              <a:gd name="connsiteY6" fmla="*/ 5573698 h 5777015"/>
              <a:gd name="connsiteX7" fmla="*/ 60691 w 5072488"/>
              <a:gd name="connsiteY7" fmla="*/ 2977256 h 5777015"/>
              <a:gd name="connsiteX0" fmla="*/ 60691 w 5072488"/>
              <a:gd name="connsiteY0" fmla="*/ 2977256 h 5787871"/>
              <a:gd name="connsiteX1" fmla="*/ 1187414 w 5072488"/>
              <a:gd name="connsiteY1" fmla="*/ 806140 h 5787871"/>
              <a:gd name="connsiteX2" fmla="*/ 3566474 w 5072488"/>
              <a:gd name="connsiteY2" fmla="*/ 4971 h 5787871"/>
              <a:gd name="connsiteX3" fmla="*/ 4919647 w 5072488"/>
              <a:gd name="connsiteY3" fmla="*/ 1116351 h 5787871"/>
              <a:gd name="connsiteX4" fmla="*/ 4818399 w 5072488"/>
              <a:gd name="connsiteY4" fmla="*/ 4344684 h 5787871"/>
              <a:gd name="connsiteX5" fmla="*/ 2934155 w 5072488"/>
              <a:gd name="connsiteY5" fmla="*/ 5436047 h 5787871"/>
              <a:gd name="connsiteX6" fmla="*/ 436295 w 5072488"/>
              <a:gd name="connsiteY6" fmla="*/ 5573698 h 5787871"/>
              <a:gd name="connsiteX7" fmla="*/ 60691 w 5072488"/>
              <a:gd name="connsiteY7" fmla="*/ 2977256 h 5787871"/>
              <a:gd name="connsiteX0" fmla="*/ 60691 w 5072488"/>
              <a:gd name="connsiteY0" fmla="*/ 2977256 h 5779364"/>
              <a:gd name="connsiteX1" fmla="*/ 1187414 w 5072488"/>
              <a:gd name="connsiteY1" fmla="*/ 806140 h 5779364"/>
              <a:gd name="connsiteX2" fmla="*/ 3566474 w 5072488"/>
              <a:gd name="connsiteY2" fmla="*/ 4971 h 5779364"/>
              <a:gd name="connsiteX3" fmla="*/ 4919647 w 5072488"/>
              <a:gd name="connsiteY3" fmla="*/ 1116351 h 5779364"/>
              <a:gd name="connsiteX4" fmla="*/ 4818399 w 5072488"/>
              <a:gd name="connsiteY4" fmla="*/ 4344684 h 5779364"/>
              <a:gd name="connsiteX5" fmla="*/ 2934155 w 5072488"/>
              <a:gd name="connsiteY5" fmla="*/ 5436047 h 5779364"/>
              <a:gd name="connsiteX6" fmla="*/ 436295 w 5072488"/>
              <a:gd name="connsiteY6" fmla="*/ 5573698 h 5779364"/>
              <a:gd name="connsiteX7" fmla="*/ 60691 w 5072488"/>
              <a:gd name="connsiteY7" fmla="*/ 2977256 h 5779364"/>
              <a:gd name="connsiteX0" fmla="*/ 64132 w 5077122"/>
              <a:gd name="connsiteY0" fmla="*/ 2977256 h 5788662"/>
              <a:gd name="connsiteX1" fmla="*/ 1190855 w 5077122"/>
              <a:gd name="connsiteY1" fmla="*/ 806140 h 5788662"/>
              <a:gd name="connsiteX2" fmla="*/ 3569915 w 5077122"/>
              <a:gd name="connsiteY2" fmla="*/ 4971 h 5788662"/>
              <a:gd name="connsiteX3" fmla="*/ 4923088 w 5077122"/>
              <a:gd name="connsiteY3" fmla="*/ 1116351 h 5788662"/>
              <a:gd name="connsiteX4" fmla="*/ 4821840 w 5077122"/>
              <a:gd name="connsiteY4" fmla="*/ 4344684 h 5788662"/>
              <a:gd name="connsiteX5" fmla="*/ 2916884 w 5077122"/>
              <a:gd name="connsiteY5" fmla="*/ 5491854 h 5788662"/>
              <a:gd name="connsiteX6" fmla="*/ 439736 w 5077122"/>
              <a:gd name="connsiteY6" fmla="*/ 5573698 h 5788662"/>
              <a:gd name="connsiteX7" fmla="*/ 64132 w 5077122"/>
              <a:gd name="connsiteY7" fmla="*/ 2977256 h 5788662"/>
              <a:gd name="connsiteX0" fmla="*/ 63780 w 5077369"/>
              <a:gd name="connsiteY0" fmla="*/ 2977256 h 5777171"/>
              <a:gd name="connsiteX1" fmla="*/ 1190503 w 5077369"/>
              <a:gd name="connsiteY1" fmla="*/ 806140 h 5777171"/>
              <a:gd name="connsiteX2" fmla="*/ 3569563 w 5077369"/>
              <a:gd name="connsiteY2" fmla="*/ 4971 h 5777171"/>
              <a:gd name="connsiteX3" fmla="*/ 4922736 w 5077369"/>
              <a:gd name="connsiteY3" fmla="*/ 1116351 h 5777171"/>
              <a:gd name="connsiteX4" fmla="*/ 4821488 w 5077369"/>
              <a:gd name="connsiteY4" fmla="*/ 4344684 h 5777171"/>
              <a:gd name="connsiteX5" fmla="*/ 2906176 w 5077369"/>
              <a:gd name="connsiteY5" fmla="*/ 5461414 h 5777171"/>
              <a:gd name="connsiteX6" fmla="*/ 439384 w 5077369"/>
              <a:gd name="connsiteY6" fmla="*/ 5573698 h 5777171"/>
              <a:gd name="connsiteX7" fmla="*/ 63780 w 5077369"/>
              <a:gd name="connsiteY7" fmla="*/ 2977256 h 5777171"/>
              <a:gd name="connsiteX0" fmla="*/ 63780 w 5101235"/>
              <a:gd name="connsiteY0" fmla="*/ 2977256 h 5777171"/>
              <a:gd name="connsiteX1" fmla="*/ 1190503 w 5101235"/>
              <a:gd name="connsiteY1" fmla="*/ 806140 h 5777171"/>
              <a:gd name="connsiteX2" fmla="*/ 3569563 w 5101235"/>
              <a:gd name="connsiteY2" fmla="*/ 4971 h 5777171"/>
              <a:gd name="connsiteX3" fmla="*/ 4922736 w 5101235"/>
              <a:gd name="connsiteY3" fmla="*/ 1116351 h 5777171"/>
              <a:gd name="connsiteX4" fmla="*/ 5075116 w 5101235"/>
              <a:gd name="connsiteY4" fmla="*/ 2689206 h 5777171"/>
              <a:gd name="connsiteX5" fmla="*/ 4821488 w 5101235"/>
              <a:gd name="connsiteY5" fmla="*/ 4344684 h 5777171"/>
              <a:gd name="connsiteX6" fmla="*/ 2906176 w 5101235"/>
              <a:gd name="connsiteY6" fmla="*/ 5461414 h 5777171"/>
              <a:gd name="connsiteX7" fmla="*/ 439384 w 5101235"/>
              <a:gd name="connsiteY7" fmla="*/ 5573698 h 5777171"/>
              <a:gd name="connsiteX8" fmla="*/ 63780 w 5101235"/>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69834"/>
              <a:gd name="connsiteX1" fmla="*/ 1190503 w 5143524"/>
              <a:gd name="connsiteY1" fmla="*/ 806140 h 5769834"/>
              <a:gd name="connsiteX2" fmla="*/ 3569563 w 5143524"/>
              <a:gd name="connsiteY2" fmla="*/ 4971 h 5769834"/>
              <a:gd name="connsiteX3" fmla="*/ 4922736 w 5143524"/>
              <a:gd name="connsiteY3" fmla="*/ 1116351 h 5769834"/>
              <a:gd name="connsiteX4" fmla="*/ 5132074 w 5143524"/>
              <a:gd name="connsiteY4" fmla="*/ 2643545 h 5769834"/>
              <a:gd name="connsiteX5" fmla="*/ 4790420 w 5143524"/>
              <a:gd name="connsiteY5" fmla="*/ 4466445 h 5769834"/>
              <a:gd name="connsiteX6" fmla="*/ 2906176 w 5143524"/>
              <a:gd name="connsiteY6" fmla="*/ 5461414 h 5769834"/>
              <a:gd name="connsiteX7" fmla="*/ 439384 w 5143524"/>
              <a:gd name="connsiteY7" fmla="*/ 5573698 h 5769834"/>
              <a:gd name="connsiteX8" fmla="*/ 63780 w 5143524"/>
              <a:gd name="connsiteY8" fmla="*/ 2977256 h 5769834"/>
              <a:gd name="connsiteX0" fmla="*/ 63780 w 5135739"/>
              <a:gd name="connsiteY0" fmla="*/ 2972991 h 5765569"/>
              <a:gd name="connsiteX1" fmla="*/ 1190503 w 5135739"/>
              <a:gd name="connsiteY1" fmla="*/ 801875 h 5765569"/>
              <a:gd name="connsiteX2" fmla="*/ 3569563 w 5135739"/>
              <a:gd name="connsiteY2" fmla="*/ 706 h 5765569"/>
              <a:gd name="connsiteX3" fmla="*/ 4855422 w 5135739"/>
              <a:gd name="connsiteY3" fmla="*/ 909149 h 5765569"/>
              <a:gd name="connsiteX4" fmla="*/ 5132074 w 5135739"/>
              <a:gd name="connsiteY4" fmla="*/ 2639280 h 5765569"/>
              <a:gd name="connsiteX5" fmla="*/ 4790420 w 5135739"/>
              <a:gd name="connsiteY5" fmla="*/ 4462180 h 5765569"/>
              <a:gd name="connsiteX6" fmla="*/ 2906176 w 5135739"/>
              <a:gd name="connsiteY6" fmla="*/ 5457149 h 5765569"/>
              <a:gd name="connsiteX7" fmla="*/ 439384 w 5135739"/>
              <a:gd name="connsiteY7" fmla="*/ 5569433 h 5765569"/>
              <a:gd name="connsiteX8" fmla="*/ 63780 w 5135739"/>
              <a:gd name="connsiteY8" fmla="*/ 2972991 h 5765569"/>
              <a:gd name="connsiteX0" fmla="*/ 63780 w 5134160"/>
              <a:gd name="connsiteY0" fmla="*/ 2972991 h 5765569"/>
              <a:gd name="connsiteX1" fmla="*/ 1190503 w 5134160"/>
              <a:gd name="connsiteY1" fmla="*/ 801875 h 5765569"/>
              <a:gd name="connsiteX2" fmla="*/ 3569563 w 5134160"/>
              <a:gd name="connsiteY2" fmla="*/ 706 h 5765569"/>
              <a:gd name="connsiteX3" fmla="*/ 4855422 w 5134160"/>
              <a:gd name="connsiteY3" fmla="*/ 909149 h 5765569"/>
              <a:gd name="connsiteX4" fmla="*/ 5132074 w 5134160"/>
              <a:gd name="connsiteY4" fmla="*/ 2639280 h 5765569"/>
              <a:gd name="connsiteX5" fmla="*/ 4790420 w 5134160"/>
              <a:gd name="connsiteY5" fmla="*/ 4462180 h 5765569"/>
              <a:gd name="connsiteX6" fmla="*/ 2906176 w 5134160"/>
              <a:gd name="connsiteY6" fmla="*/ 5457149 h 5765569"/>
              <a:gd name="connsiteX7" fmla="*/ 439384 w 5134160"/>
              <a:gd name="connsiteY7" fmla="*/ 5569433 h 5765569"/>
              <a:gd name="connsiteX8" fmla="*/ 63780 w 5134160"/>
              <a:gd name="connsiteY8" fmla="*/ 2972991 h 5765569"/>
              <a:gd name="connsiteX0" fmla="*/ 63780 w 5136191"/>
              <a:gd name="connsiteY0" fmla="*/ 3003381 h 5795959"/>
              <a:gd name="connsiteX1" fmla="*/ 1190503 w 5136191"/>
              <a:gd name="connsiteY1" fmla="*/ 832265 h 5795959"/>
              <a:gd name="connsiteX2" fmla="*/ 3517783 w 5136191"/>
              <a:gd name="connsiteY2" fmla="*/ 656 h 5795959"/>
              <a:gd name="connsiteX3" fmla="*/ 4855422 w 5136191"/>
              <a:gd name="connsiteY3" fmla="*/ 939539 h 5795959"/>
              <a:gd name="connsiteX4" fmla="*/ 5132074 w 5136191"/>
              <a:gd name="connsiteY4" fmla="*/ 2669670 h 5795959"/>
              <a:gd name="connsiteX5" fmla="*/ 4790420 w 5136191"/>
              <a:gd name="connsiteY5" fmla="*/ 4492570 h 5795959"/>
              <a:gd name="connsiteX6" fmla="*/ 2906176 w 5136191"/>
              <a:gd name="connsiteY6" fmla="*/ 5487539 h 5795959"/>
              <a:gd name="connsiteX7" fmla="*/ 439384 w 5136191"/>
              <a:gd name="connsiteY7" fmla="*/ 5599823 h 5795959"/>
              <a:gd name="connsiteX8" fmla="*/ 63780 w 5136191"/>
              <a:gd name="connsiteY8" fmla="*/ 3003381 h 5795959"/>
              <a:gd name="connsiteX0" fmla="*/ 63780 w 5136190"/>
              <a:gd name="connsiteY0" fmla="*/ 3006874 h 5799452"/>
              <a:gd name="connsiteX1" fmla="*/ 1190503 w 5136190"/>
              <a:gd name="connsiteY1" fmla="*/ 835758 h 5799452"/>
              <a:gd name="connsiteX2" fmla="*/ 3517783 w 5136190"/>
              <a:gd name="connsiteY2" fmla="*/ 4149 h 5799452"/>
              <a:gd name="connsiteX3" fmla="*/ 4855422 w 5136190"/>
              <a:gd name="connsiteY3" fmla="*/ 943032 h 5799452"/>
              <a:gd name="connsiteX4" fmla="*/ 5132074 w 5136190"/>
              <a:gd name="connsiteY4" fmla="*/ 2673163 h 5799452"/>
              <a:gd name="connsiteX5" fmla="*/ 4790420 w 5136190"/>
              <a:gd name="connsiteY5" fmla="*/ 4496063 h 5799452"/>
              <a:gd name="connsiteX6" fmla="*/ 2906176 w 5136190"/>
              <a:gd name="connsiteY6" fmla="*/ 5491032 h 5799452"/>
              <a:gd name="connsiteX7" fmla="*/ 439384 w 5136190"/>
              <a:gd name="connsiteY7" fmla="*/ 5603316 h 5799452"/>
              <a:gd name="connsiteX8" fmla="*/ 63780 w 5136190"/>
              <a:gd name="connsiteY8" fmla="*/ 3006874 h 5799452"/>
              <a:gd name="connsiteX0" fmla="*/ 63780 w 5136046"/>
              <a:gd name="connsiteY0" fmla="*/ 2996812 h 5789390"/>
              <a:gd name="connsiteX1" fmla="*/ 1190503 w 5136046"/>
              <a:gd name="connsiteY1" fmla="*/ 825696 h 5789390"/>
              <a:gd name="connsiteX2" fmla="*/ 3533318 w 5136046"/>
              <a:gd name="connsiteY2" fmla="*/ 4234 h 5789390"/>
              <a:gd name="connsiteX3" fmla="*/ 4855422 w 5136046"/>
              <a:gd name="connsiteY3" fmla="*/ 932970 h 5789390"/>
              <a:gd name="connsiteX4" fmla="*/ 5132074 w 5136046"/>
              <a:gd name="connsiteY4" fmla="*/ 2663101 h 5789390"/>
              <a:gd name="connsiteX5" fmla="*/ 4790420 w 5136046"/>
              <a:gd name="connsiteY5" fmla="*/ 4486001 h 5789390"/>
              <a:gd name="connsiteX6" fmla="*/ 2906176 w 5136046"/>
              <a:gd name="connsiteY6" fmla="*/ 5480970 h 5789390"/>
              <a:gd name="connsiteX7" fmla="*/ 439384 w 5136046"/>
              <a:gd name="connsiteY7" fmla="*/ 5593254 h 5789390"/>
              <a:gd name="connsiteX8" fmla="*/ 63780 w 5136046"/>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7215 w 5139482"/>
              <a:gd name="connsiteY0" fmla="*/ 2996812 h 5785866"/>
              <a:gd name="connsiteX1" fmla="*/ 1193938 w 5139482"/>
              <a:gd name="connsiteY1" fmla="*/ 825696 h 5785866"/>
              <a:gd name="connsiteX2" fmla="*/ 3536753 w 5139482"/>
              <a:gd name="connsiteY2" fmla="*/ 4234 h 5785866"/>
              <a:gd name="connsiteX3" fmla="*/ 4858857 w 5139482"/>
              <a:gd name="connsiteY3" fmla="*/ 932970 h 5785866"/>
              <a:gd name="connsiteX4" fmla="*/ 5135509 w 5139482"/>
              <a:gd name="connsiteY4" fmla="*/ 2663101 h 5785866"/>
              <a:gd name="connsiteX5" fmla="*/ 4762787 w 5139482"/>
              <a:gd name="connsiteY5" fmla="*/ 4486001 h 5785866"/>
              <a:gd name="connsiteX6" fmla="*/ 3007994 w 5139482"/>
              <a:gd name="connsiteY6" fmla="*/ 5470824 h 5785866"/>
              <a:gd name="connsiteX7" fmla="*/ 442819 w 5139482"/>
              <a:gd name="connsiteY7" fmla="*/ 5593254 h 5785866"/>
              <a:gd name="connsiteX8" fmla="*/ 67215 w 5139482"/>
              <a:gd name="connsiteY8" fmla="*/ 2996812 h 5785866"/>
              <a:gd name="connsiteX0" fmla="*/ 67215 w 5139482"/>
              <a:gd name="connsiteY0" fmla="*/ 2996812 h 5798025"/>
              <a:gd name="connsiteX1" fmla="*/ 1193938 w 5139482"/>
              <a:gd name="connsiteY1" fmla="*/ 825696 h 5798025"/>
              <a:gd name="connsiteX2" fmla="*/ 3536753 w 5139482"/>
              <a:gd name="connsiteY2" fmla="*/ 4234 h 5798025"/>
              <a:gd name="connsiteX3" fmla="*/ 4858857 w 5139482"/>
              <a:gd name="connsiteY3" fmla="*/ 932970 h 5798025"/>
              <a:gd name="connsiteX4" fmla="*/ 5135509 w 5139482"/>
              <a:gd name="connsiteY4" fmla="*/ 2663101 h 5798025"/>
              <a:gd name="connsiteX5" fmla="*/ 4762787 w 5139482"/>
              <a:gd name="connsiteY5" fmla="*/ 4486001 h 5798025"/>
              <a:gd name="connsiteX6" fmla="*/ 3007994 w 5139482"/>
              <a:gd name="connsiteY6" fmla="*/ 5470824 h 5798025"/>
              <a:gd name="connsiteX7" fmla="*/ 442819 w 5139482"/>
              <a:gd name="connsiteY7" fmla="*/ 5593254 h 5798025"/>
              <a:gd name="connsiteX8" fmla="*/ 67215 w 5139482"/>
              <a:gd name="connsiteY8" fmla="*/ 2996812 h 5798025"/>
              <a:gd name="connsiteX0" fmla="*/ 54799 w 5127066"/>
              <a:gd name="connsiteY0" fmla="*/ 2996812 h 5813475"/>
              <a:gd name="connsiteX1" fmla="*/ 1181522 w 5127066"/>
              <a:gd name="connsiteY1" fmla="*/ 825696 h 5813475"/>
              <a:gd name="connsiteX2" fmla="*/ 3524337 w 5127066"/>
              <a:gd name="connsiteY2" fmla="*/ 4234 h 5813475"/>
              <a:gd name="connsiteX3" fmla="*/ 4846441 w 5127066"/>
              <a:gd name="connsiteY3" fmla="*/ 932970 h 5813475"/>
              <a:gd name="connsiteX4" fmla="*/ 5123093 w 5127066"/>
              <a:gd name="connsiteY4" fmla="*/ 2663101 h 5813475"/>
              <a:gd name="connsiteX5" fmla="*/ 4750371 w 5127066"/>
              <a:gd name="connsiteY5" fmla="*/ 4486001 h 5813475"/>
              <a:gd name="connsiteX6" fmla="*/ 2995578 w 5127066"/>
              <a:gd name="connsiteY6" fmla="*/ 5470824 h 5813475"/>
              <a:gd name="connsiteX7" fmla="*/ 471828 w 5127066"/>
              <a:gd name="connsiteY7" fmla="*/ 5628767 h 5813475"/>
              <a:gd name="connsiteX8" fmla="*/ 54799 w 5127066"/>
              <a:gd name="connsiteY8" fmla="*/ 2996812 h 5813475"/>
              <a:gd name="connsiteX0" fmla="*/ 50644 w 5122911"/>
              <a:gd name="connsiteY0" fmla="*/ 2996812 h 5805524"/>
              <a:gd name="connsiteX1" fmla="*/ 1177367 w 5122911"/>
              <a:gd name="connsiteY1" fmla="*/ 825696 h 5805524"/>
              <a:gd name="connsiteX2" fmla="*/ 3520182 w 5122911"/>
              <a:gd name="connsiteY2" fmla="*/ 4234 h 5805524"/>
              <a:gd name="connsiteX3" fmla="*/ 4842286 w 5122911"/>
              <a:gd name="connsiteY3" fmla="*/ 932970 h 5805524"/>
              <a:gd name="connsiteX4" fmla="*/ 5118938 w 5122911"/>
              <a:gd name="connsiteY4" fmla="*/ 2663101 h 5805524"/>
              <a:gd name="connsiteX5" fmla="*/ 4746216 w 5122911"/>
              <a:gd name="connsiteY5" fmla="*/ 4486001 h 5805524"/>
              <a:gd name="connsiteX6" fmla="*/ 2991423 w 5122911"/>
              <a:gd name="connsiteY6" fmla="*/ 5470824 h 5805524"/>
              <a:gd name="connsiteX7" fmla="*/ 483206 w 5122911"/>
              <a:gd name="connsiteY7" fmla="*/ 5618621 h 5805524"/>
              <a:gd name="connsiteX8" fmla="*/ 50644 w 5122911"/>
              <a:gd name="connsiteY8" fmla="*/ 2996812 h 5805524"/>
              <a:gd name="connsiteX0" fmla="*/ 50644 w 5122911"/>
              <a:gd name="connsiteY0" fmla="*/ 2997430 h 5806142"/>
              <a:gd name="connsiteX1" fmla="*/ 1177367 w 5122911"/>
              <a:gd name="connsiteY1" fmla="*/ 826314 h 5806142"/>
              <a:gd name="connsiteX2" fmla="*/ 3520182 w 5122911"/>
              <a:gd name="connsiteY2" fmla="*/ 4852 h 5806142"/>
              <a:gd name="connsiteX3" fmla="*/ 4842286 w 5122911"/>
              <a:gd name="connsiteY3" fmla="*/ 933588 h 5806142"/>
              <a:gd name="connsiteX4" fmla="*/ 5118938 w 5122911"/>
              <a:gd name="connsiteY4" fmla="*/ 2663719 h 5806142"/>
              <a:gd name="connsiteX5" fmla="*/ 4746216 w 5122911"/>
              <a:gd name="connsiteY5" fmla="*/ 4486619 h 5806142"/>
              <a:gd name="connsiteX6" fmla="*/ 2991423 w 5122911"/>
              <a:gd name="connsiteY6" fmla="*/ 5471442 h 5806142"/>
              <a:gd name="connsiteX7" fmla="*/ 483206 w 5122911"/>
              <a:gd name="connsiteY7" fmla="*/ 5619239 h 5806142"/>
              <a:gd name="connsiteX8" fmla="*/ 50644 w 5122911"/>
              <a:gd name="connsiteY8" fmla="*/ 2997430 h 5806142"/>
              <a:gd name="connsiteX0" fmla="*/ 60091 w 5132358"/>
              <a:gd name="connsiteY0" fmla="*/ 2997431 h 5821926"/>
              <a:gd name="connsiteX1" fmla="*/ 1186814 w 5132358"/>
              <a:gd name="connsiteY1" fmla="*/ 826315 h 5821926"/>
              <a:gd name="connsiteX2" fmla="*/ 3529629 w 5132358"/>
              <a:gd name="connsiteY2" fmla="*/ 4853 h 5821926"/>
              <a:gd name="connsiteX3" fmla="*/ 4851733 w 5132358"/>
              <a:gd name="connsiteY3" fmla="*/ 933589 h 5821926"/>
              <a:gd name="connsiteX4" fmla="*/ 5128385 w 5132358"/>
              <a:gd name="connsiteY4" fmla="*/ 2663720 h 5821926"/>
              <a:gd name="connsiteX5" fmla="*/ 4755663 w 5132358"/>
              <a:gd name="connsiteY5" fmla="*/ 4486620 h 5821926"/>
              <a:gd name="connsiteX6" fmla="*/ 3000870 w 5132358"/>
              <a:gd name="connsiteY6" fmla="*/ 5471443 h 5821926"/>
              <a:gd name="connsiteX7" fmla="*/ 492653 w 5132358"/>
              <a:gd name="connsiteY7" fmla="*/ 5619240 h 5821926"/>
              <a:gd name="connsiteX8" fmla="*/ 60091 w 5132358"/>
              <a:gd name="connsiteY8" fmla="*/ 2997431 h 5821926"/>
              <a:gd name="connsiteX0" fmla="*/ 60092 w 5132359"/>
              <a:gd name="connsiteY0" fmla="*/ 2996715 h 5821210"/>
              <a:gd name="connsiteX1" fmla="*/ 1186815 w 5132359"/>
              <a:gd name="connsiteY1" fmla="*/ 825599 h 5821210"/>
              <a:gd name="connsiteX2" fmla="*/ 3529630 w 5132359"/>
              <a:gd name="connsiteY2" fmla="*/ 4137 h 5821210"/>
              <a:gd name="connsiteX3" fmla="*/ 4851734 w 5132359"/>
              <a:gd name="connsiteY3" fmla="*/ 932873 h 5821210"/>
              <a:gd name="connsiteX4" fmla="*/ 5128386 w 5132359"/>
              <a:gd name="connsiteY4" fmla="*/ 2663004 h 5821210"/>
              <a:gd name="connsiteX5" fmla="*/ 4755664 w 5132359"/>
              <a:gd name="connsiteY5" fmla="*/ 4485904 h 5821210"/>
              <a:gd name="connsiteX6" fmla="*/ 3000871 w 5132359"/>
              <a:gd name="connsiteY6" fmla="*/ 5470727 h 5821210"/>
              <a:gd name="connsiteX7" fmla="*/ 492654 w 5132359"/>
              <a:gd name="connsiteY7" fmla="*/ 5618524 h 5821210"/>
              <a:gd name="connsiteX8" fmla="*/ 60092 w 5132359"/>
              <a:gd name="connsiteY8" fmla="*/ 2996715 h 5821210"/>
              <a:gd name="connsiteX0" fmla="*/ 60092 w 5128733"/>
              <a:gd name="connsiteY0" fmla="*/ 2996715 h 5821210"/>
              <a:gd name="connsiteX1" fmla="*/ 1186815 w 5128733"/>
              <a:gd name="connsiteY1" fmla="*/ 825599 h 5821210"/>
              <a:gd name="connsiteX2" fmla="*/ 3529630 w 5128733"/>
              <a:gd name="connsiteY2" fmla="*/ 4137 h 5821210"/>
              <a:gd name="connsiteX3" fmla="*/ 4851734 w 5128733"/>
              <a:gd name="connsiteY3" fmla="*/ 932873 h 5821210"/>
              <a:gd name="connsiteX4" fmla="*/ 5128386 w 5128733"/>
              <a:gd name="connsiteY4" fmla="*/ 2663004 h 5821210"/>
              <a:gd name="connsiteX5" fmla="*/ 4755664 w 5128733"/>
              <a:gd name="connsiteY5" fmla="*/ 4485904 h 5821210"/>
              <a:gd name="connsiteX6" fmla="*/ 3000871 w 5128733"/>
              <a:gd name="connsiteY6" fmla="*/ 5470727 h 5821210"/>
              <a:gd name="connsiteX7" fmla="*/ 492654 w 5128733"/>
              <a:gd name="connsiteY7" fmla="*/ 5618524 h 5821210"/>
              <a:gd name="connsiteX8" fmla="*/ 60092 w 5128733"/>
              <a:gd name="connsiteY8" fmla="*/ 2996715 h 5821210"/>
              <a:gd name="connsiteX0" fmla="*/ 60092 w 5128470"/>
              <a:gd name="connsiteY0" fmla="*/ 2996715 h 5821210"/>
              <a:gd name="connsiteX1" fmla="*/ 1186815 w 5128470"/>
              <a:gd name="connsiteY1" fmla="*/ 825599 h 5821210"/>
              <a:gd name="connsiteX2" fmla="*/ 3529630 w 5128470"/>
              <a:gd name="connsiteY2" fmla="*/ 4137 h 5821210"/>
              <a:gd name="connsiteX3" fmla="*/ 4851734 w 5128470"/>
              <a:gd name="connsiteY3" fmla="*/ 932873 h 5821210"/>
              <a:gd name="connsiteX4" fmla="*/ 5128386 w 5128470"/>
              <a:gd name="connsiteY4" fmla="*/ 2663004 h 5821210"/>
              <a:gd name="connsiteX5" fmla="*/ 4755664 w 5128470"/>
              <a:gd name="connsiteY5" fmla="*/ 4485904 h 5821210"/>
              <a:gd name="connsiteX6" fmla="*/ 3000871 w 5128470"/>
              <a:gd name="connsiteY6" fmla="*/ 5470727 h 5821210"/>
              <a:gd name="connsiteX7" fmla="*/ 492654 w 5128470"/>
              <a:gd name="connsiteY7" fmla="*/ 5618524 h 5821210"/>
              <a:gd name="connsiteX8" fmla="*/ 60092 w 5128470"/>
              <a:gd name="connsiteY8" fmla="*/ 2996715 h 5821210"/>
              <a:gd name="connsiteX0" fmla="*/ 60092 w 5133632"/>
              <a:gd name="connsiteY0" fmla="*/ 2996715 h 5821210"/>
              <a:gd name="connsiteX1" fmla="*/ 1186815 w 5133632"/>
              <a:gd name="connsiteY1" fmla="*/ 825599 h 5821210"/>
              <a:gd name="connsiteX2" fmla="*/ 3529630 w 5133632"/>
              <a:gd name="connsiteY2" fmla="*/ 4137 h 5821210"/>
              <a:gd name="connsiteX3" fmla="*/ 4851734 w 5133632"/>
              <a:gd name="connsiteY3" fmla="*/ 932873 h 5821210"/>
              <a:gd name="connsiteX4" fmla="*/ 5133564 w 5133632"/>
              <a:gd name="connsiteY4" fmla="*/ 2591978 h 5821210"/>
              <a:gd name="connsiteX5" fmla="*/ 4755664 w 5133632"/>
              <a:gd name="connsiteY5" fmla="*/ 4485904 h 5821210"/>
              <a:gd name="connsiteX6" fmla="*/ 3000871 w 5133632"/>
              <a:gd name="connsiteY6" fmla="*/ 5470727 h 5821210"/>
              <a:gd name="connsiteX7" fmla="*/ 492654 w 5133632"/>
              <a:gd name="connsiteY7" fmla="*/ 5618524 h 5821210"/>
              <a:gd name="connsiteX8" fmla="*/ 60092 w 5133632"/>
              <a:gd name="connsiteY8" fmla="*/ 2996715 h 5821210"/>
              <a:gd name="connsiteX0" fmla="*/ 60092 w 5154638"/>
              <a:gd name="connsiteY0" fmla="*/ 2993770 h 5818265"/>
              <a:gd name="connsiteX1" fmla="*/ 1186815 w 5154638"/>
              <a:gd name="connsiteY1" fmla="*/ 822654 h 5818265"/>
              <a:gd name="connsiteX2" fmla="*/ 3529630 w 5154638"/>
              <a:gd name="connsiteY2" fmla="*/ 1192 h 5818265"/>
              <a:gd name="connsiteX3" fmla="*/ 4934584 w 5154638"/>
              <a:gd name="connsiteY3" fmla="*/ 691478 h 5818265"/>
              <a:gd name="connsiteX4" fmla="*/ 5133564 w 5154638"/>
              <a:gd name="connsiteY4" fmla="*/ 2589033 h 5818265"/>
              <a:gd name="connsiteX5" fmla="*/ 4755664 w 5154638"/>
              <a:gd name="connsiteY5" fmla="*/ 4482959 h 5818265"/>
              <a:gd name="connsiteX6" fmla="*/ 3000871 w 5154638"/>
              <a:gd name="connsiteY6" fmla="*/ 5467782 h 5818265"/>
              <a:gd name="connsiteX7" fmla="*/ 492654 w 5154638"/>
              <a:gd name="connsiteY7" fmla="*/ 5615579 h 5818265"/>
              <a:gd name="connsiteX8" fmla="*/ 60092 w 5154638"/>
              <a:gd name="connsiteY8" fmla="*/ 2993770 h 5818265"/>
              <a:gd name="connsiteX0" fmla="*/ 60092 w 5133935"/>
              <a:gd name="connsiteY0" fmla="*/ 2992580 h 5817075"/>
              <a:gd name="connsiteX1" fmla="*/ 1186815 w 5133935"/>
              <a:gd name="connsiteY1" fmla="*/ 821464 h 5817075"/>
              <a:gd name="connsiteX2" fmla="*/ 3529630 w 5133935"/>
              <a:gd name="connsiteY2" fmla="*/ 2 h 5817075"/>
              <a:gd name="connsiteX3" fmla="*/ 4794777 w 5133935"/>
              <a:gd name="connsiteY3" fmla="*/ 817122 h 5817075"/>
              <a:gd name="connsiteX4" fmla="*/ 5133564 w 5133935"/>
              <a:gd name="connsiteY4" fmla="*/ 2587843 h 5817075"/>
              <a:gd name="connsiteX5" fmla="*/ 4755664 w 5133935"/>
              <a:gd name="connsiteY5" fmla="*/ 4481769 h 5817075"/>
              <a:gd name="connsiteX6" fmla="*/ 3000871 w 5133935"/>
              <a:gd name="connsiteY6" fmla="*/ 5466592 h 5817075"/>
              <a:gd name="connsiteX7" fmla="*/ 492654 w 5133935"/>
              <a:gd name="connsiteY7" fmla="*/ 5614389 h 5817075"/>
              <a:gd name="connsiteX8" fmla="*/ 60092 w 5133935"/>
              <a:gd name="connsiteY8" fmla="*/ 2992580 h 5817075"/>
              <a:gd name="connsiteX0" fmla="*/ 60092 w 5133935"/>
              <a:gd name="connsiteY0" fmla="*/ 2999601 h 5824096"/>
              <a:gd name="connsiteX1" fmla="*/ 1186815 w 5133935"/>
              <a:gd name="connsiteY1" fmla="*/ 828485 h 5824096"/>
              <a:gd name="connsiteX2" fmla="*/ 3529630 w 5133935"/>
              <a:gd name="connsiteY2" fmla="*/ 7023 h 5824096"/>
              <a:gd name="connsiteX3" fmla="*/ 4794777 w 5133935"/>
              <a:gd name="connsiteY3" fmla="*/ 824143 h 5824096"/>
              <a:gd name="connsiteX4" fmla="*/ 5133564 w 5133935"/>
              <a:gd name="connsiteY4" fmla="*/ 2594864 h 5824096"/>
              <a:gd name="connsiteX5" fmla="*/ 4755664 w 5133935"/>
              <a:gd name="connsiteY5" fmla="*/ 4488790 h 5824096"/>
              <a:gd name="connsiteX6" fmla="*/ 3000871 w 5133935"/>
              <a:gd name="connsiteY6" fmla="*/ 5473613 h 5824096"/>
              <a:gd name="connsiteX7" fmla="*/ 492654 w 5133935"/>
              <a:gd name="connsiteY7" fmla="*/ 5621410 h 5824096"/>
              <a:gd name="connsiteX8" fmla="*/ 60092 w 5133935"/>
              <a:gd name="connsiteY8" fmla="*/ 2999601 h 5824096"/>
              <a:gd name="connsiteX0" fmla="*/ 60092 w 5134625"/>
              <a:gd name="connsiteY0" fmla="*/ 2999601 h 5821704"/>
              <a:gd name="connsiteX1" fmla="*/ 1186815 w 5134625"/>
              <a:gd name="connsiteY1" fmla="*/ 828485 h 5821704"/>
              <a:gd name="connsiteX2" fmla="*/ 3529630 w 5134625"/>
              <a:gd name="connsiteY2" fmla="*/ 7023 h 5821704"/>
              <a:gd name="connsiteX3" fmla="*/ 4794777 w 5134625"/>
              <a:gd name="connsiteY3" fmla="*/ 824143 h 5821704"/>
              <a:gd name="connsiteX4" fmla="*/ 5133564 w 5134625"/>
              <a:gd name="connsiteY4" fmla="*/ 2594864 h 5821704"/>
              <a:gd name="connsiteX5" fmla="*/ 4724597 w 5134625"/>
              <a:gd name="connsiteY5" fmla="*/ 4554744 h 5821704"/>
              <a:gd name="connsiteX6" fmla="*/ 3000871 w 5134625"/>
              <a:gd name="connsiteY6" fmla="*/ 5473613 h 5821704"/>
              <a:gd name="connsiteX7" fmla="*/ 492654 w 5134625"/>
              <a:gd name="connsiteY7" fmla="*/ 5621410 h 5821704"/>
              <a:gd name="connsiteX8" fmla="*/ 60092 w 5134625"/>
              <a:gd name="connsiteY8" fmla="*/ 2999601 h 5821704"/>
              <a:gd name="connsiteX0" fmla="*/ 60092 w 5135224"/>
              <a:gd name="connsiteY0" fmla="*/ 2999601 h 5821522"/>
              <a:gd name="connsiteX1" fmla="*/ 1186815 w 5135224"/>
              <a:gd name="connsiteY1" fmla="*/ 828485 h 5821522"/>
              <a:gd name="connsiteX2" fmla="*/ 3529630 w 5135224"/>
              <a:gd name="connsiteY2" fmla="*/ 7023 h 5821522"/>
              <a:gd name="connsiteX3" fmla="*/ 4794777 w 5135224"/>
              <a:gd name="connsiteY3" fmla="*/ 824143 h 5821522"/>
              <a:gd name="connsiteX4" fmla="*/ 5133564 w 5135224"/>
              <a:gd name="connsiteY4" fmla="*/ 2594864 h 5821522"/>
              <a:gd name="connsiteX5" fmla="*/ 4703885 w 5135224"/>
              <a:gd name="connsiteY5" fmla="*/ 4559817 h 5821522"/>
              <a:gd name="connsiteX6" fmla="*/ 3000871 w 5135224"/>
              <a:gd name="connsiteY6" fmla="*/ 5473613 h 5821522"/>
              <a:gd name="connsiteX7" fmla="*/ 492654 w 5135224"/>
              <a:gd name="connsiteY7" fmla="*/ 5621410 h 5821522"/>
              <a:gd name="connsiteX8" fmla="*/ 60092 w 5135224"/>
              <a:gd name="connsiteY8" fmla="*/ 2999601 h 5821522"/>
              <a:gd name="connsiteX0" fmla="*/ 49795 w 5124927"/>
              <a:gd name="connsiteY0" fmla="*/ 2999601 h 5799300"/>
              <a:gd name="connsiteX1" fmla="*/ 1176518 w 5124927"/>
              <a:gd name="connsiteY1" fmla="*/ 828485 h 5799300"/>
              <a:gd name="connsiteX2" fmla="*/ 3519333 w 5124927"/>
              <a:gd name="connsiteY2" fmla="*/ 7023 h 5799300"/>
              <a:gd name="connsiteX3" fmla="*/ 4784480 w 5124927"/>
              <a:gd name="connsiteY3" fmla="*/ 824143 h 5799300"/>
              <a:gd name="connsiteX4" fmla="*/ 5123267 w 5124927"/>
              <a:gd name="connsiteY4" fmla="*/ 2594864 h 5799300"/>
              <a:gd name="connsiteX5" fmla="*/ 4693588 w 5124927"/>
              <a:gd name="connsiteY5" fmla="*/ 4559817 h 5799300"/>
              <a:gd name="connsiteX6" fmla="*/ 2959506 w 5124927"/>
              <a:gd name="connsiteY6" fmla="*/ 5453320 h 5799300"/>
              <a:gd name="connsiteX7" fmla="*/ 482357 w 5124927"/>
              <a:gd name="connsiteY7" fmla="*/ 5621410 h 5799300"/>
              <a:gd name="connsiteX8" fmla="*/ 49795 w 5124927"/>
              <a:gd name="connsiteY8" fmla="*/ 2999601 h 5799300"/>
              <a:gd name="connsiteX0" fmla="*/ 51655 w 5126787"/>
              <a:gd name="connsiteY0" fmla="*/ 2999601 h 5794630"/>
              <a:gd name="connsiteX1" fmla="*/ 1178378 w 5126787"/>
              <a:gd name="connsiteY1" fmla="*/ 828485 h 5794630"/>
              <a:gd name="connsiteX2" fmla="*/ 3521193 w 5126787"/>
              <a:gd name="connsiteY2" fmla="*/ 7023 h 5794630"/>
              <a:gd name="connsiteX3" fmla="*/ 4786340 w 5126787"/>
              <a:gd name="connsiteY3" fmla="*/ 824143 h 5794630"/>
              <a:gd name="connsiteX4" fmla="*/ 5125127 w 5126787"/>
              <a:gd name="connsiteY4" fmla="*/ 2594864 h 5794630"/>
              <a:gd name="connsiteX5" fmla="*/ 4695448 w 5126787"/>
              <a:gd name="connsiteY5" fmla="*/ 4559817 h 5794630"/>
              <a:gd name="connsiteX6" fmla="*/ 3028682 w 5126787"/>
              <a:gd name="connsiteY6" fmla="*/ 5438099 h 5794630"/>
              <a:gd name="connsiteX7" fmla="*/ 484217 w 5126787"/>
              <a:gd name="connsiteY7" fmla="*/ 5621410 h 5794630"/>
              <a:gd name="connsiteX8" fmla="*/ 51655 w 5126787"/>
              <a:gd name="connsiteY8" fmla="*/ 2999601 h 5794630"/>
              <a:gd name="connsiteX0" fmla="*/ 66797 w 5141929"/>
              <a:gd name="connsiteY0" fmla="*/ 2999601 h 5826093"/>
              <a:gd name="connsiteX1" fmla="*/ 1193520 w 5141929"/>
              <a:gd name="connsiteY1" fmla="*/ 828485 h 5826093"/>
              <a:gd name="connsiteX2" fmla="*/ 3536335 w 5141929"/>
              <a:gd name="connsiteY2" fmla="*/ 7023 h 5826093"/>
              <a:gd name="connsiteX3" fmla="*/ 4801482 w 5141929"/>
              <a:gd name="connsiteY3" fmla="*/ 824143 h 5826093"/>
              <a:gd name="connsiteX4" fmla="*/ 5140269 w 5141929"/>
              <a:gd name="connsiteY4" fmla="*/ 2594864 h 5826093"/>
              <a:gd name="connsiteX5" fmla="*/ 4710590 w 5141929"/>
              <a:gd name="connsiteY5" fmla="*/ 4559817 h 5826093"/>
              <a:gd name="connsiteX6" fmla="*/ 3043824 w 5141929"/>
              <a:gd name="connsiteY6" fmla="*/ 5438099 h 5826093"/>
              <a:gd name="connsiteX7" fmla="*/ 499359 w 5141929"/>
              <a:gd name="connsiteY7" fmla="*/ 5621410 h 5826093"/>
              <a:gd name="connsiteX8" fmla="*/ 66797 w 5141929"/>
              <a:gd name="connsiteY8" fmla="*/ 2999601 h 582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41929" h="5826093">
                <a:moveTo>
                  <a:pt x="66797" y="2999601"/>
                </a:moveTo>
                <a:cubicBezTo>
                  <a:pt x="182491" y="2200780"/>
                  <a:pt x="584196" y="1317102"/>
                  <a:pt x="1193520" y="828485"/>
                </a:cubicBezTo>
                <a:cubicBezTo>
                  <a:pt x="1802844" y="339868"/>
                  <a:pt x="2914296" y="-58207"/>
                  <a:pt x="3536335" y="7023"/>
                </a:cubicBezTo>
                <a:cubicBezTo>
                  <a:pt x="4158374" y="72253"/>
                  <a:pt x="4534160" y="392836"/>
                  <a:pt x="4801482" y="824143"/>
                </a:cubicBezTo>
                <a:cubicBezTo>
                  <a:pt x="5068804" y="1255450"/>
                  <a:pt x="5155418" y="1972252"/>
                  <a:pt x="5140269" y="2594864"/>
                </a:cubicBezTo>
                <a:cubicBezTo>
                  <a:pt x="5125120" y="3217476"/>
                  <a:pt x="5059997" y="4085945"/>
                  <a:pt x="4710590" y="4559817"/>
                </a:cubicBezTo>
                <a:cubicBezTo>
                  <a:pt x="4361183" y="5033689"/>
                  <a:pt x="3745696" y="5261167"/>
                  <a:pt x="3043824" y="5438099"/>
                </a:cubicBezTo>
                <a:cubicBezTo>
                  <a:pt x="2341952" y="5615031"/>
                  <a:pt x="1073201" y="6098853"/>
                  <a:pt x="499359" y="5621410"/>
                </a:cubicBezTo>
                <a:cubicBezTo>
                  <a:pt x="-74483" y="5143967"/>
                  <a:pt x="-48897" y="3798422"/>
                  <a:pt x="66797" y="2999601"/>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944D4CAC-B68F-1740-8A9B-64667C0B110B}" type="datetime1">
              <a:rPr lang="fi-FI" smtClean="0"/>
              <a:t>24.2.2025</a:t>
            </a:fld>
            <a:endParaRPr lang="fi-FI"/>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a:p>
        </p:txBody>
      </p:sp>
      <p:pic>
        <p:nvPicPr>
          <p:cNvPr id="11" name="Kuva 10">
            <a:extLst>
              <a:ext uri="{FF2B5EF4-FFF2-40B4-BE49-F238E27FC236}">
                <a16:creationId xmlns:a16="http://schemas.microsoft.com/office/drawing/2014/main" id="{01F983D1-159F-4713-B4E0-2B9448AF83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3313060699"/>
      </p:ext>
    </p:extLst>
  </p:cSld>
  <p:clrMapOvr>
    <a:masterClrMapping/>
  </p:clrMapOvr>
  <p:transition spd="slow">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Nosto kuvalla 4">
    <p:bg>
      <p:bgPr>
        <a:solidFill>
          <a:srgbClr val="E0C09F"/>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1244774" y="1447788"/>
            <a:ext cx="5183735" cy="3604504"/>
          </a:xfrm>
        </p:spPr>
        <p:txBody>
          <a:bodyPr anchor="ctr" anchorCtr="0"/>
          <a:lstStyle>
            <a:lvl1pPr>
              <a:lnSpc>
                <a:spcPct val="95000"/>
              </a:lnSpc>
              <a:defRPr sz="3500" b="0"/>
            </a:lvl1pPr>
          </a:lstStyle>
          <a:p>
            <a:r>
              <a:rPr lang="fi-FI"/>
              <a:t>Muokkaa ots. perustyyl. napsautt.</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7145687" y="709051"/>
            <a:ext cx="4585974" cy="5303346"/>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 name="connsiteX0" fmla="*/ 125062 w 5164195"/>
              <a:gd name="connsiteY0" fmla="*/ 1004030 h 5865971"/>
              <a:gd name="connsiteX1" fmla="*/ 1265192 w 5164195"/>
              <a:gd name="connsiteY1" fmla="*/ 68722 h 5865971"/>
              <a:gd name="connsiteX2" fmla="*/ 3447487 w 5164195"/>
              <a:gd name="connsiteY2" fmla="*/ 119885 h 5865971"/>
              <a:gd name="connsiteX3" fmla="*/ 4956001 w 5164195"/>
              <a:gd name="connsiteY3" fmla="*/ 1109502 h 5865971"/>
              <a:gd name="connsiteX4" fmla="*/ 4963492 w 5164195"/>
              <a:gd name="connsiteY4" fmla="*/ 3825422 h 5865971"/>
              <a:gd name="connsiteX5" fmla="*/ 3208701 w 5164195"/>
              <a:gd name="connsiteY5" fmla="*/ 5647352 h 5865971"/>
              <a:gd name="connsiteX6" fmla="*/ 726375 w 5164195"/>
              <a:gd name="connsiteY6" fmla="*/ 5576994 h 5865971"/>
              <a:gd name="connsiteX7" fmla="*/ 97046 w 5164195"/>
              <a:gd name="connsiteY7" fmla="*/ 3843033 h 5865971"/>
              <a:gd name="connsiteX8" fmla="*/ 125062 w 5164195"/>
              <a:gd name="connsiteY8" fmla="*/ 1004030 h 5865971"/>
              <a:gd name="connsiteX0" fmla="*/ 125062 w 5145783"/>
              <a:gd name="connsiteY0" fmla="*/ 1093804 h 5955745"/>
              <a:gd name="connsiteX1" fmla="*/ 1265192 w 5145783"/>
              <a:gd name="connsiteY1" fmla="*/ 158496 h 5955745"/>
              <a:gd name="connsiteX2" fmla="*/ 3768526 w 5145783"/>
              <a:gd name="connsiteY2" fmla="*/ 103117 h 5955745"/>
              <a:gd name="connsiteX3" fmla="*/ 4956001 w 5145783"/>
              <a:gd name="connsiteY3" fmla="*/ 1199276 h 5955745"/>
              <a:gd name="connsiteX4" fmla="*/ 4963492 w 5145783"/>
              <a:gd name="connsiteY4" fmla="*/ 3915196 h 5955745"/>
              <a:gd name="connsiteX5" fmla="*/ 3208701 w 5145783"/>
              <a:gd name="connsiteY5" fmla="*/ 5737126 h 5955745"/>
              <a:gd name="connsiteX6" fmla="*/ 726375 w 5145783"/>
              <a:gd name="connsiteY6" fmla="*/ 5666768 h 5955745"/>
              <a:gd name="connsiteX7" fmla="*/ 97046 w 5145783"/>
              <a:gd name="connsiteY7" fmla="*/ 3932807 h 5955745"/>
              <a:gd name="connsiteX8" fmla="*/ 125062 w 5145783"/>
              <a:gd name="connsiteY8" fmla="*/ 1093804 h 5955745"/>
              <a:gd name="connsiteX0" fmla="*/ 115277 w 5135998"/>
              <a:gd name="connsiteY0" fmla="*/ 992828 h 5854769"/>
              <a:gd name="connsiteX1" fmla="*/ 1105243 w 5135998"/>
              <a:gd name="connsiteY1" fmla="*/ 823603 h 5854769"/>
              <a:gd name="connsiteX2" fmla="*/ 3758741 w 5135998"/>
              <a:gd name="connsiteY2" fmla="*/ 2141 h 5854769"/>
              <a:gd name="connsiteX3" fmla="*/ 4946216 w 5135998"/>
              <a:gd name="connsiteY3" fmla="*/ 1098300 h 5854769"/>
              <a:gd name="connsiteX4" fmla="*/ 4953707 w 5135998"/>
              <a:gd name="connsiteY4" fmla="*/ 3814220 h 5854769"/>
              <a:gd name="connsiteX5" fmla="*/ 3198916 w 5135998"/>
              <a:gd name="connsiteY5" fmla="*/ 5636150 h 5854769"/>
              <a:gd name="connsiteX6" fmla="*/ 716590 w 5135998"/>
              <a:gd name="connsiteY6" fmla="*/ 5565792 h 5854769"/>
              <a:gd name="connsiteX7" fmla="*/ 87261 w 5135998"/>
              <a:gd name="connsiteY7" fmla="*/ 3831831 h 5854769"/>
              <a:gd name="connsiteX8" fmla="*/ 115277 w 5135998"/>
              <a:gd name="connsiteY8" fmla="*/ 992828 h 5854769"/>
              <a:gd name="connsiteX0" fmla="*/ 115277 w 5135998"/>
              <a:gd name="connsiteY0" fmla="*/ 994588 h 5856529"/>
              <a:gd name="connsiteX1" fmla="*/ 1105243 w 5135998"/>
              <a:gd name="connsiteY1" fmla="*/ 825363 h 5856529"/>
              <a:gd name="connsiteX2" fmla="*/ 3758741 w 5135998"/>
              <a:gd name="connsiteY2" fmla="*/ 3901 h 5856529"/>
              <a:gd name="connsiteX3" fmla="*/ 4946216 w 5135998"/>
              <a:gd name="connsiteY3" fmla="*/ 1100060 h 5856529"/>
              <a:gd name="connsiteX4" fmla="*/ 4953707 w 5135998"/>
              <a:gd name="connsiteY4" fmla="*/ 3815980 h 5856529"/>
              <a:gd name="connsiteX5" fmla="*/ 3198916 w 5135998"/>
              <a:gd name="connsiteY5" fmla="*/ 5637910 h 5856529"/>
              <a:gd name="connsiteX6" fmla="*/ 716590 w 5135998"/>
              <a:gd name="connsiteY6" fmla="*/ 5567552 h 5856529"/>
              <a:gd name="connsiteX7" fmla="*/ 87261 w 5135998"/>
              <a:gd name="connsiteY7" fmla="*/ 3833591 h 5856529"/>
              <a:gd name="connsiteX8" fmla="*/ 115277 w 5135998"/>
              <a:gd name="connsiteY8" fmla="*/ 994588 h 5856529"/>
              <a:gd name="connsiteX0" fmla="*/ 127813 w 5148534"/>
              <a:gd name="connsiteY0" fmla="*/ 1001529 h 5863470"/>
              <a:gd name="connsiteX1" fmla="*/ 1309367 w 5148534"/>
              <a:gd name="connsiteY1" fmla="*/ 700396 h 5863470"/>
              <a:gd name="connsiteX2" fmla="*/ 3771277 w 5148534"/>
              <a:gd name="connsiteY2" fmla="*/ 10842 h 5863470"/>
              <a:gd name="connsiteX3" fmla="*/ 4958752 w 5148534"/>
              <a:gd name="connsiteY3" fmla="*/ 1107001 h 5863470"/>
              <a:gd name="connsiteX4" fmla="*/ 4966243 w 5148534"/>
              <a:gd name="connsiteY4" fmla="*/ 3822921 h 5863470"/>
              <a:gd name="connsiteX5" fmla="*/ 3211452 w 5148534"/>
              <a:gd name="connsiteY5" fmla="*/ 5644851 h 5863470"/>
              <a:gd name="connsiteX6" fmla="*/ 729126 w 5148534"/>
              <a:gd name="connsiteY6" fmla="*/ 5574493 h 5863470"/>
              <a:gd name="connsiteX7" fmla="*/ 99797 w 5148534"/>
              <a:gd name="connsiteY7" fmla="*/ 3840532 h 5863470"/>
              <a:gd name="connsiteX8" fmla="*/ 127813 w 5148534"/>
              <a:gd name="connsiteY8" fmla="*/ 1001529 h 5863470"/>
              <a:gd name="connsiteX0" fmla="*/ 23990 w 5072727"/>
              <a:gd name="connsiteY0" fmla="*/ 3846510 h 5869448"/>
              <a:gd name="connsiteX1" fmla="*/ 1233560 w 5072727"/>
              <a:gd name="connsiteY1" fmla="*/ 706374 h 5869448"/>
              <a:gd name="connsiteX2" fmla="*/ 3695470 w 5072727"/>
              <a:gd name="connsiteY2" fmla="*/ 16820 h 5869448"/>
              <a:gd name="connsiteX3" fmla="*/ 4882945 w 5072727"/>
              <a:gd name="connsiteY3" fmla="*/ 1112979 h 5869448"/>
              <a:gd name="connsiteX4" fmla="*/ 4890436 w 5072727"/>
              <a:gd name="connsiteY4" fmla="*/ 3828899 h 5869448"/>
              <a:gd name="connsiteX5" fmla="*/ 3135645 w 5072727"/>
              <a:gd name="connsiteY5" fmla="*/ 5650829 h 5869448"/>
              <a:gd name="connsiteX6" fmla="*/ 653319 w 5072727"/>
              <a:gd name="connsiteY6" fmla="*/ 5580471 h 5869448"/>
              <a:gd name="connsiteX7" fmla="*/ 23990 w 5072727"/>
              <a:gd name="connsiteY7" fmla="*/ 3846510 h 5869448"/>
              <a:gd name="connsiteX0" fmla="*/ 23640 w 5062022"/>
              <a:gd name="connsiteY0" fmla="*/ 2947155 h 5887300"/>
              <a:gd name="connsiteX1" fmla="*/ 1222855 w 5062022"/>
              <a:gd name="connsiteY1" fmla="*/ 699937 h 5887300"/>
              <a:gd name="connsiteX2" fmla="*/ 3684765 w 5062022"/>
              <a:gd name="connsiteY2" fmla="*/ 10383 h 5887300"/>
              <a:gd name="connsiteX3" fmla="*/ 4872240 w 5062022"/>
              <a:gd name="connsiteY3" fmla="*/ 1106542 h 5887300"/>
              <a:gd name="connsiteX4" fmla="*/ 4879731 w 5062022"/>
              <a:gd name="connsiteY4" fmla="*/ 3822462 h 5887300"/>
              <a:gd name="connsiteX5" fmla="*/ 3124940 w 5062022"/>
              <a:gd name="connsiteY5" fmla="*/ 5644392 h 5887300"/>
              <a:gd name="connsiteX6" fmla="*/ 642614 w 5062022"/>
              <a:gd name="connsiteY6" fmla="*/ 5574034 h 5887300"/>
              <a:gd name="connsiteX7" fmla="*/ 23640 w 5062022"/>
              <a:gd name="connsiteY7" fmla="*/ 2947155 h 5887300"/>
              <a:gd name="connsiteX0" fmla="*/ 86001 w 5124383"/>
              <a:gd name="connsiteY0" fmla="*/ 2947155 h 5867584"/>
              <a:gd name="connsiteX1" fmla="*/ 1285216 w 5124383"/>
              <a:gd name="connsiteY1" fmla="*/ 699937 h 5867584"/>
              <a:gd name="connsiteX2" fmla="*/ 3747126 w 5124383"/>
              <a:gd name="connsiteY2" fmla="*/ 10383 h 5867584"/>
              <a:gd name="connsiteX3" fmla="*/ 4934601 w 5124383"/>
              <a:gd name="connsiteY3" fmla="*/ 1106542 h 5867584"/>
              <a:gd name="connsiteX4" fmla="*/ 4942092 w 5124383"/>
              <a:gd name="connsiteY4" fmla="*/ 3822462 h 5867584"/>
              <a:gd name="connsiteX5" fmla="*/ 3187301 w 5124383"/>
              <a:gd name="connsiteY5" fmla="*/ 5644392 h 5867584"/>
              <a:gd name="connsiteX6" fmla="*/ 440894 w 5124383"/>
              <a:gd name="connsiteY6" fmla="*/ 5538521 h 5867584"/>
              <a:gd name="connsiteX7" fmla="*/ 86001 w 5124383"/>
              <a:gd name="connsiteY7" fmla="*/ 2947155 h 5867584"/>
              <a:gd name="connsiteX0" fmla="*/ 80149 w 5128496"/>
              <a:gd name="connsiteY0" fmla="*/ 2947155 h 5750107"/>
              <a:gd name="connsiteX1" fmla="*/ 1279364 w 5128496"/>
              <a:gd name="connsiteY1" fmla="*/ 699937 h 5750107"/>
              <a:gd name="connsiteX2" fmla="*/ 3741274 w 5128496"/>
              <a:gd name="connsiteY2" fmla="*/ 10383 h 5750107"/>
              <a:gd name="connsiteX3" fmla="*/ 4928749 w 5128496"/>
              <a:gd name="connsiteY3" fmla="*/ 1106542 h 5750107"/>
              <a:gd name="connsiteX4" fmla="*/ 4936240 w 5128496"/>
              <a:gd name="connsiteY4" fmla="*/ 3822462 h 5750107"/>
              <a:gd name="connsiteX5" fmla="*/ 3036464 w 5128496"/>
              <a:gd name="connsiteY5" fmla="*/ 5400870 h 5750107"/>
              <a:gd name="connsiteX6" fmla="*/ 435042 w 5128496"/>
              <a:gd name="connsiteY6" fmla="*/ 5538521 h 5750107"/>
              <a:gd name="connsiteX7" fmla="*/ 80149 w 5128496"/>
              <a:gd name="connsiteY7" fmla="*/ 2947155 h 5750107"/>
              <a:gd name="connsiteX0" fmla="*/ 80149 w 5121870"/>
              <a:gd name="connsiteY0" fmla="*/ 2947155 h 5736352"/>
              <a:gd name="connsiteX1" fmla="*/ 1279364 w 5121870"/>
              <a:gd name="connsiteY1" fmla="*/ 699937 h 5736352"/>
              <a:gd name="connsiteX2" fmla="*/ 3741274 w 5121870"/>
              <a:gd name="connsiteY2" fmla="*/ 10383 h 5736352"/>
              <a:gd name="connsiteX3" fmla="*/ 4928749 w 5121870"/>
              <a:gd name="connsiteY3" fmla="*/ 1106542 h 5736352"/>
              <a:gd name="connsiteX4" fmla="*/ 4925884 w 5121870"/>
              <a:gd name="connsiteY4" fmla="*/ 4152232 h 5736352"/>
              <a:gd name="connsiteX5" fmla="*/ 3036464 w 5121870"/>
              <a:gd name="connsiteY5" fmla="*/ 5400870 h 5736352"/>
              <a:gd name="connsiteX6" fmla="*/ 435042 w 5121870"/>
              <a:gd name="connsiteY6" fmla="*/ 5538521 h 5736352"/>
              <a:gd name="connsiteX7" fmla="*/ 80149 w 5121870"/>
              <a:gd name="connsiteY7" fmla="*/ 2947155 h 5736352"/>
              <a:gd name="connsiteX0" fmla="*/ 77556 w 5123888"/>
              <a:gd name="connsiteY0" fmla="*/ 2947155 h 5740011"/>
              <a:gd name="connsiteX1" fmla="*/ 1276771 w 5123888"/>
              <a:gd name="connsiteY1" fmla="*/ 699937 h 5740011"/>
              <a:gd name="connsiteX2" fmla="*/ 3738681 w 5123888"/>
              <a:gd name="connsiteY2" fmla="*/ 10383 h 5740011"/>
              <a:gd name="connsiteX3" fmla="*/ 4926156 w 5123888"/>
              <a:gd name="connsiteY3" fmla="*/ 1106542 h 5740011"/>
              <a:gd name="connsiteX4" fmla="*/ 4923291 w 5123888"/>
              <a:gd name="connsiteY4" fmla="*/ 4152232 h 5740011"/>
              <a:gd name="connsiteX5" fmla="*/ 2966555 w 5123888"/>
              <a:gd name="connsiteY5" fmla="*/ 5411017 h 5740011"/>
              <a:gd name="connsiteX6" fmla="*/ 432449 w 5123888"/>
              <a:gd name="connsiteY6" fmla="*/ 5538521 h 5740011"/>
              <a:gd name="connsiteX7" fmla="*/ 77556 w 5123888"/>
              <a:gd name="connsiteY7" fmla="*/ 2947155 h 5740011"/>
              <a:gd name="connsiteX0" fmla="*/ 77556 w 5123889"/>
              <a:gd name="connsiteY0" fmla="*/ 2947155 h 5786300"/>
              <a:gd name="connsiteX1" fmla="*/ 1276771 w 5123889"/>
              <a:gd name="connsiteY1" fmla="*/ 699937 h 5786300"/>
              <a:gd name="connsiteX2" fmla="*/ 3738681 w 5123889"/>
              <a:gd name="connsiteY2" fmla="*/ 10383 h 5786300"/>
              <a:gd name="connsiteX3" fmla="*/ 4926156 w 5123889"/>
              <a:gd name="connsiteY3" fmla="*/ 1106542 h 5786300"/>
              <a:gd name="connsiteX4" fmla="*/ 4923291 w 5123889"/>
              <a:gd name="connsiteY4" fmla="*/ 4152232 h 5786300"/>
              <a:gd name="connsiteX5" fmla="*/ 2966555 w 5123889"/>
              <a:gd name="connsiteY5" fmla="*/ 5411017 h 5786300"/>
              <a:gd name="connsiteX6" fmla="*/ 432449 w 5123889"/>
              <a:gd name="connsiteY6" fmla="*/ 5538521 h 5786300"/>
              <a:gd name="connsiteX7" fmla="*/ 77556 w 5123889"/>
              <a:gd name="connsiteY7" fmla="*/ 2947155 h 5786300"/>
              <a:gd name="connsiteX0" fmla="*/ 76581 w 5124693"/>
              <a:gd name="connsiteY0" fmla="*/ 2947155 h 5793257"/>
              <a:gd name="connsiteX1" fmla="*/ 1275796 w 5124693"/>
              <a:gd name="connsiteY1" fmla="*/ 699937 h 5793257"/>
              <a:gd name="connsiteX2" fmla="*/ 3737706 w 5124693"/>
              <a:gd name="connsiteY2" fmla="*/ 10383 h 5793257"/>
              <a:gd name="connsiteX3" fmla="*/ 4925181 w 5124693"/>
              <a:gd name="connsiteY3" fmla="*/ 1106542 h 5793257"/>
              <a:gd name="connsiteX4" fmla="*/ 4922316 w 5124693"/>
              <a:gd name="connsiteY4" fmla="*/ 4152232 h 5793257"/>
              <a:gd name="connsiteX5" fmla="*/ 2939689 w 5124693"/>
              <a:gd name="connsiteY5" fmla="*/ 5426238 h 5793257"/>
              <a:gd name="connsiteX6" fmla="*/ 431474 w 5124693"/>
              <a:gd name="connsiteY6" fmla="*/ 5538521 h 5793257"/>
              <a:gd name="connsiteX7" fmla="*/ 76581 w 5124693"/>
              <a:gd name="connsiteY7" fmla="*/ 2947155 h 5793257"/>
              <a:gd name="connsiteX0" fmla="*/ 76580 w 5067048"/>
              <a:gd name="connsiteY0" fmla="*/ 2947155 h 5738110"/>
              <a:gd name="connsiteX1" fmla="*/ 1275795 w 5067048"/>
              <a:gd name="connsiteY1" fmla="*/ 699937 h 5738110"/>
              <a:gd name="connsiteX2" fmla="*/ 3737705 w 5067048"/>
              <a:gd name="connsiteY2" fmla="*/ 10383 h 5738110"/>
              <a:gd name="connsiteX3" fmla="*/ 4925180 w 5067048"/>
              <a:gd name="connsiteY3" fmla="*/ 1106542 h 5738110"/>
              <a:gd name="connsiteX4" fmla="*/ 4823932 w 5067048"/>
              <a:gd name="connsiteY4" fmla="*/ 4334875 h 5738110"/>
              <a:gd name="connsiteX5" fmla="*/ 2939688 w 5067048"/>
              <a:gd name="connsiteY5" fmla="*/ 5426238 h 5738110"/>
              <a:gd name="connsiteX6" fmla="*/ 431473 w 5067048"/>
              <a:gd name="connsiteY6" fmla="*/ 5538521 h 5738110"/>
              <a:gd name="connsiteX7" fmla="*/ 76580 w 5067048"/>
              <a:gd name="connsiteY7" fmla="*/ 2947155 h 5738110"/>
              <a:gd name="connsiteX0" fmla="*/ 76580 w 5067049"/>
              <a:gd name="connsiteY0" fmla="*/ 2947155 h 5738110"/>
              <a:gd name="connsiteX1" fmla="*/ 1275795 w 5067049"/>
              <a:gd name="connsiteY1" fmla="*/ 699937 h 5738110"/>
              <a:gd name="connsiteX2" fmla="*/ 3737705 w 5067049"/>
              <a:gd name="connsiteY2" fmla="*/ 10383 h 5738110"/>
              <a:gd name="connsiteX3" fmla="*/ 4925180 w 5067049"/>
              <a:gd name="connsiteY3" fmla="*/ 1106542 h 5738110"/>
              <a:gd name="connsiteX4" fmla="*/ 4823932 w 5067049"/>
              <a:gd name="connsiteY4" fmla="*/ 4334875 h 5738110"/>
              <a:gd name="connsiteX5" fmla="*/ 2939688 w 5067049"/>
              <a:gd name="connsiteY5" fmla="*/ 5426238 h 5738110"/>
              <a:gd name="connsiteX6" fmla="*/ 431473 w 5067049"/>
              <a:gd name="connsiteY6" fmla="*/ 5538521 h 5738110"/>
              <a:gd name="connsiteX7" fmla="*/ 76580 w 5067049"/>
              <a:gd name="connsiteY7" fmla="*/ 2947155 h 5738110"/>
              <a:gd name="connsiteX0" fmla="*/ 76580 w 5078021"/>
              <a:gd name="connsiteY0" fmla="*/ 2962011 h 5752966"/>
              <a:gd name="connsiteX1" fmla="*/ 1275795 w 5078021"/>
              <a:gd name="connsiteY1" fmla="*/ 714793 h 5752966"/>
              <a:gd name="connsiteX2" fmla="*/ 3572007 w 5078021"/>
              <a:gd name="connsiteY2" fmla="*/ 10018 h 5752966"/>
              <a:gd name="connsiteX3" fmla="*/ 4925180 w 5078021"/>
              <a:gd name="connsiteY3" fmla="*/ 1121398 h 5752966"/>
              <a:gd name="connsiteX4" fmla="*/ 4823932 w 5078021"/>
              <a:gd name="connsiteY4" fmla="*/ 4349731 h 5752966"/>
              <a:gd name="connsiteX5" fmla="*/ 2939688 w 5078021"/>
              <a:gd name="connsiteY5" fmla="*/ 5441094 h 5752966"/>
              <a:gd name="connsiteX6" fmla="*/ 431473 w 5078021"/>
              <a:gd name="connsiteY6" fmla="*/ 5553377 h 5752966"/>
              <a:gd name="connsiteX7" fmla="*/ 76580 w 5078021"/>
              <a:gd name="connsiteY7" fmla="*/ 2962011 h 5752966"/>
              <a:gd name="connsiteX0" fmla="*/ 67758 w 5069199"/>
              <a:gd name="connsiteY0" fmla="*/ 2955485 h 5746440"/>
              <a:gd name="connsiteX1" fmla="*/ 1147879 w 5069199"/>
              <a:gd name="connsiteY1" fmla="*/ 845248 h 5746440"/>
              <a:gd name="connsiteX2" fmla="*/ 3563185 w 5069199"/>
              <a:gd name="connsiteY2" fmla="*/ 3492 h 5746440"/>
              <a:gd name="connsiteX3" fmla="*/ 4916358 w 5069199"/>
              <a:gd name="connsiteY3" fmla="*/ 1114872 h 5746440"/>
              <a:gd name="connsiteX4" fmla="*/ 4815110 w 5069199"/>
              <a:gd name="connsiteY4" fmla="*/ 4343205 h 5746440"/>
              <a:gd name="connsiteX5" fmla="*/ 2930866 w 5069199"/>
              <a:gd name="connsiteY5" fmla="*/ 5434568 h 5746440"/>
              <a:gd name="connsiteX6" fmla="*/ 422651 w 5069199"/>
              <a:gd name="connsiteY6" fmla="*/ 5546851 h 5746440"/>
              <a:gd name="connsiteX7" fmla="*/ 67758 w 5069199"/>
              <a:gd name="connsiteY7" fmla="*/ 2955485 h 5746440"/>
              <a:gd name="connsiteX0" fmla="*/ 70442 w 5071883"/>
              <a:gd name="connsiteY0" fmla="*/ 2956923 h 5747878"/>
              <a:gd name="connsiteX1" fmla="*/ 1186809 w 5071883"/>
              <a:gd name="connsiteY1" fmla="*/ 806099 h 5747878"/>
              <a:gd name="connsiteX2" fmla="*/ 3565869 w 5071883"/>
              <a:gd name="connsiteY2" fmla="*/ 4930 h 5747878"/>
              <a:gd name="connsiteX3" fmla="*/ 4919042 w 5071883"/>
              <a:gd name="connsiteY3" fmla="*/ 1116310 h 5747878"/>
              <a:gd name="connsiteX4" fmla="*/ 4817794 w 5071883"/>
              <a:gd name="connsiteY4" fmla="*/ 4344643 h 5747878"/>
              <a:gd name="connsiteX5" fmla="*/ 2933550 w 5071883"/>
              <a:gd name="connsiteY5" fmla="*/ 5436006 h 5747878"/>
              <a:gd name="connsiteX6" fmla="*/ 425335 w 5071883"/>
              <a:gd name="connsiteY6" fmla="*/ 5548289 h 5747878"/>
              <a:gd name="connsiteX7" fmla="*/ 70442 w 5071883"/>
              <a:gd name="connsiteY7" fmla="*/ 2956923 h 5747878"/>
              <a:gd name="connsiteX0" fmla="*/ 70442 w 5071883"/>
              <a:gd name="connsiteY0" fmla="*/ 2958147 h 5749102"/>
              <a:gd name="connsiteX1" fmla="*/ 1186809 w 5071883"/>
              <a:gd name="connsiteY1" fmla="*/ 807323 h 5749102"/>
              <a:gd name="connsiteX2" fmla="*/ 3565869 w 5071883"/>
              <a:gd name="connsiteY2" fmla="*/ 6154 h 5749102"/>
              <a:gd name="connsiteX3" fmla="*/ 4919042 w 5071883"/>
              <a:gd name="connsiteY3" fmla="*/ 1117534 h 5749102"/>
              <a:gd name="connsiteX4" fmla="*/ 4817794 w 5071883"/>
              <a:gd name="connsiteY4" fmla="*/ 4345867 h 5749102"/>
              <a:gd name="connsiteX5" fmla="*/ 2933550 w 5071883"/>
              <a:gd name="connsiteY5" fmla="*/ 5437230 h 5749102"/>
              <a:gd name="connsiteX6" fmla="*/ 425335 w 5071883"/>
              <a:gd name="connsiteY6" fmla="*/ 5549513 h 5749102"/>
              <a:gd name="connsiteX7" fmla="*/ 70442 w 5071883"/>
              <a:gd name="connsiteY7" fmla="*/ 2958147 h 5749102"/>
              <a:gd name="connsiteX0" fmla="*/ 68157 w 5079954"/>
              <a:gd name="connsiteY0" fmla="*/ 2977256 h 5746419"/>
              <a:gd name="connsiteX1" fmla="*/ 1194880 w 5079954"/>
              <a:gd name="connsiteY1" fmla="*/ 806140 h 5746419"/>
              <a:gd name="connsiteX2" fmla="*/ 3573940 w 5079954"/>
              <a:gd name="connsiteY2" fmla="*/ 4971 h 5746419"/>
              <a:gd name="connsiteX3" fmla="*/ 4927113 w 5079954"/>
              <a:gd name="connsiteY3" fmla="*/ 1116351 h 5746419"/>
              <a:gd name="connsiteX4" fmla="*/ 4825865 w 5079954"/>
              <a:gd name="connsiteY4" fmla="*/ 4344684 h 5746419"/>
              <a:gd name="connsiteX5" fmla="*/ 2941621 w 5079954"/>
              <a:gd name="connsiteY5" fmla="*/ 5436047 h 5746419"/>
              <a:gd name="connsiteX6" fmla="*/ 433406 w 5079954"/>
              <a:gd name="connsiteY6" fmla="*/ 5548330 h 5746419"/>
              <a:gd name="connsiteX7" fmla="*/ 68157 w 5079954"/>
              <a:gd name="connsiteY7" fmla="*/ 2977256 h 5746419"/>
              <a:gd name="connsiteX0" fmla="*/ 86965 w 5098762"/>
              <a:gd name="connsiteY0" fmla="*/ 2977256 h 5795929"/>
              <a:gd name="connsiteX1" fmla="*/ 1213688 w 5098762"/>
              <a:gd name="connsiteY1" fmla="*/ 806140 h 5795929"/>
              <a:gd name="connsiteX2" fmla="*/ 3592748 w 5098762"/>
              <a:gd name="connsiteY2" fmla="*/ 4971 h 5795929"/>
              <a:gd name="connsiteX3" fmla="*/ 4945921 w 5098762"/>
              <a:gd name="connsiteY3" fmla="*/ 1116351 h 5795929"/>
              <a:gd name="connsiteX4" fmla="*/ 4844673 w 5098762"/>
              <a:gd name="connsiteY4" fmla="*/ 4344684 h 5795929"/>
              <a:gd name="connsiteX5" fmla="*/ 2960429 w 5098762"/>
              <a:gd name="connsiteY5" fmla="*/ 5436047 h 5795929"/>
              <a:gd name="connsiteX6" fmla="*/ 452214 w 5098762"/>
              <a:gd name="connsiteY6" fmla="*/ 5548330 h 5795929"/>
              <a:gd name="connsiteX7" fmla="*/ 86965 w 5098762"/>
              <a:gd name="connsiteY7" fmla="*/ 2977256 h 5795929"/>
              <a:gd name="connsiteX0" fmla="*/ 63814 w 5075611"/>
              <a:gd name="connsiteY0" fmla="*/ 2977256 h 5757668"/>
              <a:gd name="connsiteX1" fmla="*/ 1190537 w 5075611"/>
              <a:gd name="connsiteY1" fmla="*/ 806140 h 5757668"/>
              <a:gd name="connsiteX2" fmla="*/ 3569597 w 5075611"/>
              <a:gd name="connsiteY2" fmla="*/ 4971 h 5757668"/>
              <a:gd name="connsiteX3" fmla="*/ 4922770 w 5075611"/>
              <a:gd name="connsiteY3" fmla="*/ 1116351 h 5757668"/>
              <a:gd name="connsiteX4" fmla="*/ 4821522 w 5075611"/>
              <a:gd name="connsiteY4" fmla="*/ 4344684 h 5757668"/>
              <a:gd name="connsiteX5" fmla="*/ 2937278 w 5075611"/>
              <a:gd name="connsiteY5" fmla="*/ 5436047 h 5757668"/>
              <a:gd name="connsiteX6" fmla="*/ 429063 w 5075611"/>
              <a:gd name="connsiteY6" fmla="*/ 5548330 h 5757668"/>
              <a:gd name="connsiteX7" fmla="*/ 63814 w 5075611"/>
              <a:gd name="connsiteY7" fmla="*/ 2977256 h 5757668"/>
              <a:gd name="connsiteX0" fmla="*/ 54818 w 5066615"/>
              <a:gd name="connsiteY0" fmla="*/ 2977256 h 5788775"/>
              <a:gd name="connsiteX1" fmla="*/ 1181541 w 5066615"/>
              <a:gd name="connsiteY1" fmla="*/ 806140 h 5788775"/>
              <a:gd name="connsiteX2" fmla="*/ 3560601 w 5066615"/>
              <a:gd name="connsiteY2" fmla="*/ 4971 h 5788775"/>
              <a:gd name="connsiteX3" fmla="*/ 4913774 w 5066615"/>
              <a:gd name="connsiteY3" fmla="*/ 1116351 h 5788775"/>
              <a:gd name="connsiteX4" fmla="*/ 4812526 w 5066615"/>
              <a:gd name="connsiteY4" fmla="*/ 4344684 h 5788775"/>
              <a:gd name="connsiteX5" fmla="*/ 2928282 w 5066615"/>
              <a:gd name="connsiteY5" fmla="*/ 5436047 h 5788775"/>
              <a:gd name="connsiteX6" fmla="*/ 451135 w 5066615"/>
              <a:gd name="connsiteY6" fmla="*/ 5588917 h 5788775"/>
              <a:gd name="connsiteX7" fmla="*/ 54818 w 5066615"/>
              <a:gd name="connsiteY7" fmla="*/ 2977256 h 5788775"/>
              <a:gd name="connsiteX0" fmla="*/ 60691 w 5072488"/>
              <a:gd name="connsiteY0" fmla="*/ 2977256 h 5777015"/>
              <a:gd name="connsiteX1" fmla="*/ 1187414 w 5072488"/>
              <a:gd name="connsiteY1" fmla="*/ 806140 h 5777015"/>
              <a:gd name="connsiteX2" fmla="*/ 3566474 w 5072488"/>
              <a:gd name="connsiteY2" fmla="*/ 4971 h 5777015"/>
              <a:gd name="connsiteX3" fmla="*/ 4919647 w 5072488"/>
              <a:gd name="connsiteY3" fmla="*/ 1116351 h 5777015"/>
              <a:gd name="connsiteX4" fmla="*/ 4818399 w 5072488"/>
              <a:gd name="connsiteY4" fmla="*/ 4344684 h 5777015"/>
              <a:gd name="connsiteX5" fmla="*/ 2934155 w 5072488"/>
              <a:gd name="connsiteY5" fmla="*/ 5436047 h 5777015"/>
              <a:gd name="connsiteX6" fmla="*/ 436295 w 5072488"/>
              <a:gd name="connsiteY6" fmla="*/ 5573698 h 5777015"/>
              <a:gd name="connsiteX7" fmla="*/ 60691 w 5072488"/>
              <a:gd name="connsiteY7" fmla="*/ 2977256 h 5777015"/>
              <a:gd name="connsiteX0" fmla="*/ 60691 w 5072488"/>
              <a:gd name="connsiteY0" fmla="*/ 2977256 h 5787871"/>
              <a:gd name="connsiteX1" fmla="*/ 1187414 w 5072488"/>
              <a:gd name="connsiteY1" fmla="*/ 806140 h 5787871"/>
              <a:gd name="connsiteX2" fmla="*/ 3566474 w 5072488"/>
              <a:gd name="connsiteY2" fmla="*/ 4971 h 5787871"/>
              <a:gd name="connsiteX3" fmla="*/ 4919647 w 5072488"/>
              <a:gd name="connsiteY3" fmla="*/ 1116351 h 5787871"/>
              <a:gd name="connsiteX4" fmla="*/ 4818399 w 5072488"/>
              <a:gd name="connsiteY4" fmla="*/ 4344684 h 5787871"/>
              <a:gd name="connsiteX5" fmla="*/ 2934155 w 5072488"/>
              <a:gd name="connsiteY5" fmla="*/ 5436047 h 5787871"/>
              <a:gd name="connsiteX6" fmla="*/ 436295 w 5072488"/>
              <a:gd name="connsiteY6" fmla="*/ 5573698 h 5787871"/>
              <a:gd name="connsiteX7" fmla="*/ 60691 w 5072488"/>
              <a:gd name="connsiteY7" fmla="*/ 2977256 h 5787871"/>
              <a:gd name="connsiteX0" fmla="*/ 60691 w 5072488"/>
              <a:gd name="connsiteY0" fmla="*/ 2977256 h 5779364"/>
              <a:gd name="connsiteX1" fmla="*/ 1187414 w 5072488"/>
              <a:gd name="connsiteY1" fmla="*/ 806140 h 5779364"/>
              <a:gd name="connsiteX2" fmla="*/ 3566474 w 5072488"/>
              <a:gd name="connsiteY2" fmla="*/ 4971 h 5779364"/>
              <a:gd name="connsiteX3" fmla="*/ 4919647 w 5072488"/>
              <a:gd name="connsiteY3" fmla="*/ 1116351 h 5779364"/>
              <a:gd name="connsiteX4" fmla="*/ 4818399 w 5072488"/>
              <a:gd name="connsiteY4" fmla="*/ 4344684 h 5779364"/>
              <a:gd name="connsiteX5" fmla="*/ 2934155 w 5072488"/>
              <a:gd name="connsiteY5" fmla="*/ 5436047 h 5779364"/>
              <a:gd name="connsiteX6" fmla="*/ 436295 w 5072488"/>
              <a:gd name="connsiteY6" fmla="*/ 5573698 h 5779364"/>
              <a:gd name="connsiteX7" fmla="*/ 60691 w 5072488"/>
              <a:gd name="connsiteY7" fmla="*/ 2977256 h 5779364"/>
              <a:gd name="connsiteX0" fmla="*/ 64132 w 5077122"/>
              <a:gd name="connsiteY0" fmla="*/ 2977256 h 5788662"/>
              <a:gd name="connsiteX1" fmla="*/ 1190855 w 5077122"/>
              <a:gd name="connsiteY1" fmla="*/ 806140 h 5788662"/>
              <a:gd name="connsiteX2" fmla="*/ 3569915 w 5077122"/>
              <a:gd name="connsiteY2" fmla="*/ 4971 h 5788662"/>
              <a:gd name="connsiteX3" fmla="*/ 4923088 w 5077122"/>
              <a:gd name="connsiteY3" fmla="*/ 1116351 h 5788662"/>
              <a:gd name="connsiteX4" fmla="*/ 4821840 w 5077122"/>
              <a:gd name="connsiteY4" fmla="*/ 4344684 h 5788662"/>
              <a:gd name="connsiteX5" fmla="*/ 2916884 w 5077122"/>
              <a:gd name="connsiteY5" fmla="*/ 5491854 h 5788662"/>
              <a:gd name="connsiteX6" fmla="*/ 439736 w 5077122"/>
              <a:gd name="connsiteY6" fmla="*/ 5573698 h 5788662"/>
              <a:gd name="connsiteX7" fmla="*/ 64132 w 5077122"/>
              <a:gd name="connsiteY7" fmla="*/ 2977256 h 5788662"/>
              <a:gd name="connsiteX0" fmla="*/ 63780 w 5077369"/>
              <a:gd name="connsiteY0" fmla="*/ 2977256 h 5777171"/>
              <a:gd name="connsiteX1" fmla="*/ 1190503 w 5077369"/>
              <a:gd name="connsiteY1" fmla="*/ 806140 h 5777171"/>
              <a:gd name="connsiteX2" fmla="*/ 3569563 w 5077369"/>
              <a:gd name="connsiteY2" fmla="*/ 4971 h 5777171"/>
              <a:gd name="connsiteX3" fmla="*/ 4922736 w 5077369"/>
              <a:gd name="connsiteY3" fmla="*/ 1116351 h 5777171"/>
              <a:gd name="connsiteX4" fmla="*/ 4821488 w 5077369"/>
              <a:gd name="connsiteY4" fmla="*/ 4344684 h 5777171"/>
              <a:gd name="connsiteX5" fmla="*/ 2906176 w 5077369"/>
              <a:gd name="connsiteY5" fmla="*/ 5461414 h 5777171"/>
              <a:gd name="connsiteX6" fmla="*/ 439384 w 5077369"/>
              <a:gd name="connsiteY6" fmla="*/ 5573698 h 5777171"/>
              <a:gd name="connsiteX7" fmla="*/ 63780 w 5077369"/>
              <a:gd name="connsiteY7" fmla="*/ 2977256 h 5777171"/>
              <a:gd name="connsiteX0" fmla="*/ 63780 w 5101235"/>
              <a:gd name="connsiteY0" fmla="*/ 2977256 h 5777171"/>
              <a:gd name="connsiteX1" fmla="*/ 1190503 w 5101235"/>
              <a:gd name="connsiteY1" fmla="*/ 806140 h 5777171"/>
              <a:gd name="connsiteX2" fmla="*/ 3569563 w 5101235"/>
              <a:gd name="connsiteY2" fmla="*/ 4971 h 5777171"/>
              <a:gd name="connsiteX3" fmla="*/ 4922736 w 5101235"/>
              <a:gd name="connsiteY3" fmla="*/ 1116351 h 5777171"/>
              <a:gd name="connsiteX4" fmla="*/ 5075116 w 5101235"/>
              <a:gd name="connsiteY4" fmla="*/ 2689206 h 5777171"/>
              <a:gd name="connsiteX5" fmla="*/ 4821488 w 5101235"/>
              <a:gd name="connsiteY5" fmla="*/ 4344684 h 5777171"/>
              <a:gd name="connsiteX6" fmla="*/ 2906176 w 5101235"/>
              <a:gd name="connsiteY6" fmla="*/ 5461414 h 5777171"/>
              <a:gd name="connsiteX7" fmla="*/ 439384 w 5101235"/>
              <a:gd name="connsiteY7" fmla="*/ 5573698 h 5777171"/>
              <a:gd name="connsiteX8" fmla="*/ 63780 w 5101235"/>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69834"/>
              <a:gd name="connsiteX1" fmla="*/ 1190503 w 5143524"/>
              <a:gd name="connsiteY1" fmla="*/ 806140 h 5769834"/>
              <a:gd name="connsiteX2" fmla="*/ 3569563 w 5143524"/>
              <a:gd name="connsiteY2" fmla="*/ 4971 h 5769834"/>
              <a:gd name="connsiteX3" fmla="*/ 4922736 w 5143524"/>
              <a:gd name="connsiteY3" fmla="*/ 1116351 h 5769834"/>
              <a:gd name="connsiteX4" fmla="*/ 5132074 w 5143524"/>
              <a:gd name="connsiteY4" fmla="*/ 2643545 h 5769834"/>
              <a:gd name="connsiteX5" fmla="*/ 4790420 w 5143524"/>
              <a:gd name="connsiteY5" fmla="*/ 4466445 h 5769834"/>
              <a:gd name="connsiteX6" fmla="*/ 2906176 w 5143524"/>
              <a:gd name="connsiteY6" fmla="*/ 5461414 h 5769834"/>
              <a:gd name="connsiteX7" fmla="*/ 439384 w 5143524"/>
              <a:gd name="connsiteY7" fmla="*/ 5573698 h 5769834"/>
              <a:gd name="connsiteX8" fmla="*/ 63780 w 5143524"/>
              <a:gd name="connsiteY8" fmla="*/ 2977256 h 5769834"/>
              <a:gd name="connsiteX0" fmla="*/ 63780 w 5135739"/>
              <a:gd name="connsiteY0" fmla="*/ 2972991 h 5765569"/>
              <a:gd name="connsiteX1" fmla="*/ 1190503 w 5135739"/>
              <a:gd name="connsiteY1" fmla="*/ 801875 h 5765569"/>
              <a:gd name="connsiteX2" fmla="*/ 3569563 w 5135739"/>
              <a:gd name="connsiteY2" fmla="*/ 706 h 5765569"/>
              <a:gd name="connsiteX3" fmla="*/ 4855422 w 5135739"/>
              <a:gd name="connsiteY3" fmla="*/ 909149 h 5765569"/>
              <a:gd name="connsiteX4" fmla="*/ 5132074 w 5135739"/>
              <a:gd name="connsiteY4" fmla="*/ 2639280 h 5765569"/>
              <a:gd name="connsiteX5" fmla="*/ 4790420 w 5135739"/>
              <a:gd name="connsiteY5" fmla="*/ 4462180 h 5765569"/>
              <a:gd name="connsiteX6" fmla="*/ 2906176 w 5135739"/>
              <a:gd name="connsiteY6" fmla="*/ 5457149 h 5765569"/>
              <a:gd name="connsiteX7" fmla="*/ 439384 w 5135739"/>
              <a:gd name="connsiteY7" fmla="*/ 5569433 h 5765569"/>
              <a:gd name="connsiteX8" fmla="*/ 63780 w 5135739"/>
              <a:gd name="connsiteY8" fmla="*/ 2972991 h 5765569"/>
              <a:gd name="connsiteX0" fmla="*/ 63780 w 5134160"/>
              <a:gd name="connsiteY0" fmla="*/ 2972991 h 5765569"/>
              <a:gd name="connsiteX1" fmla="*/ 1190503 w 5134160"/>
              <a:gd name="connsiteY1" fmla="*/ 801875 h 5765569"/>
              <a:gd name="connsiteX2" fmla="*/ 3569563 w 5134160"/>
              <a:gd name="connsiteY2" fmla="*/ 706 h 5765569"/>
              <a:gd name="connsiteX3" fmla="*/ 4855422 w 5134160"/>
              <a:gd name="connsiteY3" fmla="*/ 909149 h 5765569"/>
              <a:gd name="connsiteX4" fmla="*/ 5132074 w 5134160"/>
              <a:gd name="connsiteY4" fmla="*/ 2639280 h 5765569"/>
              <a:gd name="connsiteX5" fmla="*/ 4790420 w 5134160"/>
              <a:gd name="connsiteY5" fmla="*/ 4462180 h 5765569"/>
              <a:gd name="connsiteX6" fmla="*/ 2906176 w 5134160"/>
              <a:gd name="connsiteY6" fmla="*/ 5457149 h 5765569"/>
              <a:gd name="connsiteX7" fmla="*/ 439384 w 5134160"/>
              <a:gd name="connsiteY7" fmla="*/ 5569433 h 5765569"/>
              <a:gd name="connsiteX8" fmla="*/ 63780 w 5134160"/>
              <a:gd name="connsiteY8" fmla="*/ 2972991 h 5765569"/>
              <a:gd name="connsiteX0" fmla="*/ 63780 w 5136191"/>
              <a:gd name="connsiteY0" fmla="*/ 3003381 h 5795959"/>
              <a:gd name="connsiteX1" fmla="*/ 1190503 w 5136191"/>
              <a:gd name="connsiteY1" fmla="*/ 832265 h 5795959"/>
              <a:gd name="connsiteX2" fmla="*/ 3517783 w 5136191"/>
              <a:gd name="connsiteY2" fmla="*/ 656 h 5795959"/>
              <a:gd name="connsiteX3" fmla="*/ 4855422 w 5136191"/>
              <a:gd name="connsiteY3" fmla="*/ 939539 h 5795959"/>
              <a:gd name="connsiteX4" fmla="*/ 5132074 w 5136191"/>
              <a:gd name="connsiteY4" fmla="*/ 2669670 h 5795959"/>
              <a:gd name="connsiteX5" fmla="*/ 4790420 w 5136191"/>
              <a:gd name="connsiteY5" fmla="*/ 4492570 h 5795959"/>
              <a:gd name="connsiteX6" fmla="*/ 2906176 w 5136191"/>
              <a:gd name="connsiteY6" fmla="*/ 5487539 h 5795959"/>
              <a:gd name="connsiteX7" fmla="*/ 439384 w 5136191"/>
              <a:gd name="connsiteY7" fmla="*/ 5599823 h 5795959"/>
              <a:gd name="connsiteX8" fmla="*/ 63780 w 5136191"/>
              <a:gd name="connsiteY8" fmla="*/ 3003381 h 5795959"/>
              <a:gd name="connsiteX0" fmla="*/ 63780 w 5136190"/>
              <a:gd name="connsiteY0" fmla="*/ 3006874 h 5799452"/>
              <a:gd name="connsiteX1" fmla="*/ 1190503 w 5136190"/>
              <a:gd name="connsiteY1" fmla="*/ 835758 h 5799452"/>
              <a:gd name="connsiteX2" fmla="*/ 3517783 w 5136190"/>
              <a:gd name="connsiteY2" fmla="*/ 4149 h 5799452"/>
              <a:gd name="connsiteX3" fmla="*/ 4855422 w 5136190"/>
              <a:gd name="connsiteY3" fmla="*/ 943032 h 5799452"/>
              <a:gd name="connsiteX4" fmla="*/ 5132074 w 5136190"/>
              <a:gd name="connsiteY4" fmla="*/ 2673163 h 5799452"/>
              <a:gd name="connsiteX5" fmla="*/ 4790420 w 5136190"/>
              <a:gd name="connsiteY5" fmla="*/ 4496063 h 5799452"/>
              <a:gd name="connsiteX6" fmla="*/ 2906176 w 5136190"/>
              <a:gd name="connsiteY6" fmla="*/ 5491032 h 5799452"/>
              <a:gd name="connsiteX7" fmla="*/ 439384 w 5136190"/>
              <a:gd name="connsiteY7" fmla="*/ 5603316 h 5799452"/>
              <a:gd name="connsiteX8" fmla="*/ 63780 w 5136190"/>
              <a:gd name="connsiteY8" fmla="*/ 3006874 h 5799452"/>
              <a:gd name="connsiteX0" fmla="*/ 63780 w 5136046"/>
              <a:gd name="connsiteY0" fmla="*/ 2996812 h 5789390"/>
              <a:gd name="connsiteX1" fmla="*/ 1190503 w 5136046"/>
              <a:gd name="connsiteY1" fmla="*/ 825696 h 5789390"/>
              <a:gd name="connsiteX2" fmla="*/ 3533318 w 5136046"/>
              <a:gd name="connsiteY2" fmla="*/ 4234 h 5789390"/>
              <a:gd name="connsiteX3" fmla="*/ 4855422 w 5136046"/>
              <a:gd name="connsiteY3" fmla="*/ 932970 h 5789390"/>
              <a:gd name="connsiteX4" fmla="*/ 5132074 w 5136046"/>
              <a:gd name="connsiteY4" fmla="*/ 2663101 h 5789390"/>
              <a:gd name="connsiteX5" fmla="*/ 4790420 w 5136046"/>
              <a:gd name="connsiteY5" fmla="*/ 4486001 h 5789390"/>
              <a:gd name="connsiteX6" fmla="*/ 2906176 w 5136046"/>
              <a:gd name="connsiteY6" fmla="*/ 5480970 h 5789390"/>
              <a:gd name="connsiteX7" fmla="*/ 439384 w 5136046"/>
              <a:gd name="connsiteY7" fmla="*/ 5593254 h 5789390"/>
              <a:gd name="connsiteX8" fmla="*/ 63780 w 5136046"/>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7215 w 5139482"/>
              <a:gd name="connsiteY0" fmla="*/ 2996812 h 5785866"/>
              <a:gd name="connsiteX1" fmla="*/ 1193938 w 5139482"/>
              <a:gd name="connsiteY1" fmla="*/ 825696 h 5785866"/>
              <a:gd name="connsiteX2" fmla="*/ 3536753 w 5139482"/>
              <a:gd name="connsiteY2" fmla="*/ 4234 h 5785866"/>
              <a:gd name="connsiteX3" fmla="*/ 4858857 w 5139482"/>
              <a:gd name="connsiteY3" fmla="*/ 932970 h 5785866"/>
              <a:gd name="connsiteX4" fmla="*/ 5135509 w 5139482"/>
              <a:gd name="connsiteY4" fmla="*/ 2663101 h 5785866"/>
              <a:gd name="connsiteX5" fmla="*/ 4762787 w 5139482"/>
              <a:gd name="connsiteY5" fmla="*/ 4486001 h 5785866"/>
              <a:gd name="connsiteX6" fmla="*/ 3007994 w 5139482"/>
              <a:gd name="connsiteY6" fmla="*/ 5470824 h 5785866"/>
              <a:gd name="connsiteX7" fmla="*/ 442819 w 5139482"/>
              <a:gd name="connsiteY7" fmla="*/ 5593254 h 5785866"/>
              <a:gd name="connsiteX8" fmla="*/ 67215 w 5139482"/>
              <a:gd name="connsiteY8" fmla="*/ 2996812 h 5785866"/>
              <a:gd name="connsiteX0" fmla="*/ 67215 w 5139482"/>
              <a:gd name="connsiteY0" fmla="*/ 2996812 h 5798025"/>
              <a:gd name="connsiteX1" fmla="*/ 1193938 w 5139482"/>
              <a:gd name="connsiteY1" fmla="*/ 825696 h 5798025"/>
              <a:gd name="connsiteX2" fmla="*/ 3536753 w 5139482"/>
              <a:gd name="connsiteY2" fmla="*/ 4234 h 5798025"/>
              <a:gd name="connsiteX3" fmla="*/ 4858857 w 5139482"/>
              <a:gd name="connsiteY3" fmla="*/ 932970 h 5798025"/>
              <a:gd name="connsiteX4" fmla="*/ 5135509 w 5139482"/>
              <a:gd name="connsiteY4" fmla="*/ 2663101 h 5798025"/>
              <a:gd name="connsiteX5" fmla="*/ 4762787 w 5139482"/>
              <a:gd name="connsiteY5" fmla="*/ 4486001 h 5798025"/>
              <a:gd name="connsiteX6" fmla="*/ 3007994 w 5139482"/>
              <a:gd name="connsiteY6" fmla="*/ 5470824 h 5798025"/>
              <a:gd name="connsiteX7" fmla="*/ 442819 w 5139482"/>
              <a:gd name="connsiteY7" fmla="*/ 5593254 h 5798025"/>
              <a:gd name="connsiteX8" fmla="*/ 67215 w 5139482"/>
              <a:gd name="connsiteY8" fmla="*/ 2996812 h 5798025"/>
              <a:gd name="connsiteX0" fmla="*/ 54799 w 5127066"/>
              <a:gd name="connsiteY0" fmla="*/ 2996812 h 5813475"/>
              <a:gd name="connsiteX1" fmla="*/ 1181522 w 5127066"/>
              <a:gd name="connsiteY1" fmla="*/ 825696 h 5813475"/>
              <a:gd name="connsiteX2" fmla="*/ 3524337 w 5127066"/>
              <a:gd name="connsiteY2" fmla="*/ 4234 h 5813475"/>
              <a:gd name="connsiteX3" fmla="*/ 4846441 w 5127066"/>
              <a:gd name="connsiteY3" fmla="*/ 932970 h 5813475"/>
              <a:gd name="connsiteX4" fmla="*/ 5123093 w 5127066"/>
              <a:gd name="connsiteY4" fmla="*/ 2663101 h 5813475"/>
              <a:gd name="connsiteX5" fmla="*/ 4750371 w 5127066"/>
              <a:gd name="connsiteY5" fmla="*/ 4486001 h 5813475"/>
              <a:gd name="connsiteX6" fmla="*/ 2995578 w 5127066"/>
              <a:gd name="connsiteY6" fmla="*/ 5470824 h 5813475"/>
              <a:gd name="connsiteX7" fmla="*/ 471828 w 5127066"/>
              <a:gd name="connsiteY7" fmla="*/ 5628767 h 5813475"/>
              <a:gd name="connsiteX8" fmla="*/ 54799 w 5127066"/>
              <a:gd name="connsiteY8" fmla="*/ 2996812 h 5813475"/>
              <a:gd name="connsiteX0" fmla="*/ 50644 w 5122911"/>
              <a:gd name="connsiteY0" fmla="*/ 2996812 h 5805524"/>
              <a:gd name="connsiteX1" fmla="*/ 1177367 w 5122911"/>
              <a:gd name="connsiteY1" fmla="*/ 825696 h 5805524"/>
              <a:gd name="connsiteX2" fmla="*/ 3520182 w 5122911"/>
              <a:gd name="connsiteY2" fmla="*/ 4234 h 5805524"/>
              <a:gd name="connsiteX3" fmla="*/ 4842286 w 5122911"/>
              <a:gd name="connsiteY3" fmla="*/ 932970 h 5805524"/>
              <a:gd name="connsiteX4" fmla="*/ 5118938 w 5122911"/>
              <a:gd name="connsiteY4" fmla="*/ 2663101 h 5805524"/>
              <a:gd name="connsiteX5" fmla="*/ 4746216 w 5122911"/>
              <a:gd name="connsiteY5" fmla="*/ 4486001 h 5805524"/>
              <a:gd name="connsiteX6" fmla="*/ 2991423 w 5122911"/>
              <a:gd name="connsiteY6" fmla="*/ 5470824 h 5805524"/>
              <a:gd name="connsiteX7" fmla="*/ 483206 w 5122911"/>
              <a:gd name="connsiteY7" fmla="*/ 5618621 h 5805524"/>
              <a:gd name="connsiteX8" fmla="*/ 50644 w 5122911"/>
              <a:gd name="connsiteY8" fmla="*/ 2996812 h 5805524"/>
              <a:gd name="connsiteX0" fmla="*/ 50644 w 5122911"/>
              <a:gd name="connsiteY0" fmla="*/ 2997430 h 5806142"/>
              <a:gd name="connsiteX1" fmla="*/ 1177367 w 5122911"/>
              <a:gd name="connsiteY1" fmla="*/ 826314 h 5806142"/>
              <a:gd name="connsiteX2" fmla="*/ 3520182 w 5122911"/>
              <a:gd name="connsiteY2" fmla="*/ 4852 h 5806142"/>
              <a:gd name="connsiteX3" fmla="*/ 4842286 w 5122911"/>
              <a:gd name="connsiteY3" fmla="*/ 933588 h 5806142"/>
              <a:gd name="connsiteX4" fmla="*/ 5118938 w 5122911"/>
              <a:gd name="connsiteY4" fmla="*/ 2663719 h 5806142"/>
              <a:gd name="connsiteX5" fmla="*/ 4746216 w 5122911"/>
              <a:gd name="connsiteY5" fmla="*/ 4486619 h 5806142"/>
              <a:gd name="connsiteX6" fmla="*/ 2991423 w 5122911"/>
              <a:gd name="connsiteY6" fmla="*/ 5471442 h 5806142"/>
              <a:gd name="connsiteX7" fmla="*/ 483206 w 5122911"/>
              <a:gd name="connsiteY7" fmla="*/ 5619239 h 5806142"/>
              <a:gd name="connsiteX8" fmla="*/ 50644 w 5122911"/>
              <a:gd name="connsiteY8" fmla="*/ 2997430 h 5806142"/>
              <a:gd name="connsiteX0" fmla="*/ 60091 w 5132358"/>
              <a:gd name="connsiteY0" fmla="*/ 2997431 h 5821926"/>
              <a:gd name="connsiteX1" fmla="*/ 1186814 w 5132358"/>
              <a:gd name="connsiteY1" fmla="*/ 826315 h 5821926"/>
              <a:gd name="connsiteX2" fmla="*/ 3529629 w 5132358"/>
              <a:gd name="connsiteY2" fmla="*/ 4853 h 5821926"/>
              <a:gd name="connsiteX3" fmla="*/ 4851733 w 5132358"/>
              <a:gd name="connsiteY3" fmla="*/ 933589 h 5821926"/>
              <a:gd name="connsiteX4" fmla="*/ 5128385 w 5132358"/>
              <a:gd name="connsiteY4" fmla="*/ 2663720 h 5821926"/>
              <a:gd name="connsiteX5" fmla="*/ 4755663 w 5132358"/>
              <a:gd name="connsiteY5" fmla="*/ 4486620 h 5821926"/>
              <a:gd name="connsiteX6" fmla="*/ 3000870 w 5132358"/>
              <a:gd name="connsiteY6" fmla="*/ 5471443 h 5821926"/>
              <a:gd name="connsiteX7" fmla="*/ 492653 w 5132358"/>
              <a:gd name="connsiteY7" fmla="*/ 5619240 h 5821926"/>
              <a:gd name="connsiteX8" fmla="*/ 60091 w 5132358"/>
              <a:gd name="connsiteY8" fmla="*/ 2997431 h 5821926"/>
              <a:gd name="connsiteX0" fmla="*/ 60092 w 5132359"/>
              <a:gd name="connsiteY0" fmla="*/ 2996715 h 5821210"/>
              <a:gd name="connsiteX1" fmla="*/ 1186815 w 5132359"/>
              <a:gd name="connsiteY1" fmla="*/ 825599 h 5821210"/>
              <a:gd name="connsiteX2" fmla="*/ 3529630 w 5132359"/>
              <a:gd name="connsiteY2" fmla="*/ 4137 h 5821210"/>
              <a:gd name="connsiteX3" fmla="*/ 4851734 w 5132359"/>
              <a:gd name="connsiteY3" fmla="*/ 932873 h 5821210"/>
              <a:gd name="connsiteX4" fmla="*/ 5128386 w 5132359"/>
              <a:gd name="connsiteY4" fmla="*/ 2663004 h 5821210"/>
              <a:gd name="connsiteX5" fmla="*/ 4755664 w 5132359"/>
              <a:gd name="connsiteY5" fmla="*/ 4485904 h 5821210"/>
              <a:gd name="connsiteX6" fmla="*/ 3000871 w 5132359"/>
              <a:gd name="connsiteY6" fmla="*/ 5470727 h 5821210"/>
              <a:gd name="connsiteX7" fmla="*/ 492654 w 5132359"/>
              <a:gd name="connsiteY7" fmla="*/ 5618524 h 5821210"/>
              <a:gd name="connsiteX8" fmla="*/ 60092 w 5132359"/>
              <a:gd name="connsiteY8" fmla="*/ 2996715 h 5821210"/>
              <a:gd name="connsiteX0" fmla="*/ 60092 w 5128733"/>
              <a:gd name="connsiteY0" fmla="*/ 2996715 h 5821210"/>
              <a:gd name="connsiteX1" fmla="*/ 1186815 w 5128733"/>
              <a:gd name="connsiteY1" fmla="*/ 825599 h 5821210"/>
              <a:gd name="connsiteX2" fmla="*/ 3529630 w 5128733"/>
              <a:gd name="connsiteY2" fmla="*/ 4137 h 5821210"/>
              <a:gd name="connsiteX3" fmla="*/ 4851734 w 5128733"/>
              <a:gd name="connsiteY3" fmla="*/ 932873 h 5821210"/>
              <a:gd name="connsiteX4" fmla="*/ 5128386 w 5128733"/>
              <a:gd name="connsiteY4" fmla="*/ 2663004 h 5821210"/>
              <a:gd name="connsiteX5" fmla="*/ 4755664 w 5128733"/>
              <a:gd name="connsiteY5" fmla="*/ 4485904 h 5821210"/>
              <a:gd name="connsiteX6" fmla="*/ 3000871 w 5128733"/>
              <a:gd name="connsiteY6" fmla="*/ 5470727 h 5821210"/>
              <a:gd name="connsiteX7" fmla="*/ 492654 w 5128733"/>
              <a:gd name="connsiteY7" fmla="*/ 5618524 h 5821210"/>
              <a:gd name="connsiteX8" fmla="*/ 60092 w 5128733"/>
              <a:gd name="connsiteY8" fmla="*/ 2996715 h 5821210"/>
              <a:gd name="connsiteX0" fmla="*/ 60092 w 5128470"/>
              <a:gd name="connsiteY0" fmla="*/ 2996715 h 5821210"/>
              <a:gd name="connsiteX1" fmla="*/ 1186815 w 5128470"/>
              <a:gd name="connsiteY1" fmla="*/ 825599 h 5821210"/>
              <a:gd name="connsiteX2" fmla="*/ 3529630 w 5128470"/>
              <a:gd name="connsiteY2" fmla="*/ 4137 h 5821210"/>
              <a:gd name="connsiteX3" fmla="*/ 4851734 w 5128470"/>
              <a:gd name="connsiteY3" fmla="*/ 932873 h 5821210"/>
              <a:gd name="connsiteX4" fmla="*/ 5128386 w 5128470"/>
              <a:gd name="connsiteY4" fmla="*/ 2663004 h 5821210"/>
              <a:gd name="connsiteX5" fmla="*/ 4755664 w 5128470"/>
              <a:gd name="connsiteY5" fmla="*/ 4485904 h 5821210"/>
              <a:gd name="connsiteX6" fmla="*/ 3000871 w 5128470"/>
              <a:gd name="connsiteY6" fmla="*/ 5470727 h 5821210"/>
              <a:gd name="connsiteX7" fmla="*/ 492654 w 5128470"/>
              <a:gd name="connsiteY7" fmla="*/ 5618524 h 5821210"/>
              <a:gd name="connsiteX8" fmla="*/ 60092 w 5128470"/>
              <a:gd name="connsiteY8" fmla="*/ 2996715 h 5821210"/>
              <a:gd name="connsiteX0" fmla="*/ 60092 w 5133632"/>
              <a:gd name="connsiteY0" fmla="*/ 2996715 h 5821210"/>
              <a:gd name="connsiteX1" fmla="*/ 1186815 w 5133632"/>
              <a:gd name="connsiteY1" fmla="*/ 825599 h 5821210"/>
              <a:gd name="connsiteX2" fmla="*/ 3529630 w 5133632"/>
              <a:gd name="connsiteY2" fmla="*/ 4137 h 5821210"/>
              <a:gd name="connsiteX3" fmla="*/ 4851734 w 5133632"/>
              <a:gd name="connsiteY3" fmla="*/ 932873 h 5821210"/>
              <a:gd name="connsiteX4" fmla="*/ 5133564 w 5133632"/>
              <a:gd name="connsiteY4" fmla="*/ 2591978 h 5821210"/>
              <a:gd name="connsiteX5" fmla="*/ 4755664 w 5133632"/>
              <a:gd name="connsiteY5" fmla="*/ 4485904 h 5821210"/>
              <a:gd name="connsiteX6" fmla="*/ 3000871 w 5133632"/>
              <a:gd name="connsiteY6" fmla="*/ 5470727 h 5821210"/>
              <a:gd name="connsiteX7" fmla="*/ 492654 w 5133632"/>
              <a:gd name="connsiteY7" fmla="*/ 5618524 h 5821210"/>
              <a:gd name="connsiteX8" fmla="*/ 60092 w 5133632"/>
              <a:gd name="connsiteY8" fmla="*/ 2996715 h 5821210"/>
              <a:gd name="connsiteX0" fmla="*/ 60092 w 5154638"/>
              <a:gd name="connsiteY0" fmla="*/ 2993770 h 5818265"/>
              <a:gd name="connsiteX1" fmla="*/ 1186815 w 5154638"/>
              <a:gd name="connsiteY1" fmla="*/ 822654 h 5818265"/>
              <a:gd name="connsiteX2" fmla="*/ 3529630 w 5154638"/>
              <a:gd name="connsiteY2" fmla="*/ 1192 h 5818265"/>
              <a:gd name="connsiteX3" fmla="*/ 4934584 w 5154638"/>
              <a:gd name="connsiteY3" fmla="*/ 691478 h 5818265"/>
              <a:gd name="connsiteX4" fmla="*/ 5133564 w 5154638"/>
              <a:gd name="connsiteY4" fmla="*/ 2589033 h 5818265"/>
              <a:gd name="connsiteX5" fmla="*/ 4755664 w 5154638"/>
              <a:gd name="connsiteY5" fmla="*/ 4482959 h 5818265"/>
              <a:gd name="connsiteX6" fmla="*/ 3000871 w 5154638"/>
              <a:gd name="connsiteY6" fmla="*/ 5467782 h 5818265"/>
              <a:gd name="connsiteX7" fmla="*/ 492654 w 5154638"/>
              <a:gd name="connsiteY7" fmla="*/ 5615579 h 5818265"/>
              <a:gd name="connsiteX8" fmla="*/ 60092 w 5154638"/>
              <a:gd name="connsiteY8" fmla="*/ 2993770 h 5818265"/>
              <a:gd name="connsiteX0" fmla="*/ 60092 w 5133935"/>
              <a:gd name="connsiteY0" fmla="*/ 2992580 h 5817075"/>
              <a:gd name="connsiteX1" fmla="*/ 1186815 w 5133935"/>
              <a:gd name="connsiteY1" fmla="*/ 821464 h 5817075"/>
              <a:gd name="connsiteX2" fmla="*/ 3529630 w 5133935"/>
              <a:gd name="connsiteY2" fmla="*/ 2 h 5817075"/>
              <a:gd name="connsiteX3" fmla="*/ 4794777 w 5133935"/>
              <a:gd name="connsiteY3" fmla="*/ 817122 h 5817075"/>
              <a:gd name="connsiteX4" fmla="*/ 5133564 w 5133935"/>
              <a:gd name="connsiteY4" fmla="*/ 2587843 h 5817075"/>
              <a:gd name="connsiteX5" fmla="*/ 4755664 w 5133935"/>
              <a:gd name="connsiteY5" fmla="*/ 4481769 h 5817075"/>
              <a:gd name="connsiteX6" fmla="*/ 3000871 w 5133935"/>
              <a:gd name="connsiteY6" fmla="*/ 5466592 h 5817075"/>
              <a:gd name="connsiteX7" fmla="*/ 492654 w 5133935"/>
              <a:gd name="connsiteY7" fmla="*/ 5614389 h 5817075"/>
              <a:gd name="connsiteX8" fmla="*/ 60092 w 5133935"/>
              <a:gd name="connsiteY8" fmla="*/ 2992580 h 5817075"/>
              <a:gd name="connsiteX0" fmla="*/ 60092 w 5133935"/>
              <a:gd name="connsiteY0" fmla="*/ 2999601 h 5824096"/>
              <a:gd name="connsiteX1" fmla="*/ 1186815 w 5133935"/>
              <a:gd name="connsiteY1" fmla="*/ 828485 h 5824096"/>
              <a:gd name="connsiteX2" fmla="*/ 3529630 w 5133935"/>
              <a:gd name="connsiteY2" fmla="*/ 7023 h 5824096"/>
              <a:gd name="connsiteX3" fmla="*/ 4794777 w 5133935"/>
              <a:gd name="connsiteY3" fmla="*/ 824143 h 5824096"/>
              <a:gd name="connsiteX4" fmla="*/ 5133564 w 5133935"/>
              <a:gd name="connsiteY4" fmla="*/ 2594864 h 5824096"/>
              <a:gd name="connsiteX5" fmla="*/ 4755664 w 5133935"/>
              <a:gd name="connsiteY5" fmla="*/ 4488790 h 5824096"/>
              <a:gd name="connsiteX6" fmla="*/ 3000871 w 5133935"/>
              <a:gd name="connsiteY6" fmla="*/ 5473613 h 5824096"/>
              <a:gd name="connsiteX7" fmla="*/ 492654 w 5133935"/>
              <a:gd name="connsiteY7" fmla="*/ 5621410 h 5824096"/>
              <a:gd name="connsiteX8" fmla="*/ 60092 w 5133935"/>
              <a:gd name="connsiteY8" fmla="*/ 2999601 h 5824096"/>
              <a:gd name="connsiteX0" fmla="*/ 60092 w 5134625"/>
              <a:gd name="connsiteY0" fmla="*/ 2999601 h 5821704"/>
              <a:gd name="connsiteX1" fmla="*/ 1186815 w 5134625"/>
              <a:gd name="connsiteY1" fmla="*/ 828485 h 5821704"/>
              <a:gd name="connsiteX2" fmla="*/ 3529630 w 5134625"/>
              <a:gd name="connsiteY2" fmla="*/ 7023 h 5821704"/>
              <a:gd name="connsiteX3" fmla="*/ 4794777 w 5134625"/>
              <a:gd name="connsiteY3" fmla="*/ 824143 h 5821704"/>
              <a:gd name="connsiteX4" fmla="*/ 5133564 w 5134625"/>
              <a:gd name="connsiteY4" fmla="*/ 2594864 h 5821704"/>
              <a:gd name="connsiteX5" fmla="*/ 4724597 w 5134625"/>
              <a:gd name="connsiteY5" fmla="*/ 4554744 h 5821704"/>
              <a:gd name="connsiteX6" fmla="*/ 3000871 w 5134625"/>
              <a:gd name="connsiteY6" fmla="*/ 5473613 h 5821704"/>
              <a:gd name="connsiteX7" fmla="*/ 492654 w 5134625"/>
              <a:gd name="connsiteY7" fmla="*/ 5621410 h 5821704"/>
              <a:gd name="connsiteX8" fmla="*/ 60092 w 5134625"/>
              <a:gd name="connsiteY8" fmla="*/ 2999601 h 5821704"/>
              <a:gd name="connsiteX0" fmla="*/ 60092 w 5135224"/>
              <a:gd name="connsiteY0" fmla="*/ 2999601 h 5821522"/>
              <a:gd name="connsiteX1" fmla="*/ 1186815 w 5135224"/>
              <a:gd name="connsiteY1" fmla="*/ 828485 h 5821522"/>
              <a:gd name="connsiteX2" fmla="*/ 3529630 w 5135224"/>
              <a:gd name="connsiteY2" fmla="*/ 7023 h 5821522"/>
              <a:gd name="connsiteX3" fmla="*/ 4794777 w 5135224"/>
              <a:gd name="connsiteY3" fmla="*/ 824143 h 5821522"/>
              <a:gd name="connsiteX4" fmla="*/ 5133564 w 5135224"/>
              <a:gd name="connsiteY4" fmla="*/ 2594864 h 5821522"/>
              <a:gd name="connsiteX5" fmla="*/ 4703885 w 5135224"/>
              <a:gd name="connsiteY5" fmla="*/ 4559817 h 5821522"/>
              <a:gd name="connsiteX6" fmla="*/ 3000871 w 5135224"/>
              <a:gd name="connsiteY6" fmla="*/ 5473613 h 5821522"/>
              <a:gd name="connsiteX7" fmla="*/ 492654 w 5135224"/>
              <a:gd name="connsiteY7" fmla="*/ 5621410 h 5821522"/>
              <a:gd name="connsiteX8" fmla="*/ 60092 w 5135224"/>
              <a:gd name="connsiteY8" fmla="*/ 2999601 h 5821522"/>
              <a:gd name="connsiteX0" fmla="*/ 49795 w 5124927"/>
              <a:gd name="connsiteY0" fmla="*/ 2999601 h 5799300"/>
              <a:gd name="connsiteX1" fmla="*/ 1176518 w 5124927"/>
              <a:gd name="connsiteY1" fmla="*/ 828485 h 5799300"/>
              <a:gd name="connsiteX2" fmla="*/ 3519333 w 5124927"/>
              <a:gd name="connsiteY2" fmla="*/ 7023 h 5799300"/>
              <a:gd name="connsiteX3" fmla="*/ 4784480 w 5124927"/>
              <a:gd name="connsiteY3" fmla="*/ 824143 h 5799300"/>
              <a:gd name="connsiteX4" fmla="*/ 5123267 w 5124927"/>
              <a:gd name="connsiteY4" fmla="*/ 2594864 h 5799300"/>
              <a:gd name="connsiteX5" fmla="*/ 4693588 w 5124927"/>
              <a:gd name="connsiteY5" fmla="*/ 4559817 h 5799300"/>
              <a:gd name="connsiteX6" fmla="*/ 2959506 w 5124927"/>
              <a:gd name="connsiteY6" fmla="*/ 5453320 h 5799300"/>
              <a:gd name="connsiteX7" fmla="*/ 482357 w 5124927"/>
              <a:gd name="connsiteY7" fmla="*/ 5621410 h 5799300"/>
              <a:gd name="connsiteX8" fmla="*/ 49795 w 5124927"/>
              <a:gd name="connsiteY8" fmla="*/ 2999601 h 5799300"/>
              <a:gd name="connsiteX0" fmla="*/ 51655 w 5126787"/>
              <a:gd name="connsiteY0" fmla="*/ 2999601 h 5794630"/>
              <a:gd name="connsiteX1" fmla="*/ 1178378 w 5126787"/>
              <a:gd name="connsiteY1" fmla="*/ 828485 h 5794630"/>
              <a:gd name="connsiteX2" fmla="*/ 3521193 w 5126787"/>
              <a:gd name="connsiteY2" fmla="*/ 7023 h 5794630"/>
              <a:gd name="connsiteX3" fmla="*/ 4786340 w 5126787"/>
              <a:gd name="connsiteY3" fmla="*/ 824143 h 5794630"/>
              <a:gd name="connsiteX4" fmla="*/ 5125127 w 5126787"/>
              <a:gd name="connsiteY4" fmla="*/ 2594864 h 5794630"/>
              <a:gd name="connsiteX5" fmla="*/ 4695448 w 5126787"/>
              <a:gd name="connsiteY5" fmla="*/ 4559817 h 5794630"/>
              <a:gd name="connsiteX6" fmla="*/ 3028682 w 5126787"/>
              <a:gd name="connsiteY6" fmla="*/ 5438099 h 5794630"/>
              <a:gd name="connsiteX7" fmla="*/ 484217 w 5126787"/>
              <a:gd name="connsiteY7" fmla="*/ 5621410 h 5794630"/>
              <a:gd name="connsiteX8" fmla="*/ 51655 w 5126787"/>
              <a:gd name="connsiteY8" fmla="*/ 2999601 h 5794630"/>
              <a:gd name="connsiteX0" fmla="*/ 66797 w 5141929"/>
              <a:gd name="connsiteY0" fmla="*/ 2999601 h 5826093"/>
              <a:gd name="connsiteX1" fmla="*/ 1193520 w 5141929"/>
              <a:gd name="connsiteY1" fmla="*/ 828485 h 5826093"/>
              <a:gd name="connsiteX2" fmla="*/ 3536335 w 5141929"/>
              <a:gd name="connsiteY2" fmla="*/ 7023 h 5826093"/>
              <a:gd name="connsiteX3" fmla="*/ 4801482 w 5141929"/>
              <a:gd name="connsiteY3" fmla="*/ 824143 h 5826093"/>
              <a:gd name="connsiteX4" fmla="*/ 5140269 w 5141929"/>
              <a:gd name="connsiteY4" fmla="*/ 2594864 h 5826093"/>
              <a:gd name="connsiteX5" fmla="*/ 4710590 w 5141929"/>
              <a:gd name="connsiteY5" fmla="*/ 4559817 h 5826093"/>
              <a:gd name="connsiteX6" fmla="*/ 3043824 w 5141929"/>
              <a:gd name="connsiteY6" fmla="*/ 5438099 h 5826093"/>
              <a:gd name="connsiteX7" fmla="*/ 499359 w 5141929"/>
              <a:gd name="connsiteY7" fmla="*/ 5621410 h 5826093"/>
              <a:gd name="connsiteX8" fmla="*/ 66797 w 5141929"/>
              <a:gd name="connsiteY8" fmla="*/ 2999601 h 582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41929" h="5826093">
                <a:moveTo>
                  <a:pt x="66797" y="2999601"/>
                </a:moveTo>
                <a:cubicBezTo>
                  <a:pt x="182491" y="2200780"/>
                  <a:pt x="584196" y="1317102"/>
                  <a:pt x="1193520" y="828485"/>
                </a:cubicBezTo>
                <a:cubicBezTo>
                  <a:pt x="1802844" y="339868"/>
                  <a:pt x="2914296" y="-58207"/>
                  <a:pt x="3536335" y="7023"/>
                </a:cubicBezTo>
                <a:cubicBezTo>
                  <a:pt x="4158374" y="72253"/>
                  <a:pt x="4534160" y="392836"/>
                  <a:pt x="4801482" y="824143"/>
                </a:cubicBezTo>
                <a:cubicBezTo>
                  <a:pt x="5068804" y="1255450"/>
                  <a:pt x="5155418" y="1972252"/>
                  <a:pt x="5140269" y="2594864"/>
                </a:cubicBezTo>
                <a:cubicBezTo>
                  <a:pt x="5125120" y="3217476"/>
                  <a:pt x="5059997" y="4085945"/>
                  <a:pt x="4710590" y="4559817"/>
                </a:cubicBezTo>
                <a:cubicBezTo>
                  <a:pt x="4361183" y="5033689"/>
                  <a:pt x="3745696" y="5261167"/>
                  <a:pt x="3043824" y="5438099"/>
                </a:cubicBezTo>
                <a:cubicBezTo>
                  <a:pt x="2341952" y="5615031"/>
                  <a:pt x="1073201" y="6098853"/>
                  <a:pt x="499359" y="5621410"/>
                </a:cubicBezTo>
                <a:cubicBezTo>
                  <a:pt x="-74483" y="5143967"/>
                  <a:pt x="-48897" y="3798422"/>
                  <a:pt x="66797" y="2999601"/>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FFF34BF9-4501-E649-8B7C-D5ECE9C5D4CF}" type="datetime1">
              <a:rPr lang="fi-FI" smtClean="0"/>
              <a:t>24.2.2025</a:t>
            </a:fld>
            <a:endParaRPr lang="fi-FI"/>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a:p>
        </p:txBody>
      </p:sp>
      <p:pic>
        <p:nvPicPr>
          <p:cNvPr id="11" name="Kuva 10">
            <a:extLst>
              <a:ext uri="{FF2B5EF4-FFF2-40B4-BE49-F238E27FC236}">
                <a16:creationId xmlns:a16="http://schemas.microsoft.com/office/drawing/2014/main" id="{01F983D1-159F-4713-B4E0-2B9448AF83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2005782567"/>
      </p:ext>
    </p:extLst>
  </p:cSld>
  <p:clrMapOvr>
    <a:masterClrMapping/>
  </p:clrMapOvr>
  <p:transition spd="slow">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Nosto kuvalla 5">
    <p:bg>
      <p:bgPr>
        <a:solidFill>
          <a:srgbClr val="C66E4E"/>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1244774" y="1447788"/>
            <a:ext cx="5183735" cy="3604504"/>
          </a:xfrm>
        </p:spPr>
        <p:txBody>
          <a:bodyPr anchor="ctr" anchorCtr="0"/>
          <a:lstStyle>
            <a:lvl1pPr>
              <a:lnSpc>
                <a:spcPct val="95000"/>
              </a:lnSpc>
              <a:defRPr sz="3500" b="0"/>
            </a:lvl1pPr>
          </a:lstStyle>
          <a:p>
            <a:r>
              <a:rPr lang="fi-FI"/>
              <a:t>Muokkaa ots. perustyyl. napsautt.</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7145687" y="709051"/>
            <a:ext cx="4585974" cy="5303346"/>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 name="connsiteX0" fmla="*/ 125062 w 5164195"/>
              <a:gd name="connsiteY0" fmla="*/ 1004030 h 5865971"/>
              <a:gd name="connsiteX1" fmla="*/ 1265192 w 5164195"/>
              <a:gd name="connsiteY1" fmla="*/ 68722 h 5865971"/>
              <a:gd name="connsiteX2" fmla="*/ 3447487 w 5164195"/>
              <a:gd name="connsiteY2" fmla="*/ 119885 h 5865971"/>
              <a:gd name="connsiteX3" fmla="*/ 4956001 w 5164195"/>
              <a:gd name="connsiteY3" fmla="*/ 1109502 h 5865971"/>
              <a:gd name="connsiteX4" fmla="*/ 4963492 w 5164195"/>
              <a:gd name="connsiteY4" fmla="*/ 3825422 h 5865971"/>
              <a:gd name="connsiteX5" fmla="*/ 3208701 w 5164195"/>
              <a:gd name="connsiteY5" fmla="*/ 5647352 h 5865971"/>
              <a:gd name="connsiteX6" fmla="*/ 726375 w 5164195"/>
              <a:gd name="connsiteY6" fmla="*/ 5576994 h 5865971"/>
              <a:gd name="connsiteX7" fmla="*/ 97046 w 5164195"/>
              <a:gd name="connsiteY7" fmla="*/ 3843033 h 5865971"/>
              <a:gd name="connsiteX8" fmla="*/ 125062 w 5164195"/>
              <a:gd name="connsiteY8" fmla="*/ 1004030 h 5865971"/>
              <a:gd name="connsiteX0" fmla="*/ 125062 w 5145783"/>
              <a:gd name="connsiteY0" fmla="*/ 1093804 h 5955745"/>
              <a:gd name="connsiteX1" fmla="*/ 1265192 w 5145783"/>
              <a:gd name="connsiteY1" fmla="*/ 158496 h 5955745"/>
              <a:gd name="connsiteX2" fmla="*/ 3768526 w 5145783"/>
              <a:gd name="connsiteY2" fmla="*/ 103117 h 5955745"/>
              <a:gd name="connsiteX3" fmla="*/ 4956001 w 5145783"/>
              <a:gd name="connsiteY3" fmla="*/ 1199276 h 5955745"/>
              <a:gd name="connsiteX4" fmla="*/ 4963492 w 5145783"/>
              <a:gd name="connsiteY4" fmla="*/ 3915196 h 5955745"/>
              <a:gd name="connsiteX5" fmla="*/ 3208701 w 5145783"/>
              <a:gd name="connsiteY5" fmla="*/ 5737126 h 5955745"/>
              <a:gd name="connsiteX6" fmla="*/ 726375 w 5145783"/>
              <a:gd name="connsiteY6" fmla="*/ 5666768 h 5955745"/>
              <a:gd name="connsiteX7" fmla="*/ 97046 w 5145783"/>
              <a:gd name="connsiteY7" fmla="*/ 3932807 h 5955745"/>
              <a:gd name="connsiteX8" fmla="*/ 125062 w 5145783"/>
              <a:gd name="connsiteY8" fmla="*/ 1093804 h 5955745"/>
              <a:gd name="connsiteX0" fmla="*/ 115277 w 5135998"/>
              <a:gd name="connsiteY0" fmla="*/ 992828 h 5854769"/>
              <a:gd name="connsiteX1" fmla="*/ 1105243 w 5135998"/>
              <a:gd name="connsiteY1" fmla="*/ 823603 h 5854769"/>
              <a:gd name="connsiteX2" fmla="*/ 3758741 w 5135998"/>
              <a:gd name="connsiteY2" fmla="*/ 2141 h 5854769"/>
              <a:gd name="connsiteX3" fmla="*/ 4946216 w 5135998"/>
              <a:gd name="connsiteY3" fmla="*/ 1098300 h 5854769"/>
              <a:gd name="connsiteX4" fmla="*/ 4953707 w 5135998"/>
              <a:gd name="connsiteY4" fmla="*/ 3814220 h 5854769"/>
              <a:gd name="connsiteX5" fmla="*/ 3198916 w 5135998"/>
              <a:gd name="connsiteY5" fmla="*/ 5636150 h 5854769"/>
              <a:gd name="connsiteX6" fmla="*/ 716590 w 5135998"/>
              <a:gd name="connsiteY6" fmla="*/ 5565792 h 5854769"/>
              <a:gd name="connsiteX7" fmla="*/ 87261 w 5135998"/>
              <a:gd name="connsiteY7" fmla="*/ 3831831 h 5854769"/>
              <a:gd name="connsiteX8" fmla="*/ 115277 w 5135998"/>
              <a:gd name="connsiteY8" fmla="*/ 992828 h 5854769"/>
              <a:gd name="connsiteX0" fmla="*/ 115277 w 5135998"/>
              <a:gd name="connsiteY0" fmla="*/ 994588 h 5856529"/>
              <a:gd name="connsiteX1" fmla="*/ 1105243 w 5135998"/>
              <a:gd name="connsiteY1" fmla="*/ 825363 h 5856529"/>
              <a:gd name="connsiteX2" fmla="*/ 3758741 w 5135998"/>
              <a:gd name="connsiteY2" fmla="*/ 3901 h 5856529"/>
              <a:gd name="connsiteX3" fmla="*/ 4946216 w 5135998"/>
              <a:gd name="connsiteY3" fmla="*/ 1100060 h 5856529"/>
              <a:gd name="connsiteX4" fmla="*/ 4953707 w 5135998"/>
              <a:gd name="connsiteY4" fmla="*/ 3815980 h 5856529"/>
              <a:gd name="connsiteX5" fmla="*/ 3198916 w 5135998"/>
              <a:gd name="connsiteY5" fmla="*/ 5637910 h 5856529"/>
              <a:gd name="connsiteX6" fmla="*/ 716590 w 5135998"/>
              <a:gd name="connsiteY6" fmla="*/ 5567552 h 5856529"/>
              <a:gd name="connsiteX7" fmla="*/ 87261 w 5135998"/>
              <a:gd name="connsiteY7" fmla="*/ 3833591 h 5856529"/>
              <a:gd name="connsiteX8" fmla="*/ 115277 w 5135998"/>
              <a:gd name="connsiteY8" fmla="*/ 994588 h 5856529"/>
              <a:gd name="connsiteX0" fmla="*/ 127813 w 5148534"/>
              <a:gd name="connsiteY0" fmla="*/ 1001529 h 5863470"/>
              <a:gd name="connsiteX1" fmla="*/ 1309367 w 5148534"/>
              <a:gd name="connsiteY1" fmla="*/ 700396 h 5863470"/>
              <a:gd name="connsiteX2" fmla="*/ 3771277 w 5148534"/>
              <a:gd name="connsiteY2" fmla="*/ 10842 h 5863470"/>
              <a:gd name="connsiteX3" fmla="*/ 4958752 w 5148534"/>
              <a:gd name="connsiteY3" fmla="*/ 1107001 h 5863470"/>
              <a:gd name="connsiteX4" fmla="*/ 4966243 w 5148534"/>
              <a:gd name="connsiteY4" fmla="*/ 3822921 h 5863470"/>
              <a:gd name="connsiteX5" fmla="*/ 3211452 w 5148534"/>
              <a:gd name="connsiteY5" fmla="*/ 5644851 h 5863470"/>
              <a:gd name="connsiteX6" fmla="*/ 729126 w 5148534"/>
              <a:gd name="connsiteY6" fmla="*/ 5574493 h 5863470"/>
              <a:gd name="connsiteX7" fmla="*/ 99797 w 5148534"/>
              <a:gd name="connsiteY7" fmla="*/ 3840532 h 5863470"/>
              <a:gd name="connsiteX8" fmla="*/ 127813 w 5148534"/>
              <a:gd name="connsiteY8" fmla="*/ 1001529 h 5863470"/>
              <a:gd name="connsiteX0" fmla="*/ 23990 w 5072727"/>
              <a:gd name="connsiteY0" fmla="*/ 3846510 h 5869448"/>
              <a:gd name="connsiteX1" fmla="*/ 1233560 w 5072727"/>
              <a:gd name="connsiteY1" fmla="*/ 706374 h 5869448"/>
              <a:gd name="connsiteX2" fmla="*/ 3695470 w 5072727"/>
              <a:gd name="connsiteY2" fmla="*/ 16820 h 5869448"/>
              <a:gd name="connsiteX3" fmla="*/ 4882945 w 5072727"/>
              <a:gd name="connsiteY3" fmla="*/ 1112979 h 5869448"/>
              <a:gd name="connsiteX4" fmla="*/ 4890436 w 5072727"/>
              <a:gd name="connsiteY4" fmla="*/ 3828899 h 5869448"/>
              <a:gd name="connsiteX5" fmla="*/ 3135645 w 5072727"/>
              <a:gd name="connsiteY5" fmla="*/ 5650829 h 5869448"/>
              <a:gd name="connsiteX6" fmla="*/ 653319 w 5072727"/>
              <a:gd name="connsiteY6" fmla="*/ 5580471 h 5869448"/>
              <a:gd name="connsiteX7" fmla="*/ 23990 w 5072727"/>
              <a:gd name="connsiteY7" fmla="*/ 3846510 h 5869448"/>
              <a:gd name="connsiteX0" fmla="*/ 23640 w 5062022"/>
              <a:gd name="connsiteY0" fmla="*/ 2947155 h 5887300"/>
              <a:gd name="connsiteX1" fmla="*/ 1222855 w 5062022"/>
              <a:gd name="connsiteY1" fmla="*/ 699937 h 5887300"/>
              <a:gd name="connsiteX2" fmla="*/ 3684765 w 5062022"/>
              <a:gd name="connsiteY2" fmla="*/ 10383 h 5887300"/>
              <a:gd name="connsiteX3" fmla="*/ 4872240 w 5062022"/>
              <a:gd name="connsiteY3" fmla="*/ 1106542 h 5887300"/>
              <a:gd name="connsiteX4" fmla="*/ 4879731 w 5062022"/>
              <a:gd name="connsiteY4" fmla="*/ 3822462 h 5887300"/>
              <a:gd name="connsiteX5" fmla="*/ 3124940 w 5062022"/>
              <a:gd name="connsiteY5" fmla="*/ 5644392 h 5887300"/>
              <a:gd name="connsiteX6" fmla="*/ 642614 w 5062022"/>
              <a:gd name="connsiteY6" fmla="*/ 5574034 h 5887300"/>
              <a:gd name="connsiteX7" fmla="*/ 23640 w 5062022"/>
              <a:gd name="connsiteY7" fmla="*/ 2947155 h 5887300"/>
              <a:gd name="connsiteX0" fmla="*/ 86001 w 5124383"/>
              <a:gd name="connsiteY0" fmla="*/ 2947155 h 5867584"/>
              <a:gd name="connsiteX1" fmla="*/ 1285216 w 5124383"/>
              <a:gd name="connsiteY1" fmla="*/ 699937 h 5867584"/>
              <a:gd name="connsiteX2" fmla="*/ 3747126 w 5124383"/>
              <a:gd name="connsiteY2" fmla="*/ 10383 h 5867584"/>
              <a:gd name="connsiteX3" fmla="*/ 4934601 w 5124383"/>
              <a:gd name="connsiteY3" fmla="*/ 1106542 h 5867584"/>
              <a:gd name="connsiteX4" fmla="*/ 4942092 w 5124383"/>
              <a:gd name="connsiteY4" fmla="*/ 3822462 h 5867584"/>
              <a:gd name="connsiteX5" fmla="*/ 3187301 w 5124383"/>
              <a:gd name="connsiteY5" fmla="*/ 5644392 h 5867584"/>
              <a:gd name="connsiteX6" fmla="*/ 440894 w 5124383"/>
              <a:gd name="connsiteY6" fmla="*/ 5538521 h 5867584"/>
              <a:gd name="connsiteX7" fmla="*/ 86001 w 5124383"/>
              <a:gd name="connsiteY7" fmla="*/ 2947155 h 5867584"/>
              <a:gd name="connsiteX0" fmla="*/ 80149 w 5128496"/>
              <a:gd name="connsiteY0" fmla="*/ 2947155 h 5750107"/>
              <a:gd name="connsiteX1" fmla="*/ 1279364 w 5128496"/>
              <a:gd name="connsiteY1" fmla="*/ 699937 h 5750107"/>
              <a:gd name="connsiteX2" fmla="*/ 3741274 w 5128496"/>
              <a:gd name="connsiteY2" fmla="*/ 10383 h 5750107"/>
              <a:gd name="connsiteX3" fmla="*/ 4928749 w 5128496"/>
              <a:gd name="connsiteY3" fmla="*/ 1106542 h 5750107"/>
              <a:gd name="connsiteX4" fmla="*/ 4936240 w 5128496"/>
              <a:gd name="connsiteY4" fmla="*/ 3822462 h 5750107"/>
              <a:gd name="connsiteX5" fmla="*/ 3036464 w 5128496"/>
              <a:gd name="connsiteY5" fmla="*/ 5400870 h 5750107"/>
              <a:gd name="connsiteX6" fmla="*/ 435042 w 5128496"/>
              <a:gd name="connsiteY6" fmla="*/ 5538521 h 5750107"/>
              <a:gd name="connsiteX7" fmla="*/ 80149 w 5128496"/>
              <a:gd name="connsiteY7" fmla="*/ 2947155 h 5750107"/>
              <a:gd name="connsiteX0" fmla="*/ 80149 w 5121870"/>
              <a:gd name="connsiteY0" fmla="*/ 2947155 h 5736352"/>
              <a:gd name="connsiteX1" fmla="*/ 1279364 w 5121870"/>
              <a:gd name="connsiteY1" fmla="*/ 699937 h 5736352"/>
              <a:gd name="connsiteX2" fmla="*/ 3741274 w 5121870"/>
              <a:gd name="connsiteY2" fmla="*/ 10383 h 5736352"/>
              <a:gd name="connsiteX3" fmla="*/ 4928749 w 5121870"/>
              <a:gd name="connsiteY3" fmla="*/ 1106542 h 5736352"/>
              <a:gd name="connsiteX4" fmla="*/ 4925884 w 5121870"/>
              <a:gd name="connsiteY4" fmla="*/ 4152232 h 5736352"/>
              <a:gd name="connsiteX5" fmla="*/ 3036464 w 5121870"/>
              <a:gd name="connsiteY5" fmla="*/ 5400870 h 5736352"/>
              <a:gd name="connsiteX6" fmla="*/ 435042 w 5121870"/>
              <a:gd name="connsiteY6" fmla="*/ 5538521 h 5736352"/>
              <a:gd name="connsiteX7" fmla="*/ 80149 w 5121870"/>
              <a:gd name="connsiteY7" fmla="*/ 2947155 h 5736352"/>
              <a:gd name="connsiteX0" fmla="*/ 77556 w 5123888"/>
              <a:gd name="connsiteY0" fmla="*/ 2947155 h 5740011"/>
              <a:gd name="connsiteX1" fmla="*/ 1276771 w 5123888"/>
              <a:gd name="connsiteY1" fmla="*/ 699937 h 5740011"/>
              <a:gd name="connsiteX2" fmla="*/ 3738681 w 5123888"/>
              <a:gd name="connsiteY2" fmla="*/ 10383 h 5740011"/>
              <a:gd name="connsiteX3" fmla="*/ 4926156 w 5123888"/>
              <a:gd name="connsiteY3" fmla="*/ 1106542 h 5740011"/>
              <a:gd name="connsiteX4" fmla="*/ 4923291 w 5123888"/>
              <a:gd name="connsiteY4" fmla="*/ 4152232 h 5740011"/>
              <a:gd name="connsiteX5" fmla="*/ 2966555 w 5123888"/>
              <a:gd name="connsiteY5" fmla="*/ 5411017 h 5740011"/>
              <a:gd name="connsiteX6" fmla="*/ 432449 w 5123888"/>
              <a:gd name="connsiteY6" fmla="*/ 5538521 h 5740011"/>
              <a:gd name="connsiteX7" fmla="*/ 77556 w 5123888"/>
              <a:gd name="connsiteY7" fmla="*/ 2947155 h 5740011"/>
              <a:gd name="connsiteX0" fmla="*/ 77556 w 5123889"/>
              <a:gd name="connsiteY0" fmla="*/ 2947155 h 5786300"/>
              <a:gd name="connsiteX1" fmla="*/ 1276771 w 5123889"/>
              <a:gd name="connsiteY1" fmla="*/ 699937 h 5786300"/>
              <a:gd name="connsiteX2" fmla="*/ 3738681 w 5123889"/>
              <a:gd name="connsiteY2" fmla="*/ 10383 h 5786300"/>
              <a:gd name="connsiteX3" fmla="*/ 4926156 w 5123889"/>
              <a:gd name="connsiteY3" fmla="*/ 1106542 h 5786300"/>
              <a:gd name="connsiteX4" fmla="*/ 4923291 w 5123889"/>
              <a:gd name="connsiteY4" fmla="*/ 4152232 h 5786300"/>
              <a:gd name="connsiteX5" fmla="*/ 2966555 w 5123889"/>
              <a:gd name="connsiteY5" fmla="*/ 5411017 h 5786300"/>
              <a:gd name="connsiteX6" fmla="*/ 432449 w 5123889"/>
              <a:gd name="connsiteY6" fmla="*/ 5538521 h 5786300"/>
              <a:gd name="connsiteX7" fmla="*/ 77556 w 5123889"/>
              <a:gd name="connsiteY7" fmla="*/ 2947155 h 5786300"/>
              <a:gd name="connsiteX0" fmla="*/ 76581 w 5124693"/>
              <a:gd name="connsiteY0" fmla="*/ 2947155 h 5793257"/>
              <a:gd name="connsiteX1" fmla="*/ 1275796 w 5124693"/>
              <a:gd name="connsiteY1" fmla="*/ 699937 h 5793257"/>
              <a:gd name="connsiteX2" fmla="*/ 3737706 w 5124693"/>
              <a:gd name="connsiteY2" fmla="*/ 10383 h 5793257"/>
              <a:gd name="connsiteX3" fmla="*/ 4925181 w 5124693"/>
              <a:gd name="connsiteY3" fmla="*/ 1106542 h 5793257"/>
              <a:gd name="connsiteX4" fmla="*/ 4922316 w 5124693"/>
              <a:gd name="connsiteY4" fmla="*/ 4152232 h 5793257"/>
              <a:gd name="connsiteX5" fmla="*/ 2939689 w 5124693"/>
              <a:gd name="connsiteY5" fmla="*/ 5426238 h 5793257"/>
              <a:gd name="connsiteX6" fmla="*/ 431474 w 5124693"/>
              <a:gd name="connsiteY6" fmla="*/ 5538521 h 5793257"/>
              <a:gd name="connsiteX7" fmla="*/ 76581 w 5124693"/>
              <a:gd name="connsiteY7" fmla="*/ 2947155 h 5793257"/>
              <a:gd name="connsiteX0" fmla="*/ 76580 w 5067048"/>
              <a:gd name="connsiteY0" fmla="*/ 2947155 h 5738110"/>
              <a:gd name="connsiteX1" fmla="*/ 1275795 w 5067048"/>
              <a:gd name="connsiteY1" fmla="*/ 699937 h 5738110"/>
              <a:gd name="connsiteX2" fmla="*/ 3737705 w 5067048"/>
              <a:gd name="connsiteY2" fmla="*/ 10383 h 5738110"/>
              <a:gd name="connsiteX3" fmla="*/ 4925180 w 5067048"/>
              <a:gd name="connsiteY3" fmla="*/ 1106542 h 5738110"/>
              <a:gd name="connsiteX4" fmla="*/ 4823932 w 5067048"/>
              <a:gd name="connsiteY4" fmla="*/ 4334875 h 5738110"/>
              <a:gd name="connsiteX5" fmla="*/ 2939688 w 5067048"/>
              <a:gd name="connsiteY5" fmla="*/ 5426238 h 5738110"/>
              <a:gd name="connsiteX6" fmla="*/ 431473 w 5067048"/>
              <a:gd name="connsiteY6" fmla="*/ 5538521 h 5738110"/>
              <a:gd name="connsiteX7" fmla="*/ 76580 w 5067048"/>
              <a:gd name="connsiteY7" fmla="*/ 2947155 h 5738110"/>
              <a:gd name="connsiteX0" fmla="*/ 76580 w 5067049"/>
              <a:gd name="connsiteY0" fmla="*/ 2947155 h 5738110"/>
              <a:gd name="connsiteX1" fmla="*/ 1275795 w 5067049"/>
              <a:gd name="connsiteY1" fmla="*/ 699937 h 5738110"/>
              <a:gd name="connsiteX2" fmla="*/ 3737705 w 5067049"/>
              <a:gd name="connsiteY2" fmla="*/ 10383 h 5738110"/>
              <a:gd name="connsiteX3" fmla="*/ 4925180 w 5067049"/>
              <a:gd name="connsiteY3" fmla="*/ 1106542 h 5738110"/>
              <a:gd name="connsiteX4" fmla="*/ 4823932 w 5067049"/>
              <a:gd name="connsiteY4" fmla="*/ 4334875 h 5738110"/>
              <a:gd name="connsiteX5" fmla="*/ 2939688 w 5067049"/>
              <a:gd name="connsiteY5" fmla="*/ 5426238 h 5738110"/>
              <a:gd name="connsiteX6" fmla="*/ 431473 w 5067049"/>
              <a:gd name="connsiteY6" fmla="*/ 5538521 h 5738110"/>
              <a:gd name="connsiteX7" fmla="*/ 76580 w 5067049"/>
              <a:gd name="connsiteY7" fmla="*/ 2947155 h 5738110"/>
              <a:gd name="connsiteX0" fmla="*/ 76580 w 5078021"/>
              <a:gd name="connsiteY0" fmla="*/ 2962011 h 5752966"/>
              <a:gd name="connsiteX1" fmla="*/ 1275795 w 5078021"/>
              <a:gd name="connsiteY1" fmla="*/ 714793 h 5752966"/>
              <a:gd name="connsiteX2" fmla="*/ 3572007 w 5078021"/>
              <a:gd name="connsiteY2" fmla="*/ 10018 h 5752966"/>
              <a:gd name="connsiteX3" fmla="*/ 4925180 w 5078021"/>
              <a:gd name="connsiteY3" fmla="*/ 1121398 h 5752966"/>
              <a:gd name="connsiteX4" fmla="*/ 4823932 w 5078021"/>
              <a:gd name="connsiteY4" fmla="*/ 4349731 h 5752966"/>
              <a:gd name="connsiteX5" fmla="*/ 2939688 w 5078021"/>
              <a:gd name="connsiteY5" fmla="*/ 5441094 h 5752966"/>
              <a:gd name="connsiteX6" fmla="*/ 431473 w 5078021"/>
              <a:gd name="connsiteY6" fmla="*/ 5553377 h 5752966"/>
              <a:gd name="connsiteX7" fmla="*/ 76580 w 5078021"/>
              <a:gd name="connsiteY7" fmla="*/ 2962011 h 5752966"/>
              <a:gd name="connsiteX0" fmla="*/ 67758 w 5069199"/>
              <a:gd name="connsiteY0" fmla="*/ 2955485 h 5746440"/>
              <a:gd name="connsiteX1" fmla="*/ 1147879 w 5069199"/>
              <a:gd name="connsiteY1" fmla="*/ 845248 h 5746440"/>
              <a:gd name="connsiteX2" fmla="*/ 3563185 w 5069199"/>
              <a:gd name="connsiteY2" fmla="*/ 3492 h 5746440"/>
              <a:gd name="connsiteX3" fmla="*/ 4916358 w 5069199"/>
              <a:gd name="connsiteY3" fmla="*/ 1114872 h 5746440"/>
              <a:gd name="connsiteX4" fmla="*/ 4815110 w 5069199"/>
              <a:gd name="connsiteY4" fmla="*/ 4343205 h 5746440"/>
              <a:gd name="connsiteX5" fmla="*/ 2930866 w 5069199"/>
              <a:gd name="connsiteY5" fmla="*/ 5434568 h 5746440"/>
              <a:gd name="connsiteX6" fmla="*/ 422651 w 5069199"/>
              <a:gd name="connsiteY6" fmla="*/ 5546851 h 5746440"/>
              <a:gd name="connsiteX7" fmla="*/ 67758 w 5069199"/>
              <a:gd name="connsiteY7" fmla="*/ 2955485 h 5746440"/>
              <a:gd name="connsiteX0" fmla="*/ 70442 w 5071883"/>
              <a:gd name="connsiteY0" fmla="*/ 2956923 h 5747878"/>
              <a:gd name="connsiteX1" fmla="*/ 1186809 w 5071883"/>
              <a:gd name="connsiteY1" fmla="*/ 806099 h 5747878"/>
              <a:gd name="connsiteX2" fmla="*/ 3565869 w 5071883"/>
              <a:gd name="connsiteY2" fmla="*/ 4930 h 5747878"/>
              <a:gd name="connsiteX3" fmla="*/ 4919042 w 5071883"/>
              <a:gd name="connsiteY3" fmla="*/ 1116310 h 5747878"/>
              <a:gd name="connsiteX4" fmla="*/ 4817794 w 5071883"/>
              <a:gd name="connsiteY4" fmla="*/ 4344643 h 5747878"/>
              <a:gd name="connsiteX5" fmla="*/ 2933550 w 5071883"/>
              <a:gd name="connsiteY5" fmla="*/ 5436006 h 5747878"/>
              <a:gd name="connsiteX6" fmla="*/ 425335 w 5071883"/>
              <a:gd name="connsiteY6" fmla="*/ 5548289 h 5747878"/>
              <a:gd name="connsiteX7" fmla="*/ 70442 w 5071883"/>
              <a:gd name="connsiteY7" fmla="*/ 2956923 h 5747878"/>
              <a:gd name="connsiteX0" fmla="*/ 70442 w 5071883"/>
              <a:gd name="connsiteY0" fmla="*/ 2958147 h 5749102"/>
              <a:gd name="connsiteX1" fmla="*/ 1186809 w 5071883"/>
              <a:gd name="connsiteY1" fmla="*/ 807323 h 5749102"/>
              <a:gd name="connsiteX2" fmla="*/ 3565869 w 5071883"/>
              <a:gd name="connsiteY2" fmla="*/ 6154 h 5749102"/>
              <a:gd name="connsiteX3" fmla="*/ 4919042 w 5071883"/>
              <a:gd name="connsiteY3" fmla="*/ 1117534 h 5749102"/>
              <a:gd name="connsiteX4" fmla="*/ 4817794 w 5071883"/>
              <a:gd name="connsiteY4" fmla="*/ 4345867 h 5749102"/>
              <a:gd name="connsiteX5" fmla="*/ 2933550 w 5071883"/>
              <a:gd name="connsiteY5" fmla="*/ 5437230 h 5749102"/>
              <a:gd name="connsiteX6" fmla="*/ 425335 w 5071883"/>
              <a:gd name="connsiteY6" fmla="*/ 5549513 h 5749102"/>
              <a:gd name="connsiteX7" fmla="*/ 70442 w 5071883"/>
              <a:gd name="connsiteY7" fmla="*/ 2958147 h 5749102"/>
              <a:gd name="connsiteX0" fmla="*/ 68157 w 5079954"/>
              <a:gd name="connsiteY0" fmla="*/ 2977256 h 5746419"/>
              <a:gd name="connsiteX1" fmla="*/ 1194880 w 5079954"/>
              <a:gd name="connsiteY1" fmla="*/ 806140 h 5746419"/>
              <a:gd name="connsiteX2" fmla="*/ 3573940 w 5079954"/>
              <a:gd name="connsiteY2" fmla="*/ 4971 h 5746419"/>
              <a:gd name="connsiteX3" fmla="*/ 4927113 w 5079954"/>
              <a:gd name="connsiteY3" fmla="*/ 1116351 h 5746419"/>
              <a:gd name="connsiteX4" fmla="*/ 4825865 w 5079954"/>
              <a:gd name="connsiteY4" fmla="*/ 4344684 h 5746419"/>
              <a:gd name="connsiteX5" fmla="*/ 2941621 w 5079954"/>
              <a:gd name="connsiteY5" fmla="*/ 5436047 h 5746419"/>
              <a:gd name="connsiteX6" fmla="*/ 433406 w 5079954"/>
              <a:gd name="connsiteY6" fmla="*/ 5548330 h 5746419"/>
              <a:gd name="connsiteX7" fmla="*/ 68157 w 5079954"/>
              <a:gd name="connsiteY7" fmla="*/ 2977256 h 5746419"/>
              <a:gd name="connsiteX0" fmla="*/ 86965 w 5098762"/>
              <a:gd name="connsiteY0" fmla="*/ 2977256 h 5795929"/>
              <a:gd name="connsiteX1" fmla="*/ 1213688 w 5098762"/>
              <a:gd name="connsiteY1" fmla="*/ 806140 h 5795929"/>
              <a:gd name="connsiteX2" fmla="*/ 3592748 w 5098762"/>
              <a:gd name="connsiteY2" fmla="*/ 4971 h 5795929"/>
              <a:gd name="connsiteX3" fmla="*/ 4945921 w 5098762"/>
              <a:gd name="connsiteY3" fmla="*/ 1116351 h 5795929"/>
              <a:gd name="connsiteX4" fmla="*/ 4844673 w 5098762"/>
              <a:gd name="connsiteY4" fmla="*/ 4344684 h 5795929"/>
              <a:gd name="connsiteX5" fmla="*/ 2960429 w 5098762"/>
              <a:gd name="connsiteY5" fmla="*/ 5436047 h 5795929"/>
              <a:gd name="connsiteX6" fmla="*/ 452214 w 5098762"/>
              <a:gd name="connsiteY6" fmla="*/ 5548330 h 5795929"/>
              <a:gd name="connsiteX7" fmla="*/ 86965 w 5098762"/>
              <a:gd name="connsiteY7" fmla="*/ 2977256 h 5795929"/>
              <a:gd name="connsiteX0" fmla="*/ 63814 w 5075611"/>
              <a:gd name="connsiteY0" fmla="*/ 2977256 h 5757668"/>
              <a:gd name="connsiteX1" fmla="*/ 1190537 w 5075611"/>
              <a:gd name="connsiteY1" fmla="*/ 806140 h 5757668"/>
              <a:gd name="connsiteX2" fmla="*/ 3569597 w 5075611"/>
              <a:gd name="connsiteY2" fmla="*/ 4971 h 5757668"/>
              <a:gd name="connsiteX3" fmla="*/ 4922770 w 5075611"/>
              <a:gd name="connsiteY3" fmla="*/ 1116351 h 5757668"/>
              <a:gd name="connsiteX4" fmla="*/ 4821522 w 5075611"/>
              <a:gd name="connsiteY4" fmla="*/ 4344684 h 5757668"/>
              <a:gd name="connsiteX5" fmla="*/ 2937278 w 5075611"/>
              <a:gd name="connsiteY5" fmla="*/ 5436047 h 5757668"/>
              <a:gd name="connsiteX6" fmla="*/ 429063 w 5075611"/>
              <a:gd name="connsiteY6" fmla="*/ 5548330 h 5757668"/>
              <a:gd name="connsiteX7" fmla="*/ 63814 w 5075611"/>
              <a:gd name="connsiteY7" fmla="*/ 2977256 h 5757668"/>
              <a:gd name="connsiteX0" fmla="*/ 54818 w 5066615"/>
              <a:gd name="connsiteY0" fmla="*/ 2977256 h 5788775"/>
              <a:gd name="connsiteX1" fmla="*/ 1181541 w 5066615"/>
              <a:gd name="connsiteY1" fmla="*/ 806140 h 5788775"/>
              <a:gd name="connsiteX2" fmla="*/ 3560601 w 5066615"/>
              <a:gd name="connsiteY2" fmla="*/ 4971 h 5788775"/>
              <a:gd name="connsiteX3" fmla="*/ 4913774 w 5066615"/>
              <a:gd name="connsiteY3" fmla="*/ 1116351 h 5788775"/>
              <a:gd name="connsiteX4" fmla="*/ 4812526 w 5066615"/>
              <a:gd name="connsiteY4" fmla="*/ 4344684 h 5788775"/>
              <a:gd name="connsiteX5" fmla="*/ 2928282 w 5066615"/>
              <a:gd name="connsiteY5" fmla="*/ 5436047 h 5788775"/>
              <a:gd name="connsiteX6" fmla="*/ 451135 w 5066615"/>
              <a:gd name="connsiteY6" fmla="*/ 5588917 h 5788775"/>
              <a:gd name="connsiteX7" fmla="*/ 54818 w 5066615"/>
              <a:gd name="connsiteY7" fmla="*/ 2977256 h 5788775"/>
              <a:gd name="connsiteX0" fmla="*/ 60691 w 5072488"/>
              <a:gd name="connsiteY0" fmla="*/ 2977256 h 5777015"/>
              <a:gd name="connsiteX1" fmla="*/ 1187414 w 5072488"/>
              <a:gd name="connsiteY1" fmla="*/ 806140 h 5777015"/>
              <a:gd name="connsiteX2" fmla="*/ 3566474 w 5072488"/>
              <a:gd name="connsiteY2" fmla="*/ 4971 h 5777015"/>
              <a:gd name="connsiteX3" fmla="*/ 4919647 w 5072488"/>
              <a:gd name="connsiteY3" fmla="*/ 1116351 h 5777015"/>
              <a:gd name="connsiteX4" fmla="*/ 4818399 w 5072488"/>
              <a:gd name="connsiteY4" fmla="*/ 4344684 h 5777015"/>
              <a:gd name="connsiteX5" fmla="*/ 2934155 w 5072488"/>
              <a:gd name="connsiteY5" fmla="*/ 5436047 h 5777015"/>
              <a:gd name="connsiteX6" fmla="*/ 436295 w 5072488"/>
              <a:gd name="connsiteY6" fmla="*/ 5573698 h 5777015"/>
              <a:gd name="connsiteX7" fmla="*/ 60691 w 5072488"/>
              <a:gd name="connsiteY7" fmla="*/ 2977256 h 5777015"/>
              <a:gd name="connsiteX0" fmla="*/ 60691 w 5072488"/>
              <a:gd name="connsiteY0" fmla="*/ 2977256 h 5787871"/>
              <a:gd name="connsiteX1" fmla="*/ 1187414 w 5072488"/>
              <a:gd name="connsiteY1" fmla="*/ 806140 h 5787871"/>
              <a:gd name="connsiteX2" fmla="*/ 3566474 w 5072488"/>
              <a:gd name="connsiteY2" fmla="*/ 4971 h 5787871"/>
              <a:gd name="connsiteX3" fmla="*/ 4919647 w 5072488"/>
              <a:gd name="connsiteY3" fmla="*/ 1116351 h 5787871"/>
              <a:gd name="connsiteX4" fmla="*/ 4818399 w 5072488"/>
              <a:gd name="connsiteY4" fmla="*/ 4344684 h 5787871"/>
              <a:gd name="connsiteX5" fmla="*/ 2934155 w 5072488"/>
              <a:gd name="connsiteY5" fmla="*/ 5436047 h 5787871"/>
              <a:gd name="connsiteX6" fmla="*/ 436295 w 5072488"/>
              <a:gd name="connsiteY6" fmla="*/ 5573698 h 5787871"/>
              <a:gd name="connsiteX7" fmla="*/ 60691 w 5072488"/>
              <a:gd name="connsiteY7" fmla="*/ 2977256 h 5787871"/>
              <a:gd name="connsiteX0" fmla="*/ 60691 w 5072488"/>
              <a:gd name="connsiteY0" fmla="*/ 2977256 h 5779364"/>
              <a:gd name="connsiteX1" fmla="*/ 1187414 w 5072488"/>
              <a:gd name="connsiteY1" fmla="*/ 806140 h 5779364"/>
              <a:gd name="connsiteX2" fmla="*/ 3566474 w 5072488"/>
              <a:gd name="connsiteY2" fmla="*/ 4971 h 5779364"/>
              <a:gd name="connsiteX3" fmla="*/ 4919647 w 5072488"/>
              <a:gd name="connsiteY3" fmla="*/ 1116351 h 5779364"/>
              <a:gd name="connsiteX4" fmla="*/ 4818399 w 5072488"/>
              <a:gd name="connsiteY4" fmla="*/ 4344684 h 5779364"/>
              <a:gd name="connsiteX5" fmla="*/ 2934155 w 5072488"/>
              <a:gd name="connsiteY5" fmla="*/ 5436047 h 5779364"/>
              <a:gd name="connsiteX6" fmla="*/ 436295 w 5072488"/>
              <a:gd name="connsiteY6" fmla="*/ 5573698 h 5779364"/>
              <a:gd name="connsiteX7" fmla="*/ 60691 w 5072488"/>
              <a:gd name="connsiteY7" fmla="*/ 2977256 h 5779364"/>
              <a:gd name="connsiteX0" fmla="*/ 64132 w 5077122"/>
              <a:gd name="connsiteY0" fmla="*/ 2977256 h 5788662"/>
              <a:gd name="connsiteX1" fmla="*/ 1190855 w 5077122"/>
              <a:gd name="connsiteY1" fmla="*/ 806140 h 5788662"/>
              <a:gd name="connsiteX2" fmla="*/ 3569915 w 5077122"/>
              <a:gd name="connsiteY2" fmla="*/ 4971 h 5788662"/>
              <a:gd name="connsiteX3" fmla="*/ 4923088 w 5077122"/>
              <a:gd name="connsiteY3" fmla="*/ 1116351 h 5788662"/>
              <a:gd name="connsiteX4" fmla="*/ 4821840 w 5077122"/>
              <a:gd name="connsiteY4" fmla="*/ 4344684 h 5788662"/>
              <a:gd name="connsiteX5" fmla="*/ 2916884 w 5077122"/>
              <a:gd name="connsiteY5" fmla="*/ 5491854 h 5788662"/>
              <a:gd name="connsiteX6" fmla="*/ 439736 w 5077122"/>
              <a:gd name="connsiteY6" fmla="*/ 5573698 h 5788662"/>
              <a:gd name="connsiteX7" fmla="*/ 64132 w 5077122"/>
              <a:gd name="connsiteY7" fmla="*/ 2977256 h 5788662"/>
              <a:gd name="connsiteX0" fmla="*/ 63780 w 5077369"/>
              <a:gd name="connsiteY0" fmla="*/ 2977256 h 5777171"/>
              <a:gd name="connsiteX1" fmla="*/ 1190503 w 5077369"/>
              <a:gd name="connsiteY1" fmla="*/ 806140 h 5777171"/>
              <a:gd name="connsiteX2" fmla="*/ 3569563 w 5077369"/>
              <a:gd name="connsiteY2" fmla="*/ 4971 h 5777171"/>
              <a:gd name="connsiteX3" fmla="*/ 4922736 w 5077369"/>
              <a:gd name="connsiteY3" fmla="*/ 1116351 h 5777171"/>
              <a:gd name="connsiteX4" fmla="*/ 4821488 w 5077369"/>
              <a:gd name="connsiteY4" fmla="*/ 4344684 h 5777171"/>
              <a:gd name="connsiteX5" fmla="*/ 2906176 w 5077369"/>
              <a:gd name="connsiteY5" fmla="*/ 5461414 h 5777171"/>
              <a:gd name="connsiteX6" fmla="*/ 439384 w 5077369"/>
              <a:gd name="connsiteY6" fmla="*/ 5573698 h 5777171"/>
              <a:gd name="connsiteX7" fmla="*/ 63780 w 5077369"/>
              <a:gd name="connsiteY7" fmla="*/ 2977256 h 5777171"/>
              <a:gd name="connsiteX0" fmla="*/ 63780 w 5101235"/>
              <a:gd name="connsiteY0" fmla="*/ 2977256 h 5777171"/>
              <a:gd name="connsiteX1" fmla="*/ 1190503 w 5101235"/>
              <a:gd name="connsiteY1" fmla="*/ 806140 h 5777171"/>
              <a:gd name="connsiteX2" fmla="*/ 3569563 w 5101235"/>
              <a:gd name="connsiteY2" fmla="*/ 4971 h 5777171"/>
              <a:gd name="connsiteX3" fmla="*/ 4922736 w 5101235"/>
              <a:gd name="connsiteY3" fmla="*/ 1116351 h 5777171"/>
              <a:gd name="connsiteX4" fmla="*/ 5075116 w 5101235"/>
              <a:gd name="connsiteY4" fmla="*/ 2689206 h 5777171"/>
              <a:gd name="connsiteX5" fmla="*/ 4821488 w 5101235"/>
              <a:gd name="connsiteY5" fmla="*/ 4344684 h 5777171"/>
              <a:gd name="connsiteX6" fmla="*/ 2906176 w 5101235"/>
              <a:gd name="connsiteY6" fmla="*/ 5461414 h 5777171"/>
              <a:gd name="connsiteX7" fmla="*/ 439384 w 5101235"/>
              <a:gd name="connsiteY7" fmla="*/ 5573698 h 5777171"/>
              <a:gd name="connsiteX8" fmla="*/ 63780 w 5101235"/>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69834"/>
              <a:gd name="connsiteX1" fmla="*/ 1190503 w 5143524"/>
              <a:gd name="connsiteY1" fmla="*/ 806140 h 5769834"/>
              <a:gd name="connsiteX2" fmla="*/ 3569563 w 5143524"/>
              <a:gd name="connsiteY2" fmla="*/ 4971 h 5769834"/>
              <a:gd name="connsiteX3" fmla="*/ 4922736 w 5143524"/>
              <a:gd name="connsiteY3" fmla="*/ 1116351 h 5769834"/>
              <a:gd name="connsiteX4" fmla="*/ 5132074 w 5143524"/>
              <a:gd name="connsiteY4" fmla="*/ 2643545 h 5769834"/>
              <a:gd name="connsiteX5" fmla="*/ 4790420 w 5143524"/>
              <a:gd name="connsiteY5" fmla="*/ 4466445 h 5769834"/>
              <a:gd name="connsiteX6" fmla="*/ 2906176 w 5143524"/>
              <a:gd name="connsiteY6" fmla="*/ 5461414 h 5769834"/>
              <a:gd name="connsiteX7" fmla="*/ 439384 w 5143524"/>
              <a:gd name="connsiteY7" fmla="*/ 5573698 h 5769834"/>
              <a:gd name="connsiteX8" fmla="*/ 63780 w 5143524"/>
              <a:gd name="connsiteY8" fmla="*/ 2977256 h 5769834"/>
              <a:gd name="connsiteX0" fmla="*/ 63780 w 5135739"/>
              <a:gd name="connsiteY0" fmla="*/ 2972991 h 5765569"/>
              <a:gd name="connsiteX1" fmla="*/ 1190503 w 5135739"/>
              <a:gd name="connsiteY1" fmla="*/ 801875 h 5765569"/>
              <a:gd name="connsiteX2" fmla="*/ 3569563 w 5135739"/>
              <a:gd name="connsiteY2" fmla="*/ 706 h 5765569"/>
              <a:gd name="connsiteX3" fmla="*/ 4855422 w 5135739"/>
              <a:gd name="connsiteY3" fmla="*/ 909149 h 5765569"/>
              <a:gd name="connsiteX4" fmla="*/ 5132074 w 5135739"/>
              <a:gd name="connsiteY4" fmla="*/ 2639280 h 5765569"/>
              <a:gd name="connsiteX5" fmla="*/ 4790420 w 5135739"/>
              <a:gd name="connsiteY5" fmla="*/ 4462180 h 5765569"/>
              <a:gd name="connsiteX6" fmla="*/ 2906176 w 5135739"/>
              <a:gd name="connsiteY6" fmla="*/ 5457149 h 5765569"/>
              <a:gd name="connsiteX7" fmla="*/ 439384 w 5135739"/>
              <a:gd name="connsiteY7" fmla="*/ 5569433 h 5765569"/>
              <a:gd name="connsiteX8" fmla="*/ 63780 w 5135739"/>
              <a:gd name="connsiteY8" fmla="*/ 2972991 h 5765569"/>
              <a:gd name="connsiteX0" fmla="*/ 63780 w 5134160"/>
              <a:gd name="connsiteY0" fmla="*/ 2972991 h 5765569"/>
              <a:gd name="connsiteX1" fmla="*/ 1190503 w 5134160"/>
              <a:gd name="connsiteY1" fmla="*/ 801875 h 5765569"/>
              <a:gd name="connsiteX2" fmla="*/ 3569563 w 5134160"/>
              <a:gd name="connsiteY2" fmla="*/ 706 h 5765569"/>
              <a:gd name="connsiteX3" fmla="*/ 4855422 w 5134160"/>
              <a:gd name="connsiteY3" fmla="*/ 909149 h 5765569"/>
              <a:gd name="connsiteX4" fmla="*/ 5132074 w 5134160"/>
              <a:gd name="connsiteY4" fmla="*/ 2639280 h 5765569"/>
              <a:gd name="connsiteX5" fmla="*/ 4790420 w 5134160"/>
              <a:gd name="connsiteY5" fmla="*/ 4462180 h 5765569"/>
              <a:gd name="connsiteX6" fmla="*/ 2906176 w 5134160"/>
              <a:gd name="connsiteY6" fmla="*/ 5457149 h 5765569"/>
              <a:gd name="connsiteX7" fmla="*/ 439384 w 5134160"/>
              <a:gd name="connsiteY7" fmla="*/ 5569433 h 5765569"/>
              <a:gd name="connsiteX8" fmla="*/ 63780 w 5134160"/>
              <a:gd name="connsiteY8" fmla="*/ 2972991 h 5765569"/>
              <a:gd name="connsiteX0" fmla="*/ 63780 w 5136191"/>
              <a:gd name="connsiteY0" fmla="*/ 3003381 h 5795959"/>
              <a:gd name="connsiteX1" fmla="*/ 1190503 w 5136191"/>
              <a:gd name="connsiteY1" fmla="*/ 832265 h 5795959"/>
              <a:gd name="connsiteX2" fmla="*/ 3517783 w 5136191"/>
              <a:gd name="connsiteY2" fmla="*/ 656 h 5795959"/>
              <a:gd name="connsiteX3" fmla="*/ 4855422 w 5136191"/>
              <a:gd name="connsiteY3" fmla="*/ 939539 h 5795959"/>
              <a:gd name="connsiteX4" fmla="*/ 5132074 w 5136191"/>
              <a:gd name="connsiteY4" fmla="*/ 2669670 h 5795959"/>
              <a:gd name="connsiteX5" fmla="*/ 4790420 w 5136191"/>
              <a:gd name="connsiteY5" fmla="*/ 4492570 h 5795959"/>
              <a:gd name="connsiteX6" fmla="*/ 2906176 w 5136191"/>
              <a:gd name="connsiteY6" fmla="*/ 5487539 h 5795959"/>
              <a:gd name="connsiteX7" fmla="*/ 439384 w 5136191"/>
              <a:gd name="connsiteY7" fmla="*/ 5599823 h 5795959"/>
              <a:gd name="connsiteX8" fmla="*/ 63780 w 5136191"/>
              <a:gd name="connsiteY8" fmla="*/ 3003381 h 5795959"/>
              <a:gd name="connsiteX0" fmla="*/ 63780 w 5136190"/>
              <a:gd name="connsiteY0" fmla="*/ 3006874 h 5799452"/>
              <a:gd name="connsiteX1" fmla="*/ 1190503 w 5136190"/>
              <a:gd name="connsiteY1" fmla="*/ 835758 h 5799452"/>
              <a:gd name="connsiteX2" fmla="*/ 3517783 w 5136190"/>
              <a:gd name="connsiteY2" fmla="*/ 4149 h 5799452"/>
              <a:gd name="connsiteX3" fmla="*/ 4855422 w 5136190"/>
              <a:gd name="connsiteY3" fmla="*/ 943032 h 5799452"/>
              <a:gd name="connsiteX4" fmla="*/ 5132074 w 5136190"/>
              <a:gd name="connsiteY4" fmla="*/ 2673163 h 5799452"/>
              <a:gd name="connsiteX5" fmla="*/ 4790420 w 5136190"/>
              <a:gd name="connsiteY5" fmla="*/ 4496063 h 5799452"/>
              <a:gd name="connsiteX6" fmla="*/ 2906176 w 5136190"/>
              <a:gd name="connsiteY6" fmla="*/ 5491032 h 5799452"/>
              <a:gd name="connsiteX7" fmla="*/ 439384 w 5136190"/>
              <a:gd name="connsiteY7" fmla="*/ 5603316 h 5799452"/>
              <a:gd name="connsiteX8" fmla="*/ 63780 w 5136190"/>
              <a:gd name="connsiteY8" fmla="*/ 3006874 h 5799452"/>
              <a:gd name="connsiteX0" fmla="*/ 63780 w 5136046"/>
              <a:gd name="connsiteY0" fmla="*/ 2996812 h 5789390"/>
              <a:gd name="connsiteX1" fmla="*/ 1190503 w 5136046"/>
              <a:gd name="connsiteY1" fmla="*/ 825696 h 5789390"/>
              <a:gd name="connsiteX2" fmla="*/ 3533318 w 5136046"/>
              <a:gd name="connsiteY2" fmla="*/ 4234 h 5789390"/>
              <a:gd name="connsiteX3" fmla="*/ 4855422 w 5136046"/>
              <a:gd name="connsiteY3" fmla="*/ 932970 h 5789390"/>
              <a:gd name="connsiteX4" fmla="*/ 5132074 w 5136046"/>
              <a:gd name="connsiteY4" fmla="*/ 2663101 h 5789390"/>
              <a:gd name="connsiteX5" fmla="*/ 4790420 w 5136046"/>
              <a:gd name="connsiteY5" fmla="*/ 4486001 h 5789390"/>
              <a:gd name="connsiteX6" fmla="*/ 2906176 w 5136046"/>
              <a:gd name="connsiteY6" fmla="*/ 5480970 h 5789390"/>
              <a:gd name="connsiteX7" fmla="*/ 439384 w 5136046"/>
              <a:gd name="connsiteY7" fmla="*/ 5593254 h 5789390"/>
              <a:gd name="connsiteX8" fmla="*/ 63780 w 5136046"/>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7215 w 5139482"/>
              <a:gd name="connsiteY0" fmla="*/ 2996812 h 5785866"/>
              <a:gd name="connsiteX1" fmla="*/ 1193938 w 5139482"/>
              <a:gd name="connsiteY1" fmla="*/ 825696 h 5785866"/>
              <a:gd name="connsiteX2" fmla="*/ 3536753 w 5139482"/>
              <a:gd name="connsiteY2" fmla="*/ 4234 h 5785866"/>
              <a:gd name="connsiteX3" fmla="*/ 4858857 w 5139482"/>
              <a:gd name="connsiteY3" fmla="*/ 932970 h 5785866"/>
              <a:gd name="connsiteX4" fmla="*/ 5135509 w 5139482"/>
              <a:gd name="connsiteY4" fmla="*/ 2663101 h 5785866"/>
              <a:gd name="connsiteX5" fmla="*/ 4762787 w 5139482"/>
              <a:gd name="connsiteY5" fmla="*/ 4486001 h 5785866"/>
              <a:gd name="connsiteX6" fmla="*/ 3007994 w 5139482"/>
              <a:gd name="connsiteY6" fmla="*/ 5470824 h 5785866"/>
              <a:gd name="connsiteX7" fmla="*/ 442819 w 5139482"/>
              <a:gd name="connsiteY7" fmla="*/ 5593254 h 5785866"/>
              <a:gd name="connsiteX8" fmla="*/ 67215 w 5139482"/>
              <a:gd name="connsiteY8" fmla="*/ 2996812 h 5785866"/>
              <a:gd name="connsiteX0" fmla="*/ 67215 w 5139482"/>
              <a:gd name="connsiteY0" fmla="*/ 2996812 h 5798025"/>
              <a:gd name="connsiteX1" fmla="*/ 1193938 w 5139482"/>
              <a:gd name="connsiteY1" fmla="*/ 825696 h 5798025"/>
              <a:gd name="connsiteX2" fmla="*/ 3536753 w 5139482"/>
              <a:gd name="connsiteY2" fmla="*/ 4234 h 5798025"/>
              <a:gd name="connsiteX3" fmla="*/ 4858857 w 5139482"/>
              <a:gd name="connsiteY3" fmla="*/ 932970 h 5798025"/>
              <a:gd name="connsiteX4" fmla="*/ 5135509 w 5139482"/>
              <a:gd name="connsiteY4" fmla="*/ 2663101 h 5798025"/>
              <a:gd name="connsiteX5" fmla="*/ 4762787 w 5139482"/>
              <a:gd name="connsiteY5" fmla="*/ 4486001 h 5798025"/>
              <a:gd name="connsiteX6" fmla="*/ 3007994 w 5139482"/>
              <a:gd name="connsiteY6" fmla="*/ 5470824 h 5798025"/>
              <a:gd name="connsiteX7" fmla="*/ 442819 w 5139482"/>
              <a:gd name="connsiteY7" fmla="*/ 5593254 h 5798025"/>
              <a:gd name="connsiteX8" fmla="*/ 67215 w 5139482"/>
              <a:gd name="connsiteY8" fmla="*/ 2996812 h 5798025"/>
              <a:gd name="connsiteX0" fmla="*/ 54799 w 5127066"/>
              <a:gd name="connsiteY0" fmla="*/ 2996812 h 5813475"/>
              <a:gd name="connsiteX1" fmla="*/ 1181522 w 5127066"/>
              <a:gd name="connsiteY1" fmla="*/ 825696 h 5813475"/>
              <a:gd name="connsiteX2" fmla="*/ 3524337 w 5127066"/>
              <a:gd name="connsiteY2" fmla="*/ 4234 h 5813475"/>
              <a:gd name="connsiteX3" fmla="*/ 4846441 w 5127066"/>
              <a:gd name="connsiteY3" fmla="*/ 932970 h 5813475"/>
              <a:gd name="connsiteX4" fmla="*/ 5123093 w 5127066"/>
              <a:gd name="connsiteY4" fmla="*/ 2663101 h 5813475"/>
              <a:gd name="connsiteX5" fmla="*/ 4750371 w 5127066"/>
              <a:gd name="connsiteY5" fmla="*/ 4486001 h 5813475"/>
              <a:gd name="connsiteX6" fmla="*/ 2995578 w 5127066"/>
              <a:gd name="connsiteY6" fmla="*/ 5470824 h 5813475"/>
              <a:gd name="connsiteX7" fmla="*/ 471828 w 5127066"/>
              <a:gd name="connsiteY7" fmla="*/ 5628767 h 5813475"/>
              <a:gd name="connsiteX8" fmla="*/ 54799 w 5127066"/>
              <a:gd name="connsiteY8" fmla="*/ 2996812 h 5813475"/>
              <a:gd name="connsiteX0" fmla="*/ 50644 w 5122911"/>
              <a:gd name="connsiteY0" fmla="*/ 2996812 h 5805524"/>
              <a:gd name="connsiteX1" fmla="*/ 1177367 w 5122911"/>
              <a:gd name="connsiteY1" fmla="*/ 825696 h 5805524"/>
              <a:gd name="connsiteX2" fmla="*/ 3520182 w 5122911"/>
              <a:gd name="connsiteY2" fmla="*/ 4234 h 5805524"/>
              <a:gd name="connsiteX3" fmla="*/ 4842286 w 5122911"/>
              <a:gd name="connsiteY3" fmla="*/ 932970 h 5805524"/>
              <a:gd name="connsiteX4" fmla="*/ 5118938 w 5122911"/>
              <a:gd name="connsiteY4" fmla="*/ 2663101 h 5805524"/>
              <a:gd name="connsiteX5" fmla="*/ 4746216 w 5122911"/>
              <a:gd name="connsiteY5" fmla="*/ 4486001 h 5805524"/>
              <a:gd name="connsiteX6" fmla="*/ 2991423 w 5122911"/>
              <a:gd name="connsiteY6" fmla="*/ 5470824 h 5805524"/>
              <a:gd name="connsiteX7" fmla="*/ 483206 w 5122911"/>
              <a:gd name="connsiteY7" fmla="*/ 5618621 h 5805524"/>
              <a:gd name="connsiteX8" fmla="*/ 50644 w 5122911"/>
              <a:gd name="connsiteY8" fmla="*/ 2996812 h 5805524"/>
              <a:gd name="connsiteX0" fmla="*/ 50644 w 5122911"/>
              <a:gd name="connsiteY0" fmla="*/ 2997430 h 5806142"/>
              <a:gd name="connsiteX1" fmla="*/ 1177367 w 5122911"/>
              <a:gd name="connsiteY1" fmla="*/ 826314 h 5806142"/>
              <a:gd name="connsiteX2" fmla="*/ 3520182 w 5122911"/>
              <a:gd name="connsiteY2" fmla="*/ 4852 h 5806142"/>
              <a:gd name="connsiteX3" fmla="*/ 4842286 w 5122911"/>
              <a:gd name="connsiteY3" fmla="*/ 933588 h 5806142"/>
              <a:gd name="connsiteX4" fmla="*/ 5118938 w 5122911"/>
              <a:gd name="connsiteY4" fmla="*/ 2663719 h 5806142"/>
              <a:gd name="connsiteX5" fmla="*/ 4746216 w 5122911"/>
              <a:gd name="connsiteY5" fmla="*/ 4486619 h 5806142"/>
              <a:gd name="connsiteX6" fmla="*/ 2991423 w 5122911"/>
              <a:gd name="connsiteY6" fmla="*/ 5471442 h 5806142"/>
              <a:gd name="connsiteX7" fmla="*/ 483206 w 5122911"/>
              <a:gd name="connsiteY7" fmla="*/ 5619239 h 5806142"/>
              <a:gd name="connsiteX8" fmla="*/ 50644 w 5122911"/>
              <a:gd name="connsiteY8" fmla="*/ 2997430 h 5806142"/>
              <a:gd name="connsiteX0" fmla="*/ 60091 w 5132358"/>
              <a:gd name="connsiteY0" fmla="*/ 2997431 h 5821926"/>
              <a:gd name="connsiteX1" fmla="*/ 1186814 w 5132358"/>
              <a:gd name="connsiteY1" fmla="*/ 826315 h 5821926"/>
              <a:gd name="connsiteX2" fmla="*/ 3529629 w 5132358"/>
              <a:gd name="connsiteY2" fmla="*/ 4853 h 5821926"/>
              <a:gd name="connsiteX3" fmla="*/ 4851733 w 5132358"/>
              <a:gd name="connsiteY3" fmla="*/ 933589 h 5821926"/>
              <a:gd name="connsiteX4" fmla="*/ 5128385 w 5132358"/>
              <a:gd name="connsiteY4" fmla="*/ 2663720 h 5821926"/>
              <a:gd name="connsiteX5" fmla="*/ 4755663 w 5132358"/>
              <a:gd name="connsiteY5" fmla="*/ 4486620 h 5821926"/>
              <a:gd name="connsiteX6" fmla="*/ 3000870 w 5132358"/>
              <a:gd name="connsiteY6" fmla="*/ 5471443 h 5821926"/>
              <a:gd name="connsiteX7" fmla="*/ 492653 w 5132358"/>
              <a:gd name="connsiteY7" fmla="*/ 5619240 h 5821926"/>
              <a:gd name="connsiteX8" fmla="*/ 60091 w 5132358"/>
              <a:gd name="connsiteY8" fmla="*/ 2997431 h 5821926"/>
              <a:gd name="connsiteX0" fmla="*/ 60092 w 5132359"/>
              <a:gd name="connsiteY0" fmla="*/ 2996715 h 5821210"/>
              <a:gd name="connsiteX1" fmla="*/ 1186815 w 5132359"/>
              <a:gd name="connsiteY1" fmla="*/ 825599 h 5821210"/>
              <a:gd name="connsiteX2" fmla="*/ 3529630 w 5132359"/>
              <a:gd name="connsiteY2" fmla="*/ 4137 h 5821210"/>
              <a:gd name="connsiteX3" fmla="*/ 4851734 w 5132359"/>
              <a:gd name="connsiteY3" fmla="*/ 932873 h 5821210"/>
              <a:gd name="connsiteX4" fmla="*/ 5128386 w 5132359"/>
              <a:gd name="connsiteY4" fmla="*/ 2663004 h 5821210"/>
              <a:gd name="connsiteX5" fmla="*/ 4755664 w 5132359"/>
              <a:gd name="connsiteY5" fmla="*/ 4485904 h 5821210"/>
              <a:gd name="connsiteX6" fmla="*/ 3000871 w 5132359"/>
              <a:gd name="connsiteY6" fmla="*/ 5470727 h 5821210"/>
              <a:gd name="connsiteX7" fmla="*/ 492654 w 5132359"/>
              <a:gd name="connsiteY7" fmla="*/ 5618524 h 5821210"/>
              <a:gd name="connsiteX8" fmla="*/ 60092 w 5132359"/>
              <a:gd name="connsiteY8" fmla="*/ 2996715 h 5821210"/>
              <a:gd name="connsiteX0" fmla="*/ 60092 w 5128733"/>
              <a:gd name="connsiteY0" fmla="*/ 2996715 h 5821210"/>
              <a:gd name="connsiteX1" fmla="*/ 1186815 w 5128733"/>
              <a:gd name="connsiteY1" fmla="*/ 825599 h 5821210"/>
              <a:gd name="connsiteX2" fmla="*/ 3529630 w 5128733"/>
              <a:gd name="connsiteY2" fmla="*/ 4137 h 5821210"/>
              <a:gd name="connsiteX3" fmla="*/ 4851734 w 5128733"/>
              <a:gd name="connsiteY3" fmla="*/ 932873 h 5821210"/>
              <a:gd name="connsiteX4" fmla="*/ 5128386 w 5128733"/>
              <a:gd name="connsiteY4" fmla="*/ 2663004 h 5821210"/>
              <a:gd name="connsiteX5" fmla="*/ 4755664 w 5128733"/>
              <a:gd name="connsiteY5" fmla="*/ 4485904 h 5821210"/>
              <a:gd name="connsiteX6" fmla="*/ 3000871 w 5128733"/>
              <a:gd name="connsiteY6" fmla="*/ 5470727 h 5821210"/>
              <a:gd name="connsiteX7" fmla="*/ 492654 w 5128733"/>
              <a:gd name="connsiteY7" fmla="*/ 5618524 h 5821210"/>
              <a:gd name="connsiteX8" fmla="*/ 60092 w 5128733"/>
              <a:gd name="connsiteY8" fmla="*/ 2996715 h 5821210"/>
              <a:gd name="connsiteX0" fmla="*/ 60092 w 5128470"/>
              <a:gd name="connsiteY0" fmla="*/ 2996715 h 5821210"/>
              <a:gd name="connsiteX1" fmla="*/ 1186815 w 5128470"/>
              <a:gd name="connsiteY1" fmla="*/ 825599 h 5821210"/>
              <a:gd name="connsiteX2" fmla="*/ 3529630 w 5128470"/>
              <a:gd name="connsiteY2" fmla="*/ 4137 h 5821210"/>
              <a:gd name="connsiteX3" fmla="*/ 4851734 w 5128470"/>
              <a:gd name="connsiteY3" fmla="*/ 932873 h 5821210"/>
              <a:gd name="connsiteX4" fmla="*/ 5128386 w 5128470"/>
              <a:gd name="connsiteY4" fmla="*/ 2663004 h 5821210"/>
              <a:gd name="connsiteX5" fmla="*/ 4755664 w 5128470"/>
              <a:gd name="connsiteY5" fmla="*/ 4485904 h 5821210"/>
              <a:gd name="connsiteX6" fmla="*/ 3000871 w 5128470"/>
              <a:gd name="connsiteY6" fmla="*/ 5470727 h 5821210"/>
              <a:gd name="connsiteX7" fmla="*/ 492654 w 5128470"/>
              <a:gd name="connsiteY7" fmla="*/ 5618524 h 5821210"/>
              <a:gd name="connsiteX8" fmla="*/ 60092 w 5128470"/>
              <a:gd name="connsiteY8" fmla="*/ 2996715 h 5821210"/>
              <a:gd name="connsiteX0" fmla="*/ 60092 w 5133632"/>
              <a:gd name="connsiteY0" fmla="*/ 2996715 h 5821210"/>
              <a:gd name="connsiteX1" fmla="*/ 1186815 w 5133632"/>
              <a:gd name="connsiteY1" fmla="*/ 825599 h 5821210"/>
              <a:gd name="connsiteX2" fmla="*/ 3529630 w 5133632"/>
              <a:gd name="connsiteY2" fmla="*/ 4137 h 5821210"/>
              <a:gd name="connsiteX3" fmla="*/ 4851734 w 5133632"/>
              <a:gd name="connsiteY3" fmla="*/ 932873 h 5821210"/>
              <a:gd name="connsiteX4" fmla="*/ 5133564 w 5133632"/>
              <a:gd name="connsiteY4" fmla="*/ 2591978 h 5821210"/>
              <a:gd name="connsiteX5" fmla="*/ 4755664 w 5133632"/>
              <a:gd name="connsiteY5" fmla="*/ 4485904 h 5821210"/>
              <a:gd name="connsiteX6" fmla="*/ 3000871 w 5133632"/>
              <a:gd name="connsiteY6" fmla="*/ 5470727 h 5821210"/>
              <a:gd name="connsiteX7" fmla="*/ 492654 w 5133632"/>
              <a:gd name="connsiteY7" fmla="*/ 5618524 h 5821210"/>
              <a:gd name="connsiteX8" fmla="*/ 60092 w 5133632"/>
              <a:gd name="connsiteY8" fmla="*/ 2996715 h 5821210"/>
              <a:gd name="connsiteX0" fmla="*/ 60092 w 5154638"/>
              <a:gd name="connsiteY0" fmla="*/ 2993770 h 5818265"/>
              <a:gd name="connsiteX1" fmla="*/ 1186815 w 5154638"/>
              <a:gd name="connsiteY1" fmla="*/ 822654 h 5818265"/>
              <a:gd name="connsiteX2" fmla="*/ 3529630 w 5154638"/>
              <a:gd name="connsiteY2" fmla="*/ 1192 h 5818265"/>
              <a:gd name="connsiteX3" fmla="*/ 4934584 w 5154638"/>
              <a:gd name="connsiteY3" fmla="*/ 691478 h 5818265"/>
              <a:gd name="connsiteX4" fmla="*/ 5133564 w 5154638"/>
              <a:gd name="connsiteY4" fmla="*/ 2589033 h 5818265"/>
              <a:gd name="connsiteX5" fmla="*/ 4755664 w 5154638"/>
              <a:gd name="connsiteY5" fmla="*/ 4482959 h 5818265"/>
              <a:gd name="connsiteX6" fmla="*/ 3000871 w 5154638"/>
              <a:gd name="connsiteY6" fmla="*/ 5467782 h 5818265"/>
              <a:gd name="connsiteX7" fmla="*/ 492654 w 5154638"/>
              <a:gd name="connsiteY7" fmla="*/ 5615579 h 5818265"/>
              <a:gd name="connsiteX8" fmla="*/ 60092 w 5154638"/>
              <a:gd name="connsiteY8" fmla="*/ 2993770 h 5818265"/>
              <a:gd name="connsiteX0" fmla="*/ 60092 w 5133935"/>
              <a:gd name="connsiteY0" fmla="*/ 2992580 h 5817075"/>
              <a:gd name="connsiteX1" fmla="*/ 1186815 w 5133935"/>
              <a:gd name="connsiteY1" fmla="*/ 821464 h 5817075"/>
              <a:gd name="connsiteX2" fmla="*/ 3529630 w 5133935"/>
              <a:gd name="connsiteY2" fmla="*/ 2 h 5817075"/>
              <a:gd name="connsiteX3" fmla="*/ 4794777 w 5133935"/>
              <a:gd name="connsiteY3" fmla="*/ 817122 h 5817075"/>
              <a:gd name="connsiteX4" fmla="*/ 5133564 w 5133935"/>
              <a:gd name="connsiteY4" fmla="*/ 2587843 h 5817075"/>
              <a:gd name="connsiteX5" fmla="*/ 4755664 w 5133935"/>
              <a:gd name="connsiteY5" fmla="*/ 4481769 h 5817075"/>
              <a:gd name="connsiteX6" fmla="*/ 3000871 w 5133935"/>
              <a:gd name="connsiteY6" fmla="*/ 5466592 h 5817075"/>
              <a:gd name="connsiteX7" fmla="*/ 492654 w 5133935"/>
              <a:gd name="connsiteY7" fmla="*/ 5614389 h 5817075"/>
              <a:gd name="connsiteX8" fmla="*/ 60092 w 5133935"/>
              <a:gd name="connsiteY8" fmla="*/ 2992580 h 5817075"/>
              <a:gd name="connsiteX0" fmla="*/ 60092 w 5133935"/>
              <a:gd name="connsiteY0" fmla="*/ 2999601 h 5824096"/>
              <a:gd name="connsiteX1" fmla="*/ 1186815 w 5133935"/>
              <a:gd name="connsiteY1" fmla="*/ 828485 h 5824096"/>
              <a:gd name="connsiteX2" fmla="*/ 3529630 w 5133935"/>
              <a:gd name="connsiteY2" fmla="*/ 7023 h 5824096"/>
              <a:gd name="connsiteX3" fmla="*/ 4794777 w 5133935"/>
              <a:gd name="connsiteY3" fmla="*/ 824143 h 5824096"/>
              <a:gd name="connsiteX4" fmla="*/ 5133564 w 5133935"/>
              <a:gd name="connsiteY4" fmla="*/ 2594864 h 5824096"/>
              <a:gd name="connsiteX5" fmla="*/ 4755664 w 5133935"/>
              <a:gd name="connsiteY5" fmla="*/ 4488790 h 5824096"/>
              <a:gd name="connsiteX6" fmla="*/ 3000871 w 5133935"/>
              <a:gd name="connsiteY6" fmla="*/ 5473613 h 5824096"/>
              <a:gd name="connsiteX7" fmla="*/ 492654 w 5133935"/>
              <a:gd name="connsiteY7" fmla="*/ 5621410 h 5824096"/>
              <a:gd name="connsiteX8" fmla="*/ 60092 w 5133935"/>
              <a:gd name="connsiteY8" fmla="*/ 2999601 h 5824096"/>
              <a:gd name="connsiteX0" fmla="*/ 60092 w 5134625"/>
              <a:gd name="connsiteY0" fmla="*/ 2999601 h 5821704"/>
              <a:gd name="connsiteX1" fmla="*/ 1186815 w 5134625"/>
              <a:gd name="connsiteY1" fmla="*/ 828485 h 5821704"/>
              <a:gd name="connsiteX2" fmla="*/ 3529630 w 5134625"/>
              <a:gd name="connsiteY2" fmla="*/ 7023 h 5821704"/>
              <a:gd name="connsiteX3" fmla="*/ 4794777 w 5134625"/>
              <a:gd name="connsiteY3" fmla="*/ 824143 h 5821704"/>
              <a:gd name="connsiteX4" fmla="*/ 5133564 w 5134625"/>
              <a:gd name="connsiteY4" fmla="*/ 2594864 h 5821704"/>
              <a:gd name="connsiteX5" fmla="*/ 4724597 w 5134625"/>
              <a:gd name="connsiteY5" fmla="*/ 4554744 h 5821704"/>
              <a:gd name="connsiteX6" fmla="*/ 3000871 w 5134625"/>
              <a:gd name="connsiteY6" fmla="*/ 5473613 h 5821704"/>
              <a:gd name="connsiteX7" fmla="*/ 492654 w 5134625"/>
              <a:gd name="connsiteY7" fmla="*/ 5621410 h 5821704"/>
              <a:gd name="connsiteX8" fmla="*/ 60092 w 5134625"/>
              <a:gd name="connsiteY8" fmla="*/ 2999601 h 5821704"/>
              <a:gd name="connsiteX0" fmla="*/ 60092 w 5135224"/>
              <a:gd name="connsiteY0" fmla="*/ 2999601 h 5821522"/>
              <a:gd name="connsiteX1" fmla="*/ 1186815 w 5135224"/>
              <a:gd name="connsiteY1" fmla="*/ 828485 h 5821522"/>
              <a:gd name="connsiteX2" fmla="*/ 3529630 w 5135224"/>
              <a:gd name="connsiteY2" fmla="*/ 7023 h 5821522"/>
              <a:gd name="connsiteX3" fmla="*/ 4794777 w 5135224"/>
              <a:gd name="connsiteY3" fmla="*/ 824143 h 5821522"/>
              <a:gd name="connsiteX4" fmla="*/ 5133564 w 5135224"/>
              <a:gd name="connsiteY4" fmla="*/ 2594864 h 5821522"/>
              <a:gd name="connsiteX5" fmla="*/ 4703885 w 5135224"/>
              <a:gd name="connsiteY5" fmla="*/ 4559817 h 5821522"/>
              <a:gd name="connsiteX6" fmla="*/ 3000871 w 5135224"/>
              <a:gd name="connsiteY6" fmla="*/ 5473613 h 5821522"/>
              <a:gd name="connsiteX7" fmla="*/ 492654 w 5135224"/>
              <a:gd name="connsiteY7" fmla="*/ 5621410 h 5821522"/>
              <a:gd name="connsiteX8" fmla="*/ 60092 w 5135224"/>
              <a:gd name="connsiteY8" fmla="*/ 2999601 h 5821522"/>
              <a:gd name="connsiteX0" fmla="*/ 49795 w 5124927"/>
              <a:gd name="connsiteY0" fmla="*/ 2999601 h 5799300"/>
              <a:gd name="connsiteX1" fmla="*/ 1176518 w 5124927"/>
              <a:gd name="connsiteY1" fmla="*/ 828485 h 5799300"/>
              <a:gd name="connsiteX2" fmla="*/ 3519333 w 5124927"/>
              <a:gd name="connsiteY2" fmla="*/ 7023 h 5799300"/>
              <a:gd name="connsiteX3" fmla="*/ 4784480 w 5124927"/>
              <a:gd name="connsiteY3" fmla="*/ 824143 h 5799300"/>
              <a:gd name="connsiteX4" fmla="*/ 5123267 w 5124927"/>
              <a:gd name="connsiteY4" fmla="*/ 2594864 h 5799300"/>
              <a:gd name="connsiteX5" fmla="*/ 4693588 w 5124927"/>
              <a:gd name="connsiteY5" fmla="*/ 4559817 h 5799300"/>
              <a:gd name="connsiteX6" fmla="*/ 2959506 w 5124927"/>
              <a:gd name="connsiteY6" fmla="*/ 5453320 h 5799300"/>
              <a:gd name="connsiteX7" fmla="*/ 482357 w 5124927"/>
              <a:gd name="connsiteY7" fmla="*/ 5621410 h 5799300"/>
              <a:gd name="connsiteX8" fmla="*/ 49795 w 5124927"/>
              <a:gd name="connsiteY8" fmla="*/ 2999601 h 5799300"/>
              <a:gd name="connsiteX0" fmla="*/ 51655 w 5126787"/>
              <a:gd name="connsiteY0" fmla="*/ 2999601 h 5794630"/>
              <a:gd name="connsiteX1" fmla="*/ 1178378 w 5126787"/>
              <a:gd name="connsiteY1" fmla="*/ 828485 h 5794630"/>
              <a:gd name="connsiteX2" fmla="*/ 3521193 w 5126787"/>
              <a:gd name="connsiteY2" fmla="*/ 7023 h 5794630"/>
              <a:gd name="connsiteX3" fmla="*/ 4786340 w 5126787"/>
              <a:gd name="connsiteY3" fmla="*/ 824143 h 5794630"/>
              <a:gd name="connsiteX4" fmla="*/ 5125127 w 5126787"/>
              <a:gd name="connsiteY4" fmla="*/ 2594864 h 5794630"/>
              <a:gd name="connsiteX5" fmla="*/ 4695448 w 5126787"/>
              <a:gd name="connsiteY5" fmla="*/ 4559817 h 5794630"/>
              <a:gd name="connsiteX6" fmla="*/ 3028682 w 5126787"/>
              <a:gd name="connsiteY6" fmla="*/ 5438099 h 5794630"/>
              <a:gd name="connsiteX7" fmla="*/ 484217 w 5126787"/>
              <a:gd name="connsiteY7" fmla="*/ 5621410 h 5794630"/>
              <a:gd name="connsiteX8" fmla="*/ 51655 w 5126787"/>
              <a:gd name="connsiteY8" fmla="*/ 2999601 h 5794630"/>
              <a:gd name="connsiteX0" fmla="*/ 66797 w 5141929"/>
              <a:gd name="connsiteY0" fmla="*/ 2999601 h 5826093"/>
              <a:gd name="connsiteX1" fmla="*/ 1193520 w 5141929"/>
              <a:gd name="connsiteY1" fmla="*/ 828485 h 5826093"/>
              <a:gd name="connsiteX2" fmla="*/ 3536335 w 5141929"/>
              <a:gd name="connsiteY2" fmla="*/ 7023 h 5826093"/>
              <a:gd name="connsiteX3" fmla="*/ 4801482 w 5141929"/>
              <a:gd name="connsiteY3" fmla="*/ 824143 h 5826093"/>
              <a:gd name="connsiteX4" fmla="*/ 5140269 w 5141929"/>
              <a:gd name="connsiteY4" fmla="*/ 2594864 h 5826093"/>
              <a:gd name="connsiteX5" fmla="*/ 4710590 w 5141929"/>
              <a:gd name="connsiteY5" fmla="*/ 4559817 h 5826093"/>
              <a:gd name="connsiteX6" fmla="*/ 3043824 w 5141929"/>
              <a:gd name="connsiteY6" fmla="*/ 5438099 h 5826093"/>
              <a:gd name="connsiteX7" fmla="*/ 499359 w 5141929"/>
              <a:gd name="connsiteY7" fmla="*/ 5621410 h 5826093"/>
              <a:gd name="connsiteX8" fmla="*/ 66797 w 5141929"/>
              <a:gd name="connsiteY8" fmla="*/ 2999601 h 582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41929" h="5826093">
                <a:moveTo>
                  <a:pt x="66797" y="2999601"/>
                </a:moveTo>
                <a:cubicBezTo>
                  <a:pt x="182491" y="2200780"/>
                  <a:pt x="584196" y="1317102"/>
                  <a:pt x="1193520" y="828485"/>
                </a:cubicBezTo>
                <a:cubicBezTo>
                  <a:pt x="1802844" y="339868"/>
                  <a:pt x="2914296" y="-58207"/>
                  <a:pt x="3536335" y="7023"/>
                </a:cubicBezTo>
                <a:cubicBezTo>
                  <a:pt x="4158374" y="72253"/>
                  <a:pt x="4534160" y="392836"/>
                  <a:pt x="4801482" y="824143"/>
                </a:cubicBezTo>
                <a:cubicBezTo>
                  <a:pt x="5068804" y="1255450"/>
                  <a:pt x="5155418" y="1972252"/>
                  <a:pt x="5140269" y="2594864"/>
                </a:cubicBezTo>
                <a:cubicBezTo>
                  <a:pt x="5125120" y="3217476"/>
                  <a:pt x="5059997" y="4085945"/>
                  <a:pt x="4710590" y="4559817"/>
                </a:cubicBezTo>
                <a:cubicBezTo>
                  <a:pt x="4361183" y="5033689"/>
                  <a:pt x="3745696" y="5261167"/>
                  <a:pt x="3043824" y="5438099"/>
                </a:cubicBezTo>
                <a:cubicBezTo>
                  <a:pt x="2341952" y="5615031"/>
                  <a:pt x="1073201" y="6098853"/>
                  <a:pt x="499359" y="5621410"/>
                </a:cubicBezTo>
                <a:cubicBezTo>
                  <a:pt x="-74483" y="5143967"/>
                  <a:pt x="-48897" y="3798422"/>
                  <a:pt x="66797" y="2999601"/>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DB00E2EF-7509-9C4A-A10F-F7F335F3D241}" type="datetime1">
              <a:rPr lang="fi-FI" smtClean="0"/>
              <a:t>24.2.2025</a:t>
            </a:fld>
            <a:endParaRPr lang="fi-FI"/>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a:p>
        </p:txBody>
      </p:sp>
      <p:pic>
        <p:nvPicPr>
          <p:cNvPr id="11" name="Kuva 10">
            <a:extLst>
              <a:ext uri="{FF2B5EF4-FFF2-40B4-BE49-F238E27FC236}">
                <a16:creationId xmlns:a16="http://schemas.microsoft.com/office/drawing/2014/main" id="{01F983D1-159F-4713-B4E0-2B9448AF83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2916933890"/>
      </p:ext>
    </p:extLst>
  </p:cSld>
  <p:clrMapOvr>
    <a:masterClrMapping/>
  </p:clrMapOvr>
  <p:transition spd="slow">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Nosto kuvalla 6">
    <p:bg>
      <p:bgPr>
        <a:solidFill>
          <a:srgbClr val="253746"/>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1244774" y="1447788"/>
            <a:ext cx="5183735" cy="3604504"/>
          </a:xfrm>
        </p:spPr>
        <p:txBody>
          <a:bodyPr anchor="ctr" anchorCtr="0"/>
          <a:lstStyle>
            <a:lvl1pPr>
              <a:lnSpc>
                <a:spcPct val="95000"/>
              </a:lnSpc>
              <a:defRPr sz="3500" b="0">
                <a:solidFill>
                  <a:srgbClr val="E0C09F"/>
                </a:solidFill>
              </a:defRPr>
            </a:lvl1pPr>
          </a:lstStyle>
          <a:p>
            <a:r>
              <a:rPr lang="fi-FI"/>
              <a:t>Muokkaa ots. perustyyl. napsautt.</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7145687" y="709051"/>
            <a:ext cx="4585974" cy="5303346"/>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 name="connsiteX0" fmla="*/ 125062 w 5164195"/>
              <a:gd name="connsiteY0" fmla="*/ 1004030 h 5865971"/>
              <a:gd name="connsiteX1" fmla="*/ 1265192 w 5164195"/>
              <a:gd name="connsiteY1" fmla="*/ 68722 h 5865971"/>
              <a:gd name="connsiteX2" fmla="*/ 3447487 w 5164195"/>
              <a:gd name="connsiteY2" fmla="*/ 119885 h 5865971"/>
              <a:gd name="connsiteX3" fmla="*/ 4956001 w 5164195"/>
              <a:gd name="connsiteY3" fmla="*/ 1109502 h 5865971"/>
              <a:gd name="connsiteX4" fmla="*/ 4963492 w 5164195"/>
              <a:gd name="connsiteY4" fmla="*/ 3825422 h 5865971"/>
              <a:gd name="connsiteX5" fmla="*/ 3208701 w 5164195"/>
              <a:gd name="connsiteY5" fmla="*/ 5647352 h 5865971"/>
              <a:gd name="connsiteX6" fmla="*/ 726375 w 5164195"/>
              <a:gd name="connsiteY6" fmla="*/ 5576994 h 5865971"/>
              <a:gd name="connsiteX7" fmla="*/ 97046 w 5164195"/>
              <a:gd name="connsiteY7" fmla="*/ 3843033 h 5865971"/>
              <a:gd name="connsiteX8" fmla="*/ 125062 w 5164195"/>
              <a:gd name="connsiteY8" fmla="*/ 1004030 h 5865971"/>
              <a:gd name="connsiteX0" fmla="*/ 125062 w 5145783"/>
              <a:gd name="connsiteY0" fmla="*/ 1093804 h 5955745"/>
              <a:gd name="connsiteX1" fmla="*/ 1265192 w 5145783"/>
              <a:gd name="connsiteY1" fmla="*/ 158496 h 5955745"/>
              <a:gd name="connsiteX2" fmla="*/ 3768526 w 5145783"/>
              <a:gd name="connsiteY2" fmla="*/ 103117 h 5955745"/>
              <a:gd name="connsiteX3" fmla="*/ 4956001 w 5145783"/>
              <a:gd name="connsiteY3" fmla="*/ 1199276 h 5955745"/>
              <a:gd name="connsiteX4" fmla="*/ 4963492 w 5145783"/>
              <a:gd name="connsiteY4" fmla="*/ 3915196 h 5955745"/>
              <a:gd name="connsiteX5" fmla="*/ 3208701 w 5145783"/>
              <a:gd name="connsiteY5" fmla="*/ 5737126 h 5955745"/>
              <a:gd name="connsiteX6" fmla="*/ 726375 w 5145783"/>
              <a:gd name="connsiteY6" fmla="*/ 5666768 h 5955745"/>
              <a:gd name="connsiteX7" fmla="*/ 97046 w 5145783"/>
              <a:gd name="connsiteY7" fmla="*/ 3932807 h 5955745"/>
              <a:gd name="connsiteX8" fmla="*/ 125062 w 5145783"/>
              <a:gd name="connsiteY8" fmla="*/ 1093804 h 5955745"/>
              <a:gd name="connsiteX0" fmla="*/ 115277 w 5135998"/>
              <a:gd name="connsiteY0" fmla="*/ 992828 h 5854769"/>
              <a:gd name="connsiteX1" fmla="*/ 1105243 w 5135998"/>
              <a:gd name="connsiteY1" fmla="*/ 823603 h 5854769"/>
              <a:gd name="connsiteX2" fmla="*/ 3758741 w 5135998"/>
              <a:gd name="connsiteY2" fmla="*/ 2141 h 5854769"/>
              <a:gd name="connsiteX3" fmla="*/ 4946216 w 5135998"/>
              <a:gd name="connsiteY3" fmla="*/ 1098300 h 5854769"/>
              <a:gd name="connsiteX4" fmla="*/ 4953707 w 5135998"/>
              <a:gd name="connsiteY4" fmla="*/ 3814220 h 5854769"/>
              <a:gd name="connsiteX5" fmla="*/ 3198916 w 5135998"/>
              <a:gd name="connsiteY5" fmla="*/ 5636150 h 5854769"/>
              <a:gd name="connsiteX6" fmla="*/ 716590 w 5135998"/>
              <a:gd name="connsiteY6" fmla="*/ 5565792 h 5854769"/>
              <a:gd name="connsiteX7" fmla="*/ 87261 w 5135998"/>
              <a:gd name="connsiteY7" fmla="*/ 3831831 h 5854769"/>
              <a:gd name="connsiteX8" fmla="*/ 115277 w 5135998"/>
              <a:gd name="connsiteY8" fmla="*/ 992828 h 5854769"/>
              <a:gd name="connsiteX0" fmla="*/ 115277 w 5135998"/>
              <a:gd name="connsiteY0" fmla="*/ 994588 h 5856529"/>
              <a:gd name="connsiteX1" fmla="*/ 1105243 w 5135998"/>
              <a:gd name="connsiteY1" fmla="*/ 825363 h 5856529"/>
              <a:gd name="connsiteX2" fmla="*/ 3758741 w 5135998"/>
              <a:gd name="connsiteY2" fmla="*/ 3901 h 5856529"/>
              <a:gd name="connsiteX3" fmla="*/ 4946216 w 5135998"/>
              <a:gd name="connsiteY3" fmla="*/ 1100060 h 5856529"/>
              <a:gd name="connsiteX4" fmla="*/ 4953707 w 5135998"/>
              <a:gd name="connsiteY4" fmla="*/ 3815980 h 5856529"/>
              <a:gd name="connsiteX5" fmla="*/ 3198916 w 5135998"/>
              <a:gd name="connsiteY5" fmla="*/ 5637910 h 5856529"/>
              <a:gd name="connsiteX6" fmla="*/ 716590 w 5135998"/>
              <a:gd name="connsiteY6" fmla="*/ 5567552 h 5856529"/>
              <a:gd name="connsiteX7" fmla="*/ 87261 w 5135998"/>
              <a:gd name="connsiteY7" fmla="*/ 3833591 h 5856529"/>
              <a:gd name="connsiteX8" fmla="*/ 115277 w 5135998"/>
              <a:gd name="connsiteY8" fmla="*/ 994588 h 5856529"/>
              <a:gd name="connsiteX0" fmla="*/ 127813 w 5148534"/>
              <a:gd name="connsiteY0" fmla="*/ 1001529 h 5863470"/>
              <a:gd name="connsiteX1" fmla="*/ 1309367 w 5148534"/>
              <a:gd name="connsiteY1" fmla="*/ 700396 h 5863470"/>
              <a:gd name="connsiteX2" fmla="*/ 3771277 w 5148534"/>
              <a:gd name="connsiteY2" fmla="*/ 10842 h 5863470"/>
              <a:gd name="connsiteX3" fmla="*/ 4958752 w 5148534"/>
              <a:gd name="connsiteY3" fmla="*/ 1107001 h 5863470"/>
              <a:gd name="connsiteX4" fmla="*/ 4966243 w 5148534"/>
              <a:gd name="connsiteY4" fmla="*/ 3822921 h 5863470"/>
              <a:gd name="connsiteX5" fmla="*/ 3211452 w 5148534"/>
              <a:gd name="connsiteY5" fmla="*/ 5644851 h 5863470"/>
              <a:gd name="connsiteX6" fmla="*/ 729126 w 5148534"/>
              <a:gd name="connsiteY6" fmla="*/ 5574493 h 5863470"/>
              <a:gd name="connsiteX7" fmla="*/ 99797 w 5148534"/>
              <a:gd name="connsiteY7" fmla="*/ 3840532 h 5863470"/>
              <a:gd name="connsiteX8" fmla="*/ 127813 w 5148534"/>
              <a:gd name="connsiteY8" fmla="*/ 1001529 h 5863470"/>
              <a:gd name="connsiteX0" fmla="*/ 23990 w 5072727"/>
              <a:gd name="connsiteY0" fmla="*/ 3846510 h 5869448"/>
              <a:gd name="connsiteX1" fmla="*/ 1233560 w 5072727"/>
              <a:gd name="connsiteY1" fmla="*/ 706374 h 5869448"/>
              <a:gd name="connsiteX2" fmla="*/ 3695470 w 5072727"/>
              <a:gd name="connsiteY2" fmla="*/ 16820 h 5869448"/>
              <a:gd name="connsiteX3" fmla="*/ 4882945 w 5072727"/>
              <a:gd name="connsiteY3" fmla="*/ 1112979 h 5869448"/>
              <a:gd name="connsiteX4" fmla="*/ 4890436 w 5072727"/>
              <a:gd name="connsiteY4" fmla="*/ 3828899 h 5869448"/>
              <a:gd name="connsiteX5" fmla="*/ 3135645 w 5072727"/>
              <a:gd name="connsiteY5" fmla="*/ 5650829 h 5869448"/>
              <a:gd name="connsiteX6" fmla="*/ 653319 w 5072727"/>
              <a:gd name="connsiteY6" fmla="*/ 5580471 h 5869448"/>
              <a:gd name="connsiteX7" fmla="*/ 23990 w 5072727"/>
              <a:gd name="connsiteY7" fmla="*/ 3846510 h 5869448"/>
              <a:gd name="connsiteX0" fmla="*/ 23640 w 5062022"/>
              <a:gd name="connsiteY0" fmla="*/ 2947155 h 5887300"/>
              <a:gd name="connsiteX1" fmla="*/ 1222855 w 5062022"/>
              <a:gd name="connsiteY1" fmla="*/ 699937 h 5887300"/>
              <a:gd name="connsiteX2" fmla="*/ 3684765 w 5062022"/>
              <a:gd name="connsiteY2" fmla="*/ 10383 h 5887300"/>
              <a:gd name="connsiteX3" fmla="*/ 4872240 w 5062022"/>
              <a:gd name="connsiteY3" fmla="*/ 1106542 h 5887300"/>
              <a:gd name="connsiteX4" fmla="*/ 4879731 w 5062022"/>
              <a:gd name="connsiteY4" fmla="*/ 3822462 h 5887300"/>
              <a:gd name="connsiteX5" fmla="*/ 3124940 w 5062022"/>
              <a:gd name="connsiteY5" fmla="*/ 5644392 h 5887300"/>
              <a:gd name="connsiteX6" fmla="*/ 642614 w 5062022"/>
              <a:gd name="connsiteY6" fmla="*/ 5574034 h 5887300"/>
              <a:gd name="connsiteX7" fmla="*/ 23640 w 5062022"/>
              <a:gd name="connsiteY7" fmla="*/ 2947155 h 5887300"/>
              <a:gd name="connsiteX0" fmla="*/ 86001 w 5124383"/>
              <a:gd name="connsiteY0" fmla="*/ 2947155 h 5867584"/>
              <a:gd name="connsiteX1" fmla="*/ 1285216 w 5124383"/>
              <a:gd name="connsiteY1" fmla="*/ 699937 h 5867584"/>
              <a:gd name="connsiteX2" fmla="*/ 3747126 w 5124383"/>
              <a:gd name="connsiteY2" fmla="*/ 10383 h 5867584"/>
              <a:gd name="connsiteX3" fmla="*/ 4934601 w 5124383"/>
              <a:gd name="connsiteY3" fmla="*/ 1106542 h 5867584"/>
              <a:gd name="connsiteX4" fmla="*/ 4942092 w 5124383"/>
              <a:gd name="connsiteY4" fmla="*/ 3822462 h 5867584"/>
              <a:gd name="connsiteX5" fmla="*/ 3187301 w 5124383"/>
              <a:gd name="connsiteY5" fmla="*/ 5644392 h 5867584"/>
              <a:gd name="connsiteX6" fmla="*/ 440894 w 5124383"/>
              <a:gd name="connsiteY6" fmla="*/ 5538521 h 5867584"/>
              <a:gd name="connsiteX7" fmla="*/ 86001 w 5124383"/>
              <a:gd name="connsiteY7" fmla="*/ 2947155 h 5867584"/>
              <a:gd name="connsiteX0" fmla="*/ 80149 w 5128496"/>
              <a:gd name="connsiteY0" fmla="*/ 2947155 h 5750107"/>
              <a:gd name="connsiteX1" fmla="*/ 1279364 w 5128496"/>
              <a:gd name="connsiteY1" fmla="*/ 699937 h 5750107"/>
              <a:gd name="connsiteX2" fmla="*/ 3741274 w 5128496"/>
              <a:gd name="connsiteY2" fmla="*/ 10383 h 5750107"/>
              <a:gd name="connsiteX3" fmla="*/ 4928749 w 5128496"/>
              <a:gd name="connsiteY3" fmla="*/ 1106542 h 5750107"/>
              <a:gd name="connsiteX4" fmla="*/ 4936240 w 5128496"/>
              <a:gd name="connsiteY4" fmla="*/ 3822462 h 5750107"/>
              <a:gd name="connsiteX5" fmla="*/ 3036464 w 5128496"/>
              <a:gd name="connsiteY5" fmla="*/ 5400870 h 5750107"/>
              <a:gd name="connsiteX6" fmla="*/ 435042 w 5128496"/>
              <a:gd name="connsiteY6" fmla="*/ 5538521 h 5750107"/>
              <a:gd name="connsiteX7" fmla="*/ 80149 w 5128496"/>
              <a:gd name="connsiteY7" fmla="*/ 2947155 h 5750107"/>
              <a:gd name="connsiteX0" fmla="*/ 80149 w 5121870"/>
              <a:gd name="connsiteY0" fmla="*/ 2947155 h 5736352"/>
              <a:gd name="connsiteX1" fmla="*/ 1279364 w 5121870"/>
              <a:gd name="connsiteY1" fmla="*/ 699937 h 5736352"/>
              <a:gd name="connsiteX2" fmla="*/ 3741274 w 5121870"/>
              <a:gd name="connsiteY2" fmla="*/ 10383 h 5736352"/>
              <a:gd name="connsiteX3" fmla="*/ 4928749 w 5121870"/>
              <a:gd name="connsiteY3" fmla="*/ 1106542 h 5736352"/>
              <a:gd name="connsiteX4" fmla="*/ 4925884 w 5121870"/>
              <a:gd name="connsiteY4" fmla="*/ 4152232 h 5736352"/>
              <a:gd name="connsiteX5" fmla="*/ 3036464 w 5121870"/>
              <a:gd name="connsiteY5" fmla="*/ 5400870 h 5736352"/>
              <a:gd name="connsiteX6" fmla="*/ 435042 w 5121870"/>
              <a:gd name="connsiteY6" fmla="*/ 5538521 h 5736352"/>
              <a:gd name="connsiteX7" fmla="*/ 80149 w 5121870"/>
              <a:gd name="connsiteY7" fmla="*/ 2947155 h 5736352"/>
              <a:gd name="connsiteX0" fmla="*/ 77556 w 5123888"/>
              <a:gd name="connsiteY0" fmla="*/ 2947155 h 5740011"/>
              <a:gd name="connsiteX1" fmla="*/ 1276771 w 5123888"/>
              <a:gd name="connsiteY1" fmla="*/ 699937 h 5740011"/>
              <a:gd name="connsiteX2" fmla="*/ 3738681 w 5123888"/>
              <a:gd name="connsiteY2" fmla="*/ 10383 h 5740011"/>
              <a:gd name="connsiteX3" fmla="*/ 4926156 w 5123888"/>
              <a:gd name="connsiteY3" fmla="*/ 1106542 h 5740011"/>
              <a:gd name="connsiteX4" fmla="*/ 4923291 w 5123888"/>
              <a:gd name="connsiteY4" fmla="*/ 4152232 h 5740011"/>
              <a:gd name="connsiteX5" fmla="*/ 2966555 w 5123888"/>
              <a:gd name="connsiteY5" fmla="*/ 5411017 h 5740011"/>
              <a:gd name="connsiteX6" fmla="*/ 432449 w 5123888"/>
              <a:gd name="connsiteY6" fmla="*/ 5538521 h 5740011"/>
              <a:gd name="connsiteX7" fmla="*/ 77556 w 5123888"/>
              <a:gd name="connsiteY7" fmla="*/ 2947155 h 5740011"/>
              <a:gd name="connsiteX0" fmla="*/ 77556 w 5123889"/>
              <a:gd name="connsiteY0" fmla="*/ 2947155 h 5786300"/>
              <a:gd name="connsiteX1" fmla="*/ 1276771 w 5123889"/>
              <a:gd name="connsiteY1" fmla="*/ 699937 h 5786300"/>
              <a:gd name="connsiteX2" fmla="*/ 3738681 w 5123889"/>
              <a:gd name="connsiteY2" fmla="*/ 10383 h 5786300"/>
              <a:gd name="connsiteX3" fmla="*/ 4926156 w 5123889"/>
              <a:gd name="connsiteY3" fmla="*/ 1106542 h 5786300"/>
              <a:gd name="connsiteX4" fmla="*/ 4923291 w 5123889"/>
              <a:gd name="connsiteY4" fmla="*/ 4152232 h 5786300"/>
              <a:gd name="connsiteX5" fmla="*/ 2966555 w 5123889"/>
              <a:gd name="connsiteY5" fmla="*/ 5411017 h 5786300"/>
              <a:gd name="connsiteX6" fmla="*/ 432449 w 5123889"/>
              <a:gd name="connsiteY6" fmla="*/ 5538521 h 5786300"/>
              <a:gd name="connsiteX7" fmla="*/ 77556 w 5123889"/>
              <a:gd name="connsiteY7" fmla="*/ 2947155 h 5786300"/>
              <a:gd name="connsiteX0" fmla="*/ 76581 w 5124693"/>
              <a:gd name="connsiteY0" fmla="*/ 2947155 h 5793257"/>
              <a:gd name="connsiteX1" fmla="*/ 1275796 w 5124693"/>
              <a:gd name="connsiteY1" fmla="*/ 699937 h 5793257"/>
              <a:gd name="connsiteX2" fmla="*/ 3737706 w 5124693"/>
              <a:gd name="connsiteY2" fmla="*/ 10383 h 5793257"/>
              <a:gd name="connsiteX3" fmla="*/ 4925181 w 5124693"/>
              <a:gd name="connsiteY3" fmla="*/ 1106542 h 5793257"/>
              <a:gd name="connsiteX4" fmla="*/ 4922316 w 5124693"/>
              <a:gd name="connsiteY4" fmla="*/ 4152232 h 5793257"/>
              <a:gd name="connsiteX5" fmla="*/ 2939689 w 5124693"/>
              <a:gd name="connsiteY5" fmla="*/ 5426238 h 5793257"/>
              <a:gd name="connsiteX6" fmla="*/ 431474 w 5124693"/>
              <a:gd name="connsiteY6" fmla="*/ 5538521 h 5793257"/>
              <a:gd name="connsiteX7" fmla="*/ 76581 w 5124693"/>
              <a:gd name="connsiteY7" fmla="*/ 2947155 h 5793257"/>
              <a:gd name="connsiteX0" fmla="*/ 76580 w 5067048"/>
              <a:gd name="connsiteY0" fmla="*/ 2947155 h 5738110"/>
              <a:gd name="connsiteX1" fmla="*/ 1275795 w 5067048"/>
              <a:gd name="connsiteY1" fmla="*/ 699937 h 5738110"/>
              <a:gd name="connsiteX2" fmla="*/ 3737705 w 5067048"/>
              <a:gd name="connsiteY2" fmla="*/ 10383 h 5738110"/>
              <a:gd name="connsiteX3" fmla="*/ 4925180 w 5067048"/>
              <a:gd name="connsiteY3" fmla="*/ 1106542 h 5738110"/>
              <a:gd name="connsiteX4" fmla="*/ 4823932 w 5067048"/>
              <a:gd name="connsiteY4" fmla="*/ 4334875 h 5738110"/>
              <a:gd name="connsiteX5" fmla="*/ 2939688 w 5067048"/>
              <a:gd name="connsiteY5" fmla="*/ 5426238 h 5738110"/>
              <a:gd name="connsiteX6" fmla="*/ 431473 w 5067048"/>
              <a:gd name="connsiteY6" fmla="*/ 5538521 h 5738110"/>
              <a:gd name="connsiteX7" fmla="*/ 76580 w 5067048"/>
              <a:gd name="connsiteY7" fmla="*/ 2947155 h 5738110"/>
              <a:gd name="connsiteX0" fmla="*/ 76580 w 5067049"/>
              <a:gd name="connsiteY0" fmla="*/ 2947155 h 5738110"/>
              <a:gd name="connsiteX1" fmla="*/ 1275795 w 5067049"/>
              <a:gd name="connsiteY1" fmla="*/ 699937 h 5738110"/>
              <a:gd name="connsiteX2" fmla="*/ 3737705 w 5067049"/>
              <a:gd name="connsiteY2" fmla="*/ 10383 h 5738110"/>
              <a:gd name="connsiteX3" fmla="*/ 4925180 w 5067049"/>
              <a:gd name="connsiteY3" fmla="*/ 1106542 h 5738110"/>
              <a:gd name="connsiteX4" fmla="*/ 4823932 w 5067049"/>
              <a:gd name="connsiteY4" fmla="*/ 4334875 h 5738110"/>
              <a:gd name="connsiteX5" fmla="*/ 2939688 w 5067049"/>
              <a:gd name="connsiteY5" fmla="*/ 5426238 h 5738110"/>
              <a:gd name="connsiteX6" fmla="*/ 431473 w 5067049"/>
              <a:gd name="connsiteY6" fmla="*/ 5538521 h 5738110"/>
              <a:gd name="connsiteX7" fmla="*/ 76580 w 5067049"/>
              <a:gd name="connsiteY7" fmla="*/ 2947155 h 5738110"/>
              <a:gd name="connsiteX0" fmla="*/ 76580 w 5078021"/>
              <a:gd name="connsiteY0" fmla="*/ 2962011 h 5752966"/>
              <a:gd name="connsiteX1" fmla="*/ 1275795 w 5078021"/>
              <a:gd name="connsiteY1" fmla="*/ 714793 h 5752966"/>
              <a:gd name="connsiteX2" fmla="*/ 3572007 w 5078021"/>
              <a:gd name="connsiteY2" fmla="*/ 10018 h 5752966"/>
              <a:gd name="connsiteX3" fmla="*/ 4925180 w 5078021"/>
              <a:gd name="connsiteY3" fmla="*/ 1121398 h 5752966"/>
              <a:gd name="connsiteX4" fmla="*/ 4823932 w 5078021"/>
              <a:gd name="connsiteY4" fmla="*/ 4349731 h 5752966"/>
              <a:gd name="connsiteX5" fmla="*/ 2939688 w 5078021"/>
              <a:gd name="connsiteY5" fmla="*/ 5441094 h 5752966"/>
              <a:gd name="connsiteX6" fmla="*/ 431473 w 5078021"/>
              <a:gd name="connsiteY6" fmla="*/ 5553377 h 5752966"/>
              <a:gd name="connsiteX7" fmla="*/ 76580 w 5078021"/>
              <a:gd name="connsiteY7" fmla="*/ 2962011 h 5752966"/>
              <a:gd name="connsiteX0" fmla="*/ 67758 w 5069199"/>
              <a:gd name="connsiteY0" fmla="*/ 2955485 h 5746440"/>
              <a:gd name="connsiteX1" fmla="*/ 1147879 w 5069199"/>
              <a:gd name="connsiteY1" fmla="*/ 845248 h 5746440"/>
              <a:gd name="connsiteX2" fmla="*/ 3563185 w 5069199"/>
              <a:gd name="connsiteY2" fmla="*/ 3492 h 5746440"/>
              <a:gd name="connsiteX3" fmla="*/ 4916358 w 5069199"/>
              <a:gd name="connsiteY3" fmla="*/ 1114872 h 5746440"/>
              <a:gd name="connsiteX4" fmla="*/ 4815110 w 5069199"/>
              <a:gd name="connsiteY4" fmla="*/ 4343205 h 5746440"/>
              <a:gd name="connsiteX5" fmla="*/ 2930866 w 5069199"/>
              <a:gd name="connsiteY5" fmla="*/ 5434568 h 5746440"/>
              <a:gd name="connsiteX6" fmla="*/ 422651 w 5069199"/>
              <a:gd name="connsiteY6" fmla="*/ 5546851 h 5746440"/>
              <a:gd name="connsiteX7" fmla="*/ 67758 w 5069199"/>
              <a:gd name="connsiteY7" fmla="*/ 2955485 h 5746440"/>
              <a:gd name="connsiteX0" fmla="*/ 70442 w 5071883"/>
              <a:gd name="connsiteY0" fmla="*/ 2956923 h 5747878"/>
              <a:gd name="connsiteX1" fmla="*/ 1186809 w 5071883"/>
              <a:gd name="connsiteY1" fmla="*/ 806099 h 5747878"/>
              <a:gd name="connsiteX2" fmla="*/ 3565869 w 5071883"/>
              <a:gd name="connsiteY2" fmla="*/ 4930 h 5747878"/>
              <a:gd name="connsiteX3" fmla="*/ 4919042 w 5071883"/>
              <a:gd name="connsiteY3" fmla="*/ 1116310 h 5747878"/>
              <a:gd name="connsiteX4" fmla="*/ 4817794 w 5071883"/>
              <a:gd name="connsiteY4" fmla="*/ 4344643 h 5747878"/>
              <a:gd name="connsiteX5" fmla="*/ 2933550 w 5071883"/>
              <a:gd name="connsiteY5" fmla="*/ 5436006 h 5747878"/>
              <a:gd name="connsiteX6" fmla="*/ 425335 w 5071883"/>
              <a:gd name="connsiteY6" fmla="*/ 5548289 h 5747878"/>
              <a:gd name="connsiteX7" fmla="*/ 70442 w 5071883"/>
              <a:gd name="connsiteY7" fmla="*/ 2956923 h 5747878"/>
              <a:gd name="connsiteX0" fmla="*/ 70442 w 5071883"/>
              <a:gd name="connsiteY0" fmla="*/ 2958147 h 5749102"/>
              <a:gd name="connsiteX1" fmla="*/ 1186809 w 5071883"/>
              <a:gd name="connsiteY1" fmla="*/ 807323 h 5749102"/>
              <a:gd name="connsiteX2" fmla="*/ 3565869 w 5071883"/>
              <a:gd name="connsiteY2" fmla="*/ 6154 h 5749102"/>
              <a:gd name="connsiteX3" fmla="*/ 4919042 w 5071883"/>
              <a:gd name="connsiteY3" fmla="*/ 1117534 h 5749102"/>
              <a:gd name="connsiteX4" fmla="*/ 4817794 w 5071883"/>
              <a:gd name="connsiteY4" fmla="*/ 4345867 h 5749102"/>
              <a:gd name="connsiteX5" fmla="*/ 2933550 w 5071883"/>
              <a:gd name="connsiteY5" fmla="*/ 5437230 h 5749102"/>
              <a:gd name="connsiteX6" fmla="*/ 425335 w 5071883"/>
              <a:gd name="connsiteY6" fmla="*/ 5549513 h 5749102"/>
              <a:gd name="connsiteX7" fmla="*/ 70442 w 5071883"/>
              <a:gd name="connsiteY7" fmla="*/ 2958147 h 5749102"/>
              <a:gd name="connsiteX0" fmla="*/ 68157 w 5079954"/>
              <a:gd name="connsiteY0" fmla="*/ 2977256 h 5746419"/>
              <a:gd name="connsiteX1" fmla="*/ 1194880 w 5079954"/>
              <a:gd name="connsiteY1" fmla="*/ 806140 h 5746419"/>
              <a:gd name="connsiteX2" fmla="*/ 3573940 w 5079954"/>
              <a:gd name="connsiteY2" fmla="*/ 4971 h 5746419"/>
              <a:gd name="connsiteX3" fmla="*/ 4927113 w 5079954"/>
              <a:gd name="connsiteY3" fmla="*/ 1116351 h 5746419"/>
              <a:gd name="connsiteX4" fmla="*/ 4825865 w 5079954"/>
              <a:gd name="connsiteY4" fmla="*/ 4344684 h 5746419"/>
              <a:gd name="connsiteX5" fmla="*/ 2941621 w 5079954"/>
              <a:gd name="connsiteY5" fmla="*/ 5436047 h 5746419"/>
              <a:gd name="connsiteX6" fmla="*/ 433406 w 5079954"/>
              <a:gd name="connsiteY6" fmla="*/ 5548330 h 5746419"/>
              <a:gd name="connsiteX7" fmla="*/ 68157 w 5079954"/>
              <a:gd name="connsiteY7" fmla="*/ 2977256 h 5746419"/>
              <a:gd name="connsiteX0" fmla="*/ 86965 w 5098762"/>
              <a:gd name="connsiteY0" fmla="*/ 2977256 h 5795929"/>
              <a:gd name="connsiteX1" fmla="*/ 1213688 w 5098762"/>
              <a:gd name="connsiteY1" fmla="*/ 806140 h 5795929"/>
              <a:gd name="connsiteX2" fmla="*/ 3592748 w 5098762"/>
              <a:gd name="connsiteY2" fmla="*/ 4971 h 5795929"/>
              <a:gd name="connsiteX3" fmla="*/ 4945921 w 5098762"/>
              <a:gd name="connsiteY3" fmla="*/ 1116351 h 5795929"/>
              <a:gd name="connsiteX4" fmla="*/ 4844673 w 5098762"/>
              <a:gd name="connsiteY4" fmla="*/ 4344684 h 5795929"/>
              <a:gd name="connsiteX5" fmla="*/ 2960429 w 5098762"/>
              <a:gd name="connsiteY5" fmla="*/ 5436047 h 5795929"/>
              <a:gd name="connsiteX6" fmla="*/ 452214 w 5098762"/>
              <a:gd name="connsiteY6" fmla="*/ 5548330 h 5795929"/>
              <a:gd name="connsiteX7" fmla="*/ 86965 w 5098762"/>
              <a:gd name="connsiteY7" fmla="*/ 2977256 h 5795929"/>
              <a:gd name="connsiteX0" fmla="*/ 63814 w 5075611"/>
              <a:gd name="connsiteY0" fmla="*/ 2977256 h 5757668"/>
              <a:gd name="connsiteX1" fmla="*/ 1190537 w 5075611"/>
              <a:gd name="connsiteY1" fmla="*/ 806140 h 5757668"/>
              <a:gd name="connsiteX2" fmla="*/ 3569597 w 5075611"/>
              <a:gd name="connsiteY2" fmla="*/ 4971 h 5757668"/>
              <a:gd name="connsiteX3" fmla="*/ 4922770 w 5075611"/>
              <a:gd name="connsiteY3" fmla="*/ 1116351 h 5757668"/>
              <a:gd name="connsiteX4" fmla="*/ 4821522 w 5075611"/>
              <a:gd name="connsiteY4" fmla="*/ 4344684 h 5757668"/>
              <a:gd name="connsiteX5" fmla="*/ 2937278 w 5075611"/>
              <a:gd name="connsiteY5" fmla="*/ 5436047 h 5757668"/>
              <a:gd name="connsiteX6" fmla="*/ 429063 w 5075611"/>
              <a:gd name="connsiteY6" fmla="*/ 5548330 h 5757668"/>
              <a:gd name="connsiteX7" fmla="*/ 63814 w 5075611"/>
              <a:gd name="connsiteY7" fmla="*/ 2977256 h 5757668"/>
              <a:gd name="connsiteX0" fmla="*/ 54818 w 5066615"/>
              <a:gd name="connsiteY0" fmla="*/ 2977256 h 5788775"/>
              <a:gd name="connsiteX1" fmla="*/ 1181541 w 5066615"/>
              <a:gd name="connsiteY1" fmla="*/ 806140 h 5788775"/>
              <a:gd name="connsiteX2" fmla="*/ 3560601 w 5066615"/>
              <a:gd name="connsiteY2" fmla="*/ 4971 h 5788775"/>
              <a:gd name="connsiteX3" fmla="*/ 4913774 w 5066615"/>
              <a:gd name="connsiteY3" fmla="*/ 1116351 h 5788775"/>
              <a:gd name="connsiteX4" fmla="*/ 4812526 w 5066615"/>
              <a:gd name="connsiteY4" fmla="*/ 4344684 h 5788775"/>
              <a:gd name="connsiteX5" fmla="*/ 2928282 w 5066615"/>
              <a:gd name="connsiteY5" fmla="*/ 5436047 h 5788775"/>
              <a:gd name="connsiteX6" fmla="*/ 451135 w 5066615"/>
              <a:gd name="connsiteY6" fmla="*/ 5588917 h 5788775"/>
              <a:gd name="connsiteX7" fmla="*/ 54818 w 5066615"/>
              <a:gd name="connsiteY7" fmla="*/ 2977256 h 5788775"/>
              <a:gd name="connsiteX0" fmla="*/ 60691 w 5072488"/>
              <a:gd name="connsiteY0" fmla="*/ 2977256 h 5777015"/>
              <a:gd name="connsiteX1" fmla="*/ 1187414 w 5072488"/>
              <a:gd name="connsiteY1" fmla="*/ 806140 h 5777015"/>
              <a:gd name="connsiteX2" fmla="*/ 3566474 w 5072488"/>
              <a:gd name="connsiteY2" fmla="*/ 4971 h 5777015"/>
              <a:gd name="connsiteX3" fmla="*/ 4919647 w 5072488"/>
              <a:gd name="connsiteY3" fmla="*/ 1116351 h 5777015"/>
              <a:gd name="connsiteX4" fmla="*/ 4818399 w 5072488"/>
              <a:gd name="connsiteY4" fmla="*/ 4344684 h 5777015"/>
              <a:gd name="connsiteX5" fmla="*/ 2934155 w 5072488"/>
              <a:gd name="connsiteY5" fmla="*/ 5436047 h 5777015"/>
              <a:gd name="connsiteX6" fmla="*/ 436295 w 5072488"/>
              <a:gd name="connsiteY6" fmla="*/ 5573698 h 5777015"/>
              <a:gd name="connsiteX7" fmla="*/ 60691 w 5072488"/>
              <a:gd name="connsiteY7" fmla="*/ 2977256 h 5777015"/>
              <a:gd name="connsiteX0" fmla="*/ 60691 w 5072488"/>
              <a:gd name="connsiteY0" fmla="*/ 2977256 h 5787871"/>
              <a:gd name="connsiteX1" fmla="*/ 1187414 w 5072488"/>
              <a:gd name="connsiteY1" fmla="*/ 806140 h 5787871"/>
              <a:gd name="connsiteX2" fmla="*/ 3566474 w 5072488"/>
              <a:gd name="connsiteY2" fmla="*/ 4971 h 5787871"/>
              <a:gd name="connsiteX3" fmla="*/ 4919647 w 5072488"/>
              <a:gd name="connsiteY3" fmla="*/ 1116351 h 5787871"/>
              <a:gd name="connsiteX4" fmla="*/ 4818399 w 5072488"/>
              <a:gd name="connsiteY4" fmla="*/ 4344684 h 5787871"/>
              <a:gd name="connsiteX5" fmla="*/ 2934155 w 5072488"/>
              <a:gd name="connsiteY5" fmla="*/ 5436047 h 5787871"/>
              <a:gd name="connsiteX6" fmla="*/ 436295 w 5072488"/>
              <a:gd name="connsiteY6" fmla="*/ 5573698 h 5787871"/>
              <a:gd name="connsiteX7" fmla="*/ 60691 w 5072488"/>
              <a:gd name="connsiteY7" fmla="*/ 2977256 h 5787871"/>
              <a:gd name="connsiteX0" fmla="*/ 60691 w 5072488"/>
              <a:gd name="connsiteY0" fmla="*/ 2977256 h 5779364"/>
              <a:gd name="connsiteX1" fmla="*/ 1187414 w 5072488"/>
              <a:gd name="connsiteY1" fmla="*/ 806140 h 5779364"/>
              <a:gd name="connsiteX2" fmla="*/ 3566474 w 5072488"/>
              <a:gd name="connsiteY2" fmla="*/ 4971 h 5779364"/>
              <a:gd name="connsiteX3" fmla="*/ 4919647 w 5072488"/>
              <a:gd name="connsiteY3" fmla="*/ 1116351 h 5779364"/>
              <a:gd name="connsiteX4" fmla="*/ 4818399 w 5072488"/>
              <a:gd name="connsiteY4" fmla="*/ 4344684 h 5779364"/>
              <a:gd name="connsiteX5" fmla="*/ 2934155 w 5072488"/>
              <a:gd name="connsiteY5" fmla="*/ 5436047 h 5779364"/>
              <a:gd name="connsiteX6" fmla="*/ 436295 w 5072488"/>
              <a:gd name="connsiteY6" fmla="*/ 5573698 h 5779364"/>
              <a:gd name="connsiteX7" fmla="*/ 60691 w 5072488"/>
              <a:gd name="connsiteY7" fmla="*/ 2977256 h 5779364"/>
              <a:gd name="connsiteX0" fmla="*/ 64132 w 5077122"/>
              <a:gd name="connsiteY0" fmla="*/ 2977256 h 5788662"/>
              <a:gd name="connsiteX1" fmla="*/ 1190855 w 5077122"/>
              <a:gd name="connsiteY1" fmla="*/ 806140 h 5788662"/>
              <a:gd name="connsiteX2" fmla="*/ 3569915 w 5077122"/>
              <a:gd name="connsiteY2" fmla="*/ 4971 h 5788662"/>
              <a:gd name="connsiteX3" fmla="*/ 4923088 w 5077122"/>
              <a:gd name="connsiteY3" fmla="*/ 1116351 h 5788662"/>
              <a:gd name="connsiteX4" fmla="*/ 4821840 w 5077122"/>
              <a:gd name="connsiteY4" fmla="*/ 4344684 h 5788662"/>
              <a:gd name="connsiteX5" fmla="*/ 2916884 w 5077122"/>
              <a:gd name="connsiteY5" fmla="*/ 5491854 h 5788662"/>
              <a:gd name="connsiteX6" fmla="*/ 439736 w 5077122"/>
              <a:gd name="connsiteY6" fmla="*/ 5573698 h 5788662"/>
              <a:gd name="connsiteX7" fmla="*/ 64132 w 5077122"/>
              <a:gd name="connsiteY7" fmla="*/ 2977256 h 5788662"/>
              <a:gd name="connsiteX0" fmla="*/ 63780 w 5077369"/>
              <a:gd name="connsiteY0" fmla="*/ 2977256 h 5777171"/>
              <a:gd name="connsiteX1" fmla="*/ 1190503 w 5077369"/>
              <a:gd name="connsiteY1" fmla="*/ 806140 h 5777171"/>
              <a:gd name="connsiteX2" fmla="*/ 3569563 w 5077369"/>
              <a:gd name="connsiteY2" fmla="*/ 4971 h 5777171"/>
              <a:gd name="connsiteX3" fmla="*/ 4922736 w 5077369"/>
              <a:gd name="connsiteY3" fmla="*/ 1116351 h 5777171"/>
              <a:gd name="connsiteX4" fmla="*/ 4821488 w 5077369"/>
              <a:gd name="connsiteY4" fmla="*/ 4344684 h 5777171"/>
              <a:gd name="connsiteX5" fmla="*/ 2906176 w 5077369"/>
              <a:gd name="connsiteY5" fmla="*/ 5461414 h 5777171"/>
              <a:gd name="connsiteX6" fmla="*/ 439384 w 5077369"/>
              <a:gd name="connsiteY6" fmla="*/ 5573698 h 5777171"/>
              <a:gd name="connsiteX7" fmla="*/ 63780 w 5077369"/>
              <a:gd name="connsiteY7" fmla="*/ 2977256 h 5777171"/>
              <a:gd name="connsiteX0" fmla="*/ 63780 w 5101235"/>
              <a:gd name="connsiteY0" fmla="*/ 2977256 h 5777171"/>
              <a:gd name="connsiteX1" fmla="*/ 1190503 w 5101235"/>
              <a:gd name="connsiteY1" fmla="*/ 806140 h 5777171"/>
              <a:gd name="connsiteX2" fmla="*/ 3569563 w 5101235"/>
              <a:gd name="connsiteY2" fmla="*/ 4971 h 5777171"/>
              <a:gd name="connsiteX3" fmla="*/ 4922736 w 5101235"/>
              <a:gd name="connsiteY3" fmla="*/ 1116351 h 5777171"/>
              <a:gd name="connsiteX4" fmla="*/ 5075116 w 5101235"/>
              <a:gd name="connsiteY4" fmla="*/ 2689206 h 5777171"/>
              <a:gd name="connsiteX5" fmla="*/ 4821488 w 5101235"/>
              <a:gd name="connsiteY5" fmla="*/ 4344684 h 5777171"/>
              <a:gd name="connsiteX6" fmla="*/ 2906176 w 5101235"/>
              <a:gd name="connsiteY6" fmla="*/ 5461414 h 5777171"/>
              <a:gd name="connsiteX7" fmla="*/ 439384 w 5101235"/>
              <a:gd name="connsiteY7" fmla="*/ 5573698 h 5777171"/>
              <a:gd name="connsiteX8" fmla="*/ 63780 w 5101235"/>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69834"/>
              <a:gd name="connsiteX1" fmla="*/ 1190503 w 5143524"/>
              <a:gd name="connsiteY1" fmla="*/ 806140 h 5769834"/>
              <a:gd name="connsiteX2" fmla="*/ 3569563 w 5143524"/>
              <a:gd name="connsiteY2" fmla="*/ 4971 h 5769834"/>
              <a:gd name="connsiteX3" fmla="*/ 4922736 w 5143524"/>
              <a:gd name="connsiteY3" fmla="*/ 1116351 h 5769834"/>
              <a:gd name="connsiteX4" fmla="*/ 5132074 w 5143524"/>
              <a:gd name="connsiteY4" fmla="*/ 2643545 h 5769834"/>
              <a:gd name="connsiteX5" fmla="*/ 4790420 w 5143524"/>
              <a:gd name="connsiteY5" fmla="*/ 4466445 h 5769834"/>
              <a:gd name="connsiteX6" fmla="*/ 2906176 w 5143524"/>
              <a:gd name="connsiteY6" fmla="*/ 5461414 h 5769834"/>
              <a:gd name="connsiteX7" fmla="*/ 439384 w 5143524"/>
              <a:gd name="connsiteY7" fmla="*/ 5573698 h 5769834"/>
              <a:gd name="connsiteX8" fmla="*/ 63780 w 5143524"/>
              <a:gd name="connsiteY8" fmla="*/ 2977256 h 5769834"/>
              <a:gd name="connsiteX0" fmla="*/ 63780 w 5135739"/>
              <a:gd name="connsiteY0" fmla="*/ 2972991 h 5765569"/>
              <a:gd name="connsiteX1" fmla="*/ 1190503 w 5135739"/>
              <a:gd name="connsiteY1" fmla="*/ 801875 h 5765569"/>
              <a:gd name="connsiteX2" fmla="*/ 3569563 w 5135739"/>
              <a:gd name="connsiteY2" fmla="*/ 706 h 5765569"/>
              <a:gd name="connsiteX3" fmla="*/ 4855422 w 5135739"/>
              <a:gd name="connsiteY3" fmla="*/ 909149 h 5765569"/>
              <a:gd name="connsiteX4" fmla="*/ 5132074 w 5135739"/>
              <a:gd name="connsiteY4" fmla="*/ 2639280 h 5765569"/>
              <a:gd name="connsiteX5" fmla="*/ 4790420 w 5135739"/>
              <a:gd name="connsiteY5" fmla="*/ 4462180 h 5765569"/>
              <a:gd name="connsiteX6" fmla="*/ 2906176 w 5135739"/>
              <a:gd name="connsiteY6" fmla="*/ 5457149 h 5765569"/>
              <a:gd name="connsiteX7" fmla="*/ 439384 w 5135739"/>
              <a:gd name="connsiteY7" fmla="*/ 5569433 h 5765569"/>
              <a:gd name="connsiteX8" fmla="*/ 63780 w 5135739"/>
              <a:gd name="connsiteY8" fmla="*/ 2972991 h 5765569"/>
              <a:gd name="connsiteX0" fmla="*/ 63780 w 5134160"/>
              <a:gd name="connsiteY0" fmla="*/ 2972991 h 5765569"/>
              <a:gd name="connsiteX1" fmla="*/ 1190503 w 5134160"/>
              <a:gd name="connsiteY1" fmla="*/ 801875 h 5765569"/>
              <a:gd name="connsiteX2" fmla="*/ 3569563 w 5134160"/>
              <a:gd name="connsiteY2" fmla="*/ 706 h 5765569"/>
              <a:gd name="connsiteX3" fmla="*/ 4855422 w 5134160"/>
              <a:gd name="connsiteY3" fmla="*/ 909149 h 5765569"/>
              <a:gd name="connsiteX4" fmla="*/ 5132074 w 5134160"/>
              <a:gd name="connsiteY4" fmla="*/ 2639280 h 5765569"/>
              <a:gd name="connsiteX5" fmla="*/ 4790420 w 5134160"/>
              <a:gd name="connsiteY5" fmla="*/ 4462180 h 5765569"/>
              <a:gd name="connsiteX6" fmla="*/ 2906176 w 5134160"/>
              <a:gd name="connsiteY6" fmla="*/ 5457149 h 5765569"/>
              <a:gd name="connsiteX7" fmla="*/ 439384 w 5134160"/>
              <a:gd name="connsiteY7" fmla="*/ 5569433 h 5765569"/>
              <a:gd name="connsiteX8" fmla="*/ 63780 w 5134160"/>
              <a:gd name="connsiteY8" fmla="*/ 2972991 h 5765569"/>
              <a:gd name="connsiteX0" fmla="*/ 63780 w 5136191"/>
              <a:gd name="connsiteY0" fmla="*/ 3003381 h 5795959"/>
              <a:gd name="connsiteX1" fmla="*/ 1190503 w 5136191"/>
              <a:gd name="connsiteY1" fmla="*/ 832265 h 5795959"/>
              <a:gd name="connsiteX2" fmla="*/ 3517783 w 5136191"/>
              <a:gd name="connsiteY2" fmla="*/ 656 h 5795959"/>
              <a:gd name="connsiteX3" fmla="*/ 4855422 w 5136191"/>
              <a:gd name="connsiteY3" fmla="*/ 939539 h 5795959"/>
              <a:gd name="connsiteX4" fmla="*/ 5132074 w 5136191"/>
              <a:gd name="connsiteY4" fmla="*/ 2669670 h 5795959"/>
              <a:gd name="connsiteX5" fmla="*/ 4790420 w 5136191"/>
              <a:gd name="connsiteY5" fmla="*/ 4492570 h 5795959"/>
              <a:gd name="connsiteX6" fmla="*/ 2906176 w 5136191"/>
              <a:gd name="connsiteY6" fmla="*/ 5487539 h 5795959"/>
              <a:gd name="connsiteX7" fmla="*/ 439384 w 5136191"/>
              <a:gd name="connsiteY7" fmla="*/ 5599823 h 5795959"/>
              <a:gd name="connsiteX8" fmla="*/ 63780 w 5136191"/>
              <a:gd name="connsiteY8" fmla="*/ 3003381 h 5795959"/>
              <a:gd name="connsiteX0" fmla="*/ 63780 w 5136190"/>
              <a:gd name="connsiteY0" fmla="*/ 3006874 h 5799452"/>
              <a:gd name="connsiteX1" fmla="*/ 1190503 w 5136190"/>
              <a:gd name="connsiteY1" fmla="*/ 835758 h 5799452"/>
              <a:gd name="connsiteX2" fmla="*/ 3517783 w 5136190"/>
              <a:gd name="connsiteY2" fmla="*/ 4149 h 5799452"/>
              <a:gd name="connsiteX3" fmla="*/ 4855422 w 5136190"/>
              <a:gd name="connsiteY3" fmla="*/ 943032 h 5799452"/>
              <a:gd name="connsiteX4" fmla="*/ 5132074 w 5136190"/>
              <a:gd name="connsiteY4" fmla="*/ 2673163 h 5799452"/>
              <a:gd name="connsiteX5" fmla="*/ 4790420 w 5136190"/>
              <a:gd name="connsiteY5" fmla="*/ 4496063 h 5799452"/>
              <a:gd name="connsiteX6" fmla="*/ 2906176 w 5136190"/>
              <a:gd name="connsiteY6" fmla="*/ 5491032 h 5799452"/>
              <a:gd name="connsiteX7" fmla="*/ 439384 w 5136190"/>
              <a:gd name="connsiteY7" fmla="*/ 5603316 h 5799452"/>
              <a:gd name="connsiteX8" fmla="*/ 63780 w 5136190"/>
              <a:gd name="connsiteY8" fmla="*/ 3006874 h 5799452"/>
              <a:gd name="connsiteX0" fmla="*/ 63780 w 5136046"/>
              <a:gd name="connsiteY0" fmla="*/ 2996812 h 5789390"/>
              <a:gd name="connsiteX1" fmla="*/ 1190503 w 5136046"/>
              <a:gd name="connsiteY1" fmla="*/ 825696 h 5789390"/>
              <a:gd name="connsiteX2" fmla="*/ 3533318 w 5136046"/>
              <a:gd name="connsiteY2" fmla="*/ 4234 h 5789390"/>
              <a:gd name="connsiteX3" fmla="*/ 4855422 w 5136046"/>
              <a:gd name="connsiteY3" fmla="*/ 932970 h 5789390"/>
              <a:gd name="connsiteX4" fmla="*/ 5132074 w 5136046"/>
              <a:gd name="connsiteY4" fmla="*/ 2663101 h 5789390"/>
              <a:gd name="connsiteX5" fmla="*/ 4790420 w 5136046"/>
              <a:gd name="connsiteY5" fmla="*/ 4486001 h 5789390"/>
              <a:gd name="connsiteX6" fmla="*/ 2906176 w 5136046"/>
              <a:gd name="connsiteY6" fmla="*/ 5480970 h 5789390"/>
              <a:gd name="connsiteX7" fmla="*/ 439384 w 5136046"/>
              <a:gd name="connsiteY7" fmla="*/ 5593254 h 5789390"/>
              <a:gd name="connsiteX8" fmla="*/ 63780 w 5136046"/>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7215 w 5139482"/>
              <a:gd name="connsiteY0" fmla="*/ 2996812 h 5785866"/>
              <a:gd name="connsiteX1" fmla="*/ 1193938 w 5139482"/>
              <a:gd name="connsiteY1" fmla="*/ 825696 h 5785866"/>
              <a:gd name="connsiteX2" fmla="*/ 3536753 w 5139482"/>
              <a:gd name="connsiteY2" fmla="*/ 4234 h 5785866"/>
              <a:gd name="connsiteX3" fmla="*/ 4858857 w 5139482"/>
              <a:gd name="connsiteY3" fmla="*/ 932970 h 5785866"/>
              <a:gd name="connsiteX4" fmla="*/ 5135509 w 5139482"/>
              <a:gd name="connsiteY4" fmla="*/ 2663101 h 5785866"/>
              <a:gd name="connsiteX5" fmla="*/ 4762787 w 5139482"/>
              <a:gd name="connsiteY5" fmla="*/ 4486001 h 5785866"/>
              <a:gd name="connsiteX6" fmla="*/ 3007994 w 5139482"/>
              <a:gd name="connsiteY6" fmla="*/ 5470824 h 5785866"/>
              <a:gd name="connsiteX7" fmla="*/ 442819 w 5139482"/>
              <a:gd name="connsiteY7" fmla="*/ 5593254 h 5785866"/>
              <a:gd name="connsiteX8" fmla="*/ 67215 w 5139482"/>
              <a:gd name="connsiteY8" fmla="*/ 2996812 h 5785866"/>
              <a:gd name="connsiteX0" fmla="*/ 67215 w 5139482"/>
              <a:gd name="connsiteY0" fmla="*/ 2996812 h 5798025"/>
              <a:gd name="connsiteX1" fmla="*/ 1193938 w 5139482"/>
              <a:gd name="connsiteY1" fmla="*/ 825696 h 5798025"/>
              <a:gd name="connsiteX2" fmla="*/ 3536753 w 5139482"/>
              <a:gd name="connsiteY2" fmla="*/ 4234 h 5798025"/>
              <a:gd name="connsiteX3" fmla="*/ 4858857 w 5139482"/>
              <a:gd name="connsiteY3" fmla="*/ 932970 h 5798025"/>
              <a:gd name="connsiteX4" fmla="*/ 5135509 w 5139482"/>
              <a:gd name="connsiteY4" fmla="*/ 2663101 h 5798025"/>
              <a:gd name="connsiteX5" fmla="*/ 4762787 w 5139482"/>
              <a:gd name="connsiteY5" fmla="*/ 4486001 h 5798025"/>
              <a:gd name="connsiteX6" fmla="*/ 3007994 w 5139482"/>
              <a:gd name="connsiteY6" fmla="*/ 5470824 h 5798025"/>
              <a:gd name="connsiteX7" fmla="*/ 442819 w 5139482"/>
              <a:gd name="connsiteY7" fmla="*/ 5593254 h 5798025"/>
              <a:gd name="connsiteX8" fmla="*/ 67215 w 5139482"/>
              <a:gd name="connsiteY8" fmla="*/ 2996812 h 5798025"/>
              <a:gd name="connsiteX0" fmla="*/ 54799 w 5127066"/>
              <a:gd name="connsiteY0" fmla="*/ 2996812 h 5813475"/>
              <a:gd name="connsiteX1" fmla="*/ 1181522 w 5127066"/>
              <a:gd name="connsiteY1" fmla="*/ 825696 h 5813475"/>
              <a:gd name="connsiteX2" fmla="*/ 3524337 w 5127066"/>
              <a:gd name="connsiteY2" fmla="*/ 4234 h 5813475"/>
              <a:gd name="connsiteX3" fmla="*/ 4846441 w 5127066"/>
              <a:gd name="connsiteY3" fmla="*/ 932970 h 5813475"/>
              <a:gd name="connsiteX4" fmla="*/ 5123093 w 5127066"/>
              <a:gd name="connsiteY4" fmla="*/ 2663101 h 5813475"/>
              <a:gd name="connsiteX5" fmla="*/ 4750371 w 5127066"/>
              <a:gd name="connsiteY5" fmla="*/ 4486001 h 5813475"/>
              <a:gd name="connsiteX6" fmla="*/ 2995578 w 5127066"/>
              <a:gd name="connsiteY6" fmla="*/ 5470824 h 5813475"/>
              <a:gd name="connsiteX7" fmla="*/ 471828 w 5127066"/>
              <a:gd name="connsiteY7" fmla="*/ 5628767 h 5813475"/>
              <a:gd name="connsiteX8" fmla="*/ 54799 w 5127066"/>
              <a:gd name="connsiteY8" fmla="*/ 2996812 h 5813475"/>
              <a:gd name="connsiteX0" fmla="*/ 50644 w 5122911"/>
              <a:gd name="connsiteY0" fmla="*/ 2996812 h 5805524"/>
              <a:gd name="connsiteX1" fmla="*/ 1177367 w 5122911"/>
              <a:gd name="connsiteY1" fmla="*/ 825696 h 5805524"/>
              <a:gd name="connsiteX2" fmla="*/ 3520182 w 5122911"/>
              <a:gd name="connsiteY2" fmla="*/ 4234 h 5805524"/>
              <a:gd name="connsiteX3" fmla="*/ 4842286 w 5122911"/>
              <a:gd name="connsiteY3" fmla="*/ 932970 h 5805524"/>
              <a:gd name="connsiteX4" fmla="*/ 5118938 w 5122911"/>
              <a:gd name="connsiteY4" fmla="*/ 2663101 h 5805524"/>
              <a:gd name="connsiteX5" fmla="*/ 4746216 w 5122911"/>
              <a:gd name="connsiteY5" fmla="*/ 4486001 h 5805524"/>
              <a:gd name="connsiteX6" fmla="*/ 2991423 w 5122911"/>
              <a:gd name="connsiteY6" fmla="*/ 5470824 h 5805524"/>
              <a:gd name="connsiteX7" fmla="*/ 483206 w 5122911"/>
              <a:gd name="connsiteY7" fmla="*/ 5618621 h 5805524"/>
              <a:gd name="connsiteX8" fmla="*/ 50644 w 5122911"/>
              <a:gd name="connsiteY8" fmla="*/ 2996812 h 5805524"/>
              <a:gd name="connsiteX0" fmla="*/ 50644 w 5122911"/>
              <a:gd name="connsiteY0" fmla="*/ 2997430 h 5806142"/>
              <a:gd name="connsiteX1" fmla="*/ 1177367 w 5122911"/>
              <a:gd name="connsiteY1" fmla="*/ 826314 h 5806142"/>
              <a:gd name="connsiteX2" fmla="*/ 3520182 w 5122911"/>
              <a:gd name="connsiteY2" fmla="*/ 4852 h 5806142"/>
              <a:gd name="connsiteX3" fmla="*/ 4842286 w 5122911"/>
              <a:gd name="connsiteY3" fmla="*/ 933588 h 5806142"/>
              <a:gd name="connsiteX4" fmla="*/ 5118938 w 5122911"/>
              <a:gd name="connsiteY4" fmla="*/ 2663719 h 5806142"/>
              <a:gd name="connsiteX5" fmla="*/ 4746216 w 5122911"/>
              <a:gd name="connsiteY5" fmla="*/ 4486619 h 5806142"/>
              <a:gd name="connsiteX6" fmla="*/ 2991423 w 5122911"/>
              <a:gd name="connsiteY6" fmla="*/ 5471442 h 5806142"/>
              <a:gd name="connsiteX7" fmla="*/ 483206 w 5122911"/>
              <a:gd name="connsiteY7" fmla="*/ 5619239 h 5806142"/>
              <a:gd name="connsiteX8" fmla="*/ 50644 w 5122911"/>
              <a:gd name="connsiteY8" fmla="*/ 2997430 h 5806142"/>
              <a:gd name="connsiteX0" fmla="*/ 60091 w 5132358"/>
              <a:gd name="connsiteY0" fmla="*/ 2997431 h 5821926"/>
              <a:gd name="connsiteX1" fmla="*/ 1186814 w 5132358"/>
              <a:gd name="connsiteY1" fmla="*/ 826315 h 5821926"/>
              <a:gd name="connsiteX2" fmla="*/ 3529629 w 5132358"/>
              <a:gd name="connsiteY2" fmla="*/ 4853 h 5821926"/>
              <a:gd name="connsiteX3" fmla="*/ 4851733 w 5132358"/>
              <a:gd name="connsiteY3" fmla="*/ 933589 h 5821926"/>
              <a:gd name="connsiteX4" fmla="*/ 5128385 w 5132358"/>
              <a:gd name="connsiteY4" fmla="*/ 2663720 h 5821926"/>
              <a:gd name="connsiteX5" fmla="*/ 4755663 w 5132358"/>
              <a:gd name="connsiteY5" fmla="*/ 4486620 h 5821926"/>
              <a:gd name="connsiteX6" fmla="*/ 3000870 w 5132358"/>
              <a:gd name="connsiteY6" fmla="*/ 5471443 h 5821926"/>
              <a:gd name="connsiteX7" fmla="*/ 492653 w 5132358"/>
              <a:gd name="connsiteY7" fmla="*/ 5619240 h 5821926"/>
              <a:gd name="connsiteX8" fmla="*/ 60091 w 5132358"/>
              <a:gd name="connsiteY8" fmla="*/ 2997431 h 5821926"/>
              <a:gd name="connsiteX0" fmla="*/ 60092 w 5132359"/>
              <a:gd name="connsiteY0" fmla="*/ 2996715 h 5821210"/>
              <a:gd name="connsiteX1" fmla="*/ 1186815 w 5132359"/>
              <a:gd name="connsiteY1" fmla="*/ 825599 h 5821210"/>
              <a:gd name="connsiteX2" fmla="*/ 3529630 w 5132359"/>
              <a:gd name="connsiteY2" fmla="*/ 4137 h 5821210"/>
              <a:gd name="connsiteX3" fmla="*/ 4851734 w 5132359"/>
              <a:gd name="connsiteY3" fmla="*/ 932873 h 5821210"/>
              <a:gd name="connsiteX4" fmla="*/ 5128386 w 5132359"/>
              <a:gd name="connsiteY4" fmla="*/ 2663004 h 5821210"/>
              <a:gd name="connsiteX5" fmla="*/ 4755664 w 5132359"/>
              <a:gd name="connsiteY5" fmla="*/ 4485904 h 5821210"/>
              <a:gd name="connsiteX6" fmla="*/ 3000871 w 5132359"/>
              <a:gd name="connsiteY6" fmla="*/ 5470727 h 5821210"/>
              <a:gd name="connsiteX7" fmla="*/ 492654 w 5132359"/>
              <a:gd name="connsiteY7" fmla="*/ 5618524 h 5821210"/>
              <a:gd name="connsiteX8" fmla="*/ 60092 w 5132359"/>
              <a:gd name="connsiteY8" fmla="*/ 2996715 h 5821210"/>
              <a:gd name="connsiteX0" fmla="*/ 60092 w 5128733"/>
              <a:gd name="connsiteY0" fmla="*/ 2996715 h 5821210"/>
              <a:gd name="connsiteX1" fmla="*/ 1186815 w 5128733"/>
              <a:gd name="connsiteY1" fmla="*/ 825599 h 5821210"/>
              <a:gd name="connsiteX2" fmla="*/ 3529630 w 5128733"/>
              <a:gd name="connsiteY2" fmla="*/ 4137 h 5821210"/>
              <a:gd name="connsiteX3" fmla="*/ 4851734 w 5128733"/>
              <a:gd name="connsiteY3" fmla="*/ 932873 h 5821210"/>
              <a:gd name="connsiteX4" fmla="*/ 5128386 w 5128733"/>
              <a:gd name="connsiteY4" fmla="*/ 2663004 h 5821210"/>
              <a:gd name="connsiteX5" fmla="*/ 4755664 w 5128733"/>
              <a:gd name="connsiteY5" fmla="*/ 4485904 h 5821210"/>
              <a:gd name="connsiteX6" fmla="*/ 3000871 w 5128733"/>
              <a:gd name="connsiteY6" fmla="*/ 5470727 h 5821210"/>
              <a:gd name="connsiteX7" fmla="*/ 492654 w 5128733"/>
              <a:gd name="connsiteY7" fmla="*/ 5618524 h 5821210"/>
              <a:gd name="connsiteX8" fmla="*/ 60092 w 5128733"/>
              <a:gd name="connsiteY8" fmla="*/ 2996715 h 5821210"/>
              <a:gd name="connsiteX0" fmla="*/ 60092 w 5128470"/>
              <a:gd name="connsiteY0" fmla="*/ 2996715 h 5821210"/>
              <a:gd name="connsiteX1" fmla="*/ 1186815 w 5128470"/>
              <a:gd name="connsiteY1" fmla="*/ 825599 h 5821210"/>
              <a:gd name="connsiteX2" fmla="*/ 3529630 w 5128470"/>
              <a:gd name="connsiteY2" fmla="*/ 4137 h 5821210"/>
              <a:gd name="connsiteX3" fmla="*/ 4851734 w 5128470"/>
              <a:gd name="connsiteY3" fmla="*/ 932873 h 5821210"/>
              <a:gd name="connsiteX4" fmla="*/ 5128386 w 5128470"/>
              <a:gd name="connsiteY4" fmla="*/ 2663004 h 5821210"/>
              <a:gd name="connsiteX5" fmla="*/ 4755664 w 5128470"/>
              <a:gd name="connsiteY5" fmla="*/ 4485904 h 5821210"/>
              <a:gd name="connsiteX6" fmla="*/ 3000871 w 5128470"/>
              <a:gd name="connsiteY6" fmla="*/ 5470727 h 5821210"/>
              <a:gd name="connsiteX7" fmla="*/ 492654 w 5128470"/>
              <a:gd name="connsiteY7" fmla="*/ 5618524 h 5821210"/>
              <a:gd name="connsiteX8" fmla="*/ 60092 w 5128470"/>
              <a:gd name="connsiteY8" fmla="*/ 2996715 h 5821210"/>
              <a:gd name="connsiteX0" fmla="*/ 60092 w 5133632"/>
              <a:gd name="connsiteY0" fmla="*/ 2996715 h 5821210"/>
              <a:gd name="connsiteX1" fmla="*/ 1186815 w 5133632"/>
              <a:gd name="connsiteY1" fmla="*/ 825599 h 5821210"/>
              <a:gd name="connsiteX2" fmla="*/ 3529630 w 5133632"/>
              <a:gd name="connsiteY2" fmla="*/ 4137 h 5821210"/>
              <a:gd name="connsiteX3" fmla="*/ 4851734 w 5133632"/>
              <a:gd name="connsiteY3" fmla="*/ 932873 h 5821210"/>
              <a:gd name="connsiteX4" fmla="*/ 5133564 w 5133632"/>
              <a:gd name="connsiteY4" fmla="*/ 2591978 h 5821210"/>
              <a:gd name="connsiteX5" fmla="*/ 4755664 w 5133632"/>
              <a:gd name="connsiteY5" fmla="*/ 4485904 h 5821210"/>
              <a:gd name="connsiteX6" fmla="*/ 3000871 w 5133632"/>
              <a:gd name="connsiteY6" fmla="*/ 5470727 h 5821210"/>
              <a:gd name="connsiteX7" fmla="*/ 492654 w 5133632"/>
              <a:gd name="connsiteY7" fmla="*/ 5618524 h 5821210"/>
              <a:gd name="connsiteX8" fmla="*/ 60092 w 5133632"/>
              <a:gd name="connsiteY8" fmla="*/ 2996715 h 5821210"/>
              <a:gd name="connsiteX0" fmla="*/ 60092 w 5154638"/>
              <a:gd name="connsiteY0" fmla="*/ 2993770 h 5818265"/>
              <a:gd name="connsiteX1" fmla="*/ 1186815 w 5154638"/>
              <a:gd name="connsiteY1" fmla="*/ 822654 h 5818265"/>
              <a:gd name="connsiteX2" fmla="*/ 3529630 w 5154638"/>
              <a:gd name="connsiteY2" fmla="*/ 1192 h 5818265"/>
              <a:gd name="connsiteX3" fmla="*/ 4934584 w 5154638"/>
              <a:gd name="connsiteY3" fmla="*/ 691478 h 5818265"/>
              <a:gd name="connsiteX4" fmla="*/ 5133564 w 5154638"/>
              <a:gd name="connsiteY4" fmla="*/ 2589033 h 5818265"/>
              <a:gd name="connsiteX5" fmla="*/ 4755664 w 5154638"/>
              <a:gd name="connsiteY5" fmla="*/ 4482959 h 5818265"/>
              <a:gd name="connsiteX6" fmla="*/ 3000871 w 5154638"/>
              <a:gd name="connsiteY6" fmla="*/ 5467782 h 5818265"/>
              <a:gd name="connsiteX7" fmla="*/ 492654 w 5154638"/>
              <a:gd name="connsiteY7" fmla="*/ 5615579 h 5818265"/>
              <a:gd name="connsiteX8" fmla="*/ 60092 w 5154638"/>
              <a:gd name="connsiteY8" fmla="*/ 2993770 h 5818265"/>
              <a:gd name="connsiteX0" fmla="*/ 60092 w 5133935"/>
              <a:gd name="connsiteY0" fmla="*/ 2992580 h 5817075"/>
              <a:gd name="connsiteX1" fmla="*/ 1186815 w 5133935"/>
              <a:gd name="connsiteY1" fmla="*/ 821464 h 5817075"/>
              <a:gd name="connsiteX2" fmla="*/ 3529630 w 5133935"/>
              <a:gd name="connsiteY2" fmla="*/ 2 h 5817075"/>
              <a:gd name="connsiteX3" fmla="*/ 4794777 w 5133935"/>
              <a:gd name="connsiteY3" fmla="*/ 817122 h 5817075"/>
              <a:gd name="connsiteX4" fmla="*/ 5133564 w 5133935"/>
              <a:gd name="connsiteY4" fmla="*/ 2587843 h 5817075"/>
              <a:gd name="connsiteX5" fmla="*/ 4755664 w 5133935"/>
              <a:gd name="connsiteY5" fmla="*/ 4481769 h 5817075"/>
              <a:gd name="connsiteX6" fmla="*/ 3000871 w 5133935"/>
              <a:gd name="connsiteY6" fmla="*/ 5466592 h 5817075"/>
              <a:gd name="connsiteX7" fmla="*/ 492654 w 5133935"/>
              <a:gd name="connsiteY7" fmla="*/ 5614389 h 5817075"/>
              <a:gd name="connsiteX8" fmla="*/ 60092 w 5133935"/>
              <a:gd name="connsiteY8" fmla="*/ 2992580 h 5817075"/>
              <a:gd name="connsiteX0" fmla="*/ 60092 w 5133935"/>
              <a:gd name="connsiteY0" fmla="*/ 2999601 h 5824096"/>
              <a:gd name="connsiteX1" fmla="*/ 1186815 w 5133935"/>
              <a:gd name="connsiteY1" fmla="*/ 828485 h 5824096"/>
              <a:gd name="connsiteX2" fmla="*/ 3529630 w 5133935"/>
              <a:gd name="connsiteY2" fmla="*/ 7023 h 5824096"/>
              <a:gd name="connsiteX3" fmla="*/ 4794777 w 5133935"/>
              <a:gd name="connsiteY3" fmla="*/ 824143 h 5824096"/>
              <a:gd name="connsiteX4" fmla="*/ 5133564 w 5133935"/>
              <a:gd name="connsiteY4" fmla="*/ 2594864 h 5824096"/>
              <a:gd name="connsiteX5" fmla="*/ 4755664 w 5133935"/>
              <a:gd name="connsiteY5" fmla="*/ 4488790 h 5824096"/>
              <a:gd name="connsiteX6" fmla="*/ 3000871 w 5133935"/>
              <a:gd name="connsiteY6" fmla="*/ 5473613 h 5824096"/>
              <a:gd name="connsiteX7" fmla="*/ 492654 w 5133935"/>
              <a:gd name="connsiteY7" fmla="*/ 5621410 h 5824096"/>
              <a:gd name="connsiteX8" fmla="*/ 60092 w 5133935"/>
              <a:gd name="connsiteY8" fmla="*/ 2999601 h 5824096"/>
              <a:gd name="connsiteX0" fmla="*/ 60092 w 5134625"/>
              <a:gd name="connsiteY0" fmla="*/ 2999601 h 5821704"/>
              <a:gd name="connsiteX1" fmla="*/ 1186815 w 5134625"/>
              <a:gd name="connsiteY1" fmla="*/ 828485 h 5821704"/>
              <a:gd name="connsiteX2" fmla="*/ 3529630 w 5134625"/>
              <a:gd name="connsiteY2" fmla="*/ 7023 h 5821704"/>
              <a:gd name="connsiteX3" fmla="*/ 4794777 w 5134625"/>
              <a:gd name="connsiteY3" fmla="*/ 824143 h 5821704"/>
              <a:gd name="connsiteX4" fmla="*/ 5133564 w 5134625"/>
              <a:gd name="connsiteY4" fmla="*/ 2594864 h 5821704"/>
              <a:gd name="connsiteX5" fmla="*/ 4724597 w 5134625"/>
              <a:gd name="connsiteY5" fmla="*/ 4554744 h 5821704"/>
              <a:gd name="connsiteX6" fmla="*/ 3000871 w 5134625"/>
              <a:gd name="connsiteY6" fmla="*/ 5473613 h 5821704"/>
              <a:gd name="connsiteX7" fmla="*/ 492654 w 5134625"/>
              <a:gd name="connsiteY7" fmla="*/ 5621410 h 5821704"/>
              <a:gd name="connsiteX8" fmla="*/ 60092 w 5134625"/>
              <a:gd name="connsiteY8" fmla="*/ 2999601 h 5821704"/>
              <a:gd name="connsiteX0" fmla="*/ 60092 w 5135224"/>
              <a:gd name="connsiteY0" fmla="*/ 2999601 h 5821522"/>
              <a:gd name="connsiteX1" fmla="*/ 1186815 w 5135224"/>
              <a:gd name="connsiteY1" fmla="*/ 828485 h 5821522"/>
              <a:gd name="connsiteX2" fmla="*/ 3529630 w 5135224"/>
              <a:gd name="connsiteY2" fmla="*/ 7023 h 5821522"/>
              <a:gd name="connsiteX3" fmla="*/ 4794777 w 5135224"/>
              <a:gd name="connsiteY3" fmla="*/ 824143 h 5821522"/>
              <a:gd name="connsiteX4" fmla="*/ 5133564 w 5135224"/>
              <a:gd name="connsiteY4" fmla="*/ 2594864 h 5821522"/>
              <a:gd name="connsiteX5" fmla="*/ 4703885 w 5135224"/>
              <a:gd name="connsiteY5" fmla="*/ 4559817 h 5821522"/>
              <a:gd name="connsiteX6" fmla="*/ 3000871 w 5135224"/>
              <a:gd name="connsiteY6" fmla="*/ 5473613 h 5821522"/>
              <a:gd name="connsiteX7" fmla="*/ 492654 w 5135224"/>
              <a:gd name="connsiteY7" fmla="*/ 5621410 h 5821522"/>
              <a:gd name="connsiteX8" fmla="*/ 60092 w 5135224"/>
              <a:gd name="connsiteY8" fmla="*/ 2999601 h 5821522"/>
              <a:gd name="connsiteX0" fmla="*/ 49795 w 5124927"/>
              <a:gd name="connsiteY0" fmla="*/ 2999601 h 5799300"/>
              <a:gd name="connsiteX1" fmla="*/ 1176518 w 5124927"/>
              <a:gd name="connsiteY1" fmla="*/ 828485 h 5799300"/>
              <a:gd name="connsiteX2" fmla="*/ 3519333 w 5124927"/>
              <a:gd name="connsiteY2" fmla="*/ 7023 h 5799300"/>
              <a:gd name="connsiteX3" fmla="*/ 4784480 w 5124927"/>
              <a:gd name="connsiteY3" fmla="*/ 824143 h 5799300"/>
              <a:gd name="connsiteX4" fmla="*/ 5123267 w 5124927"/>
              <a:gd name="connsiteY4" fmla="*/ 2594864 h 5799300"/>
              <a:gd name="connsiteX5" fmla="*/ 4693588 w 5124927"/>
              <a:gd name="connsiteY5" fmla="*/ 4559817 h 5799300"/>
              <a:gd name="connsiteX6" fmla="*/ 2959506 w 5124927"/>
              <a:gd name="connsiteY6" fmla="*/ 5453320 h 5799300"/>
              <a:gd name="connsiteX7" fmla="*/ 482357 w 5124927"/>
              <a:gd name="connsiteY7" fmla="*/ 5621410 h 5799300"/>
              <a:gd name="connsiteX8" fmla="*/ 49795 w 5124927"/>
              <a:gd name="connsiteY8" fmla="*/ 2999601 h 5799300"/>
              <a:gd name="connsiteX0" fmla="*/ 51655 w 5126787"/>
              <a:gd name="connsiteY0" fmla="*/ 2999601 h 5794630"/>
              <a:gd name="connsiteX1" fmla="*/ 1178378 w 5126787"/>
              <a:gd name="connsiteY1" fmla="*/ 828485 h 5794630"/>
              <a:gd name="connsiteX2" fmla="*/ 3521193 w 5126787"/>
              <a:gd name="connsiteY2" fmla="*/ 7023 h 5794630"/>
              <a:gd name="connsiteX3" fmla="*/ 4786340 w 5126787"/>
              <a:gd name="connsiteY3" fmla="*/ 824143 h 5794630"/>
              <a:gd name="connsiteX4" fmla="*/ 5125127 w 5126787"/>
              <a:gd name="connsiteY4" fmla="*/ 2594864 h 5794630"/>
              <a:gd name="connsiteX5" fmla="*/ 4695448 w 5126787"/>
              <a:gd name="connsiteY5" fmla="*/ 4559817 h 5794630"/>
              <a:gd name="connsiteX6" fmla="*/ 3028682 w 5126787"/>
              <a:gd name="connsiteY6" fmla="*/ 5438099 h 5794630"/>
              <a:gd name="connsiteX7" fmla="*/ 484217 w 5126787"/>
              <a:gd name="connsiteY7" fmla="*/ 5621410 h 5794630"/>
              <a:gd name="connsiteX8" fmla="*/ 51655 w 5126787"/>
              <a:gd name="connsiteY8" fmla="*/ 2999601 h 5794630"/>
              <a:gd name="connsiteX0" fmla="*/ 66797 w 5141929"/>
              <a:gd name="connsiteY0" fmla="*/ 2999601 h 5826093"/>
              <a:gd name="connsiteX1" fmla="*/ 1193520 w 5141929"/>
              <a:gd name="connsiteY1" fmla="*/ 828485 h 5826093"/>
              <a:gd name="connsiteX2" fmla="*/ 3536335 w 5141929"/>
              <a:gd name="connsiteY2" fmla="*/ 7023 h 5826093"/>
              <a:gd name="connsiteX3" fmla="*/ 4801482 w 5141929"/>
              <a:gd name="connsiteY3" fmla="*/ 824143 h 5826093"/>
              <a:gd name="connsiteX4" fmla="*/ 5140269 w 5141929"/>
              <a:gd name="connsiteY4" fmla="*/ 2594864 h 5826093"/>
              <a:gd name="connsiteX5" fmla="*/ 4710590 w 5141929"/>
              <a:gd name="connsiteY5" fmla="*/ 4559817 h 5826093"/>
              <a:gd name="connsiteX6" fmla="*/ 3043824 w 5141929"/>
              <a:gd name="connsiteY6" fmla="*/ 5438099 h 5826093"/>
              <a:gd name="connsiteX7" fmla="*/ 499359 w 5141929"/>
              <a:gd name="connsiteY7" fmla="*/ 5621410 h 5826093"/>
              <a:gd name="connsiteX8" fmla="*/ 66797 w 5141929"/>
              <a:gd name="connsiteY8" fmla="*/ 2999601 h 582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41929" h="5826093">
                <a:moveTo>
                  <a:pt x="66797" y="2999601"/>
                </a:moveTo>
                <a:cubicBezTo>
                  <a:pt x="182491" y="2200780"/>
                  <a:pt x="584196" y="1317102"/>
                  <a:pt x="1193520" y="828485"/>
                </a:cubicBezTo>
                <a:cubicBezTo>
                  <a:pt x="1802844" y="339868"/>
                  <a:pt x="2914296" y="-58207"/>
                  <a:pt x="3536335" y="7023"/>
                </a:cubicBezTo>
                <a:cubicBezTo>
                  <a:pt x="4158374" y="72253"/>
                  <a:pt x="4534160" y="392836"/>
                  <a:pt x="4801482" y="824143"/>
                </a:cubicBezTo>
                <a:cubicBezTo>
                  <a:pt x="5068804" y="1255450"/>
                  <a:pt x="5155418" y="1972252"/>
                  <a:pt x="5140269" y="2594864"/>
                </a:cubicBezTo>
                <a:cubicBezTo>
                  <a:pt x="5125120" y="3217476"/>
                  <a:pt x="5059997" y="4085945"/>
                  <a:pt x="4710590" y="4559817"/>
                </a:cubicBezTo>
                <a:cubicBezTo>
                  <a:pt x="4361183" y="5033689"/>
                  <a:pt x="3745696" y="5261167"/>
                  <a:pt x="3043824" y="5438099"/>
                </a:cubicBezTo>
                <a:cubicBezTo>
                  <a:pt x="2341952" y="5615031"/>
                  <a:pt x="1073201" y="6098853"/>
                  <a:pt x="499359" y="5621410"/>
                </a:cubicBezTo>
                <a:cubicBezTo>
                  <a:pt x="-74483" y="5143967"/>
                  <a:pt x="-48897" y="3798422"/>
                  <a:pt x="66797" y="2999601"/>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lvl1pPr>
              <a:defRPr>
                <a:solidFill>
                  <a:schemeClr val="bg1"/>
                </a:solidFill>
              </a:defRPr>
            </a:lvl1pPr>
          </a:lstStyle>
          <a:p>
            <a:pPr algn="r"/>
            <a:r>
              <a:rPr lang="fi-FI"/>
              <a:t>Esityksen nimi</a:t>
            </a:r>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lvl1pPr>
              <a:defRPr>
                <a:solidFill>
                  <a:schemeClr val="bg1"/>
                </a:solidFill>
              </a:defRPr>
            </a:lvl1pPr>
          </a:lstStyle>
          <a:p>
            <a:fld id="{77061BD5-CB86-C94F-BACA-7114863FB023}" type="datetime1">
              <a:rPr lang="fi-FI" smtClean="0"/>
              <a:t>24.2.2025</a:t>
            </a:fld>
            <a:endParaRPr lang="fi-FI"/>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a:p>
        </p:txBody>
      </p:sp>
      <p:pic>
        <p:nvPicPr>
          <p:cNvPr id="12" name="Kuva 11">
            <a:extLst>
              <a:ext uri="{FF2B5EF4-FFF2-40B4-BE49-F238E27FC236}">
                <a16:creationId xmlns:a16="http://schemas.microsoft.com/office/drawing/2014/main" id="{AB5077A1-D8AA-414A-AC0B-0C5211DD1BD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Tree>
    <p:extLst>
      <p:ext uri="{BB962C8B-B14F-4D97-AF65-F5344CB8AC3E}">
        <p14:creationId xmlns:p14="http://schemas.microsoft.com/office/powerpoint/2010/main" val="959916552"/>
      </p:ext>
    </p:extLst>
  </p:cSld>
  <p:clrMapOvr>
    <a:masterClrMapping/>
  </p:clrMapOvr>
  <p:transition spd="slow">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Nosto kuvalla 7">
    <p:bg>
      <p:bgPr>
        <a:solidFill>
          <a:srgbClr val="2C5234"/>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1244774" y="1447788"/>
            <a:ext cx="5183735" cy="3604504"/>
          </a:xfrm>
        </p:spPr>
        <p:txBody>
          <a:bodyPr anchor="ctr" anchorCtr="0"/>
          <a:lstStyle>
            <a:lvl1pPr>
              <a:lnSpc>
                <a:spcPct val="95000"/>
              </a:lnSpc>
              <a:defRPr sz="3500" b="0">
                <a:solidFill>
                  <a:srgbClr val="E0C09F"/>
                </a:solidFill>
              </a:defRPr>
            </a:lvl1pPr>
          </a:lstStyle>
          <a:p>
            <a:r>
              <a:rPr lang="fi-FI"/>
              <a:t>Muokkaa ots. perustyyl. napsautt.</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7145687" y="709051"/>
            <a:ext cx="4585974" cy="5303346"/>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 name="connsiteX0" fmla="*/ 125062 w 5164195"/>
              <a:gd name="connsiteY0" fmla="*/ 1004030 h 5865971"/>
              <a:gd name="connsiteX1" fmla="*/ 1265192 w 5164195"/>
              <a:gd name="connsiteY1" fmla="*/ 68722 h 5865971"/>
              <a:gd name="connsiteX2" fmla="*/ 3447487 w 5164195"/>
              <a:gd name="connsiteY2" fmla="*/ 119885 h 5865971"/>
              <a:gd name="connsiteX3" fmla="*/ 4956001 w 5164195"/>
              <a:gd name="connsiteY3" fmla="*/ 1109502 h 5865971"/>
              <a:gd name="connsiteX4" fmla="*/ 4963492 w 5164195"/>
              <a:gd name="connsiteY4" fmla="*/ 3825422 h 5865971"/>
              <a:gd name="connsiteX5" fmla="*/ 3208701 w 5164195"/>
              <a:gd name="connsiteY5" fmla="*/ 5647352 h 5865971"/>
              <a:gd name="connsiteX6" fmla="*/ 726375 w 5164195"/>
              <a:gd name="connsiteY6" fmla="*/ 5576994 h 5865971"/>
              <a:gd name="connsiteX7" fmla="*/ 97046 w 5164195"/>
              <a:gd name="connsiteY7" fmla="*/ 3843033 h 5865971"/>
              <a:gd name="connsiteX8" fmla="*/ 125062 w 5164195"/>
              <a:gd name="connsiteY8" fmla="*/ 1004030 h 5865971"/>
              <a:gd name="connsiteX0" fmla="*/ 125062 w 5145783"/>
              <a:gd name="connsiteY0" fmla="*/ 1093804 h 5955745"/>
              <a:gd name="connsiteX1" fmla="*/ 1265192 w 5145783"/>
              <a:gd name="connsiteY1" fmla="*/ 158496 h 5955745"/>
              <a:gd name="connsiteX2" fmla="*/ 3768526 w 5145783"/>
              <a:gd name="connsiteY2" fmla="*/ 103117 h 5955745"/>
              <a:gd name="connsiteX3" fmla="*/ 4956001 w 5145783"/>
              <a:gd name="connsiteY3" fmla="*/ 1199276 h 5955745"/>
              <a:gd name="connsiteX4" fmla="*/ 4963492 w 5145783"/>
              <a:gd name="connsiteY4" fmla="*/ 3915196 h 5955745"/>
              <a:gd name="connsiteX5" fmla="*/ 3208701 w 5145783"/>
              <a:gd name="connsiteY5" fmla="*/ 5737126 h 5955745"/>
              <a:gd name="connsiteX6" fmla="*/ 726375 w 5145783"/>
              <a:gd name="connsiteY6" fmla="*/ 5666768 h 5955745"/>
              <a:gd name="connsiteX7" fmla="*/ 97046 w 5145783"/>
              <a:gd name="connsiteY7" fmla="*/ 3932807 h 5955745"/>
              <a:gd name="connsiteX8" fmla="*/ 125062 w 5145783"/>
              <a:gd name="connsiteY8" fmla="*/ 1093804 h 5955745"/>
              <a:gd name="connsiteX0" fmla="*/ 115277 w 5135998"/>
              <a:gd name="connsiteY0" fmla="*/ 992828 h 5854769"/>
              <a:gd name="connsiteX1" fmla="*/ 1105243 w 5135998"/>
              <a:gd name="connsiteY1" fmla="*/ 823603 h 5854769"/>
              <a:gd name="connsiteX2" fmla="*/ 3758741 w 5135998"/>
              <a:gd name="connsiteY2" fmla="*/ 2141 h 5854769"/>
              <a:gd name="connsiteX3" fmla="*/ 4946216 w 5135998"/>
              <a:gd name="connsiteY3" fmla="*/ 1098300 h 5854769"/>
              <a:gd name="connsiteX4" fmla="*/ 4953707 w 5135998"/>
              <a:gd name="connsiteY4" fmla="*/ 3814220 h 5854769"/>
              <a:gd name="connsiteX5" fmla="*/ 3198916 w 5135998"/>
              <a:gd name="connsiteY5" fmla="*/ 5636150 h 5854769"/>
              <a:gd name="connsiteX6" fmla="*/ 716590 w 5135998"/>
              <a:gd name="connsiteY6" fmla="*/ 5565792 h 5854769"/>
              <a:gd name="connsiteX7" fmla="*/ 87261 w 5135998"/>
              <a:gd name="connsiteY7" fmla="*/ 3831831 h 5854769"/>
              <a:gd name="connsiteX8" fmla="*/ 115277 w 5135998"/>
              <a:gd name="connsiteY8" fmla="*/ 992828 h 5854769"/>
              <a:gd name="connsiteX0" fmla="*/ 115277 w 5135998"/>
              <a:gd name="connsiteY0" fmla="*/ 994588 h 5856529"/>
              <a:gd name="connsiteX1" fmla="*/ 1105243 w 5135998"/>
              <a:gd name="connsiteY1" fmla="*/ 825363 h 5856529"/>
              <a:gd name="connsiteX2" fmla="*/ 3758741 w 5135998"/>
              <a:gd name="connsiteY2" fmla="*/ 3901 h 5856529"/>
              <a:gd name="connsiteX3" fmla="*/ 4946216 w 5135998"/>
              <a:gd name="connsiteY3" fmla="*/ 1100060 h 5856529"/>
              <a:gd name="connsiteX4" fmla="*/ 4953707 w 5135998"/>
              <a:gd name="connsiteY4" fmla="*/ 3815980 h 5856529"/>
              <a:gd name="connsiteX5" fmla="*/ 3198916 w 5135998"/>
              <a:gd name="connsiteY5" fmla="*/ 5637910 h 5856529"/>
              <a:gd name="connsiteX6" fmla="*/ 716590 w 5135998"/>
              <a:gd name="connsiteY6" fmla="*/ 5567552 h 5856529"/>
              <a:gd name="connsiteX7" fmla="*/ 87261 w 5135998"/>
              <a:gd name="connsiteY7" fmla="*/ 3833591 h 5856529"/>
              <a:gd name="connsiteX8" fmla="*/ 115277 w 5135998"/>
              <a:gd name="connsiteY8" fmla="*/ 994588 h 5856529"/>
              <a:gd name="connsiteX0" fmla="*/ 127813 w 5148534"/>
              <a:gd name="connsiteY0" fmla="*/ 1001529 h 5863470"/>
              <a:gd name="connsiteX1" fmla="*/ 1309367 w 5148534"/>
              <a:gd name="connsiteY1" fmla="*/ 700396 h 5863470"/>
              <a:gd name="connsiteX2" fmla="*/ 3771277 w 5148534"/>
              <a:gd name="connsiteY2" fmla="*/ 10842 h 5863470"/>
              <a:gd name="connsiteX3" fmla="*/ 4958752 w 5148534"/>
              <a:gd name="connsiteY3" fmla="*/ 1107001 h 5863470"/>
              <a:gd name="connsiteX4" fmla="*/ 4966243 w 5148534"/>
              <a:gd name="connsiteY4" fmla="*/ 3822921 h 5863470"/>
              <a:gd name="connsiteX5" fmla="*/ 3211452 w 5148534"/>
              <a:gd name="connsiteY5" fmla="*/ 5644851 h 5863470"/>
              <a:gd name="connsiteX6" fmla="*/ 729126 w 5148534"/>
              <a:gd name="connsiteY6" fmla="*/ 5574493 h 5863470"/>
              <a:gd name="connsiteX7" fmla="*/ 99797 w 5148534"/>
              <a:gd name="connsiteY7" fmla="*/ 3840532 h 5863470"/>
              <a:gd name="connsiteX8" fmla="*/ 127813 w 5148534"/>
              <a:gd name="connsiteY8" fmla="*/ 1001529 h 5863470"/>
              <a:gd name="connsiteX0" fmla="*/ 23990 w 5072727"/>
              <a:gd name="connsiteY0" fmla="*/ 3846510 h 5869448"/>
              <a:gd name="connsiteX1" fmla="*/ 1233560 w 5072727"/>
              <a:gd name="connsiteY1" fmla="*/ 706374 h 5869448"/>
              <a:gd name="connsiteX2" fmla="*/ 3695470 w 5072727"/>
              <a:gd name="connsiteY2" fmla="*/ 16820 h 5869448"/>
              <a:gd name="connsiteX3" fmla="*/ 4882945 w 5072727"/>
              <a:gd name="connsiteY3" fmla="*/ 1112979 h 5869448"/>
              <a:gd name="connsiteX4" fmla="*/ 4890436 w 5072727"/>
              <a:gd name="connsiteY4" fmla="*/ 3828899 h 5869448"/>
              <a:gd name="connsiteX5" fmla="*/ 3135645 w 5072727"/>
              <a:gd name="connsiteY5" fmla="*/ 5650829 h 5869448"/>
              <a:gd name="connsiteX6" fmla="*/ 653319 w 5072727"/>
              <a:gd name="connsiteY6" fmla="*/ 5580471 h 5869448"/>
              <a:gd name="connsiteX7" fmla="*/ 23990 w 5072727"/>
              <a:gd name="connsiteY7" fmla="*/ 3846510 h 5869448"/>
              <a:gd name="connsiteX0" fmla="*/ 23640 w 5062022"/>
              <a:gd name="connsiteY0" fmla="*/ 2947155 h 5887300"/>
              <a:gd name="connsiteX1" fmla="*/ 1222855 w 5062022"/>
              <a:gd name="connsiteY1" fmla="*/ 699937 h 5887300"/>
              <a:gd name="connsiteX2" fmla="*/ 3684765 w 5062022"/>
              <a:gd name="connsiteY2" fmla="*/ 10383 h 5887300"/>
              <a:gd name="connsiteX3" fmla="*/ 4872240 w 5062022"/>
              <a:gd name="connsiteY3" fmla="*/ 1106542 h 5887300"/>
              <a:gd name="connsiteX4" fmla="*/ 4879731 w 5062022"/>
              <a:gd name="connsiteY4" fmla="*/ 3822462 h 5887300"/>
              <a:gd name="connsiteX5" fmla="*/ 3124940 w 5062022"/>
              <a:gd name="connsiteY5" fmla="*/ 5644392 h 5887300"/>
              <a:gd name="connsiteX6" fmla="*/ 642614 w 5062022"/>
              <a:gd name="connsiteY6" fmla="*/ 5574034 h 5887300"/>
              <a:gd name="connsiteX7" fmla="*/ 23640 w 5062022"/>
              <a:gd name="connsiteY7" fmla="*/ 2947155 h 5887300"/>
              <a:gd name="connsiteX0" fmla="*/ 86001 w 5124383"/>
              <a:gd name="connsiteY0" fmla="*/ 2947155 h 5867584"/>
              <a:gd name="connsiteX1" fmla="*/ 1285216 w 5124383"/>
              <a:gd name="connsiteY1" fmla="*/ 699937 h 5867584"/>
              <a:gd name="connsiteX2" fmla="*/ 3747126 w 5124383"/>
              <a:gd name="connsiteY2" fmla="*/ 10383 h 5867584"/>
              <a:gd name="connsiteX3" fmla="*/ 4934601 w 5124383"/>
              <a:gd name="connsiteY3" fmla="*/ 1106542 h 5867584"/>
              <a:gd name="connsiteX4" fmla="*/ 4942092 w 5124383"/>
              <a:gd name="connsiteY4" fmla="*/ 3822462 h 5867584"/>
              <a:gd name="connsiteX5" fmla="*/ 3187301 w 5124383"/>
              <a:gd name="connsiteY5" fmla="*/ 5644392 h 5867584"/>
              <a:gd name="connsiteX6" fmla="*/ 440894 w 5124383"/>
              <a:gd name="connsiteY6" fmla="*/ 5538521 h 5867584"/>
              <a:gd name="connsiteX7" fmla="*/ 86001 w 5124383"/>
              <a:gd name="connsiteY7" fmla="*/ 2947155 h 5867584"/>
              <a:gd name="connsiteX0" fmla="*/ 80149 w 5128496"/>
              <a:gd name="connsiteY0" fmla="*/ 2947155 h 5750107"/>
              <a:gd name="connsiteX1" fmla="*/ 1279364 w 5128496"/>
              <a:gd name="connsiteY1" fmla="*/ 699937 h 5750107"/>
              <a:gd name="connsiteX2" fmla="*/ 3741274 w 5128496"/>
              <a:gd name="connsiteY2" fmla="*/ 10383 h 5750107"/>
              <a:gd name="connsiteX3" fmla="*/ 4928749 w 5128496"/>
              <a:gd name="connsiteY3" fmla="*/ 1106542 h 5750107"/>
              <a:gd name="connsiteX4" fmla="*/ 4936240 w 5128496"/>
              <a:gd name="connsiteY4" fmla="*/ 3822462 h 5750107"/>
              <a:gd name="connsiteX5" fmla="*/ 3036464 w 5128496"/>
              <a:gd name="connsiteY5" fmla="*/ 5400870 h 5750107"/>
              <a:gd name="connsiteX6" fmla="*/ 435042 w 5128496"/>
              <a:gd name="connsiteY6" fmla="*/ 5538521 h 5750107"/>
              <a:gd name="connsiteX7" fmla="*/ 80149 w 5128496"/>
              <a:gd name="connsiteY7" fmla="*/ 2947155 h 5750107"/>
              <a:gd name="connsiteX0" fmla="*/ 80149 w 5121870"/>
              <a:gd name="connsiteY0" fmla="*/ 2947155 h 5736352"/>
              <a:gd name="connsiteX1" fmla="*/ 1279364 w 5121870"/>
              <a:gd name="connsiteY1" fmla="*/ 699937 h 5736352"/>
              <a:gd name="connsiteX2" fmla="*/ 3741274 w 5121870"/>
              <a:gd name="connsiteY2" fmla="*/ 10383 h 5736352"/>
              <a:gd name="connsiteX3" fmla="*/ 4928749 w 5121870"/>
              <a:gd name="connsiteY3" fmla="*/ 1106542 h 5736352"/>
              <a:gd name="connsiteX4" fmla="*/ 4925884 w 5121870"/>
              <a:gd name="connsiteY4" fmla="*/ 4152232 h 5736352"/>
              <a:gd name="connsiteX5" fmla="*/ 3036464 w 5121870"/>
              <a:gd name="connsiteY5" fmla="*/ 5400870 h 5736352"/>
              <a:gd name="connsiteX6" fmla="*/ 435042 w 5121870"/>
              <a:gd name="connsiteY6" fmla="*/ 5538521 h 5736352"/>
              <a:gd name="connsiteX7" fmla="*/ 80149 w 5121870"/>
              <a:gd name="connsiteY7" fmla="*/ 2947155 h 5736352"/>
              <a:gd name="connsiteX0" fmla="*/ 77556 w 5123888"/>
              <a:gd name="connsiteY0" fmla="*/ 2947155 h 5740011"/>
              <a:gd name="connsiteX1" fmla="*/ 1276771 w 5123888"/>
              <a:gd name="connsiteY1" fmla="*/ 699937 h 5740011"/>
              <a:gd name="connsiteX2" fmla="*/ 3738681 w 5123888"/>
              <a:gd name="connsiteY2" fmla="*/ 10383 h 5740011"/>
              <a:gd name="connsiteX3" fmla="*/ 4926156 w 5123888"/>
              <a:gd name="connsiteY3" fmla="*/ 1106542 h 5740011"/>
              <a:gd name="connsiteX4" fmla="*/ 4923291 w 5123888"/>
              <a:gd name="connsiteY4" fmla="*/ 4152232 h 5740011"/>
              <a:gd name="connsiteX5" fmla="*/ 2966555 w 5123888"/>
              <a:gd name="connsiteY5" fmla="*/ 5411017 h 5740011"/>
              <a:gd name="connsiteX6" fmla="*/ 432449 w 5123888"/>
              <a:gd name="connsiteY6" fmla="*/ 5538521 h 5740011"/>
              <a:gd name="connsiteX7" fmla="*/ 77556 w 5123888"/>
              <a:gd name="connsiteY7" fmla="*/ 2947155 h 5740011"/>
              <a:gd name="connsiteX0" fmla="*/ 77556 w 5123889"/>
              <a:gd name="connsiteY0" fmla="*/ 2947155 h 5786300"/>
              <a:gd name="connsiteX1" fmla="*/ 1276771 w 5123889"/>
              <a:gd name="connsiteY1" fmla="*/ 699937 h 5786300"/>
              <a:gd name="connsiteX2" fmla="*/ 3738681 w 5123889"/>
              <a:gd name="connsiteY2" fmla="*/ 10383 h 5786300"/>
              <a:gd name="connsiteX3" fmla="*/ 4926156 w 5123889"/>
              <a:gd name="connsiteY3" fmla="*/ 1106542 h 5786300"/>
              <a:gd name="connsiteX4" fmla="*/ 4923291 w 5123889"/>
              <a:gd name="connsiteY4" fmla="*/ 4152232 h 5786300"/>
              <a:gd name="connsiteX5" fmla="*/ 2966555 w 5123889"/>
              <a:gd name="connsiteY5" fmla="*/ 5411017 h 5786300"/>
              <a:gd name="connsiteX6" fmla="*/ 432449 w 5123889"/>
              <a:gd name="connsiteY6" fmla="*/ 5538521 h 5786300"/>
              <a:gd name="connsiteX7" fmla="*/ 77556 w 5123889"/>
              <a:gd name="connsiteY7" fmla="*/ 2947155 h 5786300"/>
              <a:gd name="connsiteX0" fmla="*/ 76581 w 5124693"/>
              <a:gd name="connsiteY0" fmla="*/ 2947155 h 5793257"/>
              <a:gd name="connsiteX1" fmla="*/ 1275796 w 5124693"/>
              <a:gd name="connsiteY1" fmla="*/ 699937 h 5793257"/>
              <a:gd name="connsiteX2" fmla="*/ 3737706 w 5124693"/>
              <a:gd name="connsiteY2" fmla="*/ 10383 h 5793257"/>
              <a:gd name="connsiteX3" fmla="*/ 4925181 w 5124693"/>
              <a:gd name="connsiteY3" fmla="*/ 1106542 h 5793257"/>
              <a:gd name="connsiteX4" fmla="*/ 4922316 w 5124693"/>
              <a:gd name="connsiteY4" fmla="*/ 4152232 h 5793257"/>
              <a:gd name="connsiteX5" fmla="*/ 2939689 w 5124693"/>
              <a:gd name="connsiteY5" fmla="*/ 5426238 h 5793257"/>
              <a:gd name="connsiteX6" fmla="*/ 431474 w 5124693"/>
              <a:gd name="connsiteY6" fmla="*/ 5538521 h 5793257"/>
              <a:gd name="connsiteX7" fmla="*/ 76581 w 5124693"/>
              <a:gd name="connsiteY7" fmla="*/ 2947155 h 5793257"/>
              <a:gd name="connsiteX0" fmla="*/ 76580 w 5067048"/>
              <a:gd name="connsiteY0" fmla="*/ 2947155 h 5738110"/>
              <a:gd name="connsiteX1" fmla="*/ 1275795 w 5067048"/>
              <a:gd name="connsiteY1" fmla="*/ 699937 h 5738110"/>
              <a:gd name="connsiteX2" fmla="*/ 3737705 w 5067048"/>
              <a:gd name="connsiteY2" fmla="*/ 10383 h 5738110"/>
              <a:gd name="connsiteX3" fmla="*/ 4925180 w 5067048"/>
              <a:gd name="connsiteY3" fmla="*/ 1106542 h 5738110"/>
              <a:gd name="connsiteX4" fmla="*/ 4823932 w 5067048"/>
              <a:gd name="connsiteY4" fmla="*/ 4334875 h 5738110"/>
              <a:gd name="connsiteX5" fmla="*/ 2939688 w 5067048"/>
              <a:gd name="connsiteY5" fmla="*/ 5426238 h 5738110"/>
              <a:gd name="connsiteX6" fmla="*/ 431473 w 5067048"/>
              <a:gd name="connsiteY6" fmla="*/ 5538521 h 5738110"/>
              <a:gd name="connsiteX7" fmla="*/ 76580 w 5067048"/>
              <a:gd name="connsiteY7" fmla="*/ 2947155 h 5738110"/>
              <a:gd name="connsiteX0" fmla="*/ 76580 w 5067049"/>
              <a:gd name="connsiteY0" fmla="*/ 2947155 h 5738110"/>
              <a:gd name="connsiteX1" fmla="*/ 1275795 w 5067049"/>
              <a:gd name="connsiteY1" fmla="*/ 699937 h 5738110"/>
              <a:gd name="connsiteX2" fmla="*/ 3737705 w 5067049"/>
              <a:gd name="connsiteY2" fmla="*/ 10383 h 5738110"/>
              <a:gd name="connsiteX3" fmla="*/ 4925180 w 5067049"/>
              <a:gd name="connsiteY3" fmla="*/ 1106542 h 5738110"/>
              <a:gd name="connsiteX4" fmla="*/ 4823932 w 5067049"/>
              <a:gd name="connsiteY4" fmla="*/ 4334875 h 5738110"/>
              <a:gd name="connsiteX5" fmla="*/ 2939688 w 5067049"/>
              <a:gd name="connsiteY5" fmla="*/ 5426238 h 5738110"/>
              <a:gd name="connsiteX6" fmla="*/ 431473 w 5067049"/>
              <a:gd name="connsiteY6" fmla="*/ 5538521 h 5738110"/>
              <a:gd name="connsiteX7" fmla="*/ 76580 w 5067049"/>
              <a:gd name="connsiteY7" fmla="*/ 2947155 h 5738110"/>
              <a:gd name="connsiteX0" fmla="*/ 76580 w 5078021"/>
              <a:gd name="connsiteY0" fmla="*/ 2962011 h 5752966"/>
              <a:gd name="connsiteX1" fmla="*/ 1275795 w 5078021"/>
              <a:gd name="connsiteY1" fmla="*/ 714793 h 5752966"/>
              <a:gd name="connsiteX2" fmla="*/ 3572007 w 5078021"/>
              <a:gd name="connsiteY2" fmla="*/ 10018 h 5752966"/>
              <a:gd name="connsiteX3" fmla="*/ 4925180 w 5078021"/>
              <a:gd name="connsiteY3" fmla="*/ 1121398 h 5752966"/>
              <a:gd name="connsiteX4" fmla="*/ 4823932 w 5078021"/>
              <a:gd name="connsiteY4" fmla="*/ 4349731 h 5752966"/>
              <a:gd name="connsiteX5" fmla="*/ 2939688 w 5078021"/>
              <a:gd name="connsiteY5" fmla="*/ 5441094 h 5752966"/>
              <a:gd name="connsiteX6" fmla="*/ 431473 w 5078021"/>
              <a:gd name="connsiteY6" fmla="*/ 5553377 h 5752966"/>
              <a:gd name="connsiteX7" fmla="*/ 76580 w 5078021"/>
              <a:gd name="connsiteY7" fmla="*/ 2962011 h 5752966"/>
              <a:gd name="connsiteX0" fmla="*/ 67758 w 5069199"/>
              <a:gd name="connsiteY0" fmla="*/ 2955485 h 5746440"/>
              <a:gd name="connsiteX1" fmla="*/ 1147879 w 5069199"/>
              <a:gd name="connsiteY1" fmla="*/ 845248 h 5746440"/>
              <a:gd name="connsiteX2" fmla="*/ 3563185 w 5069199"/>
              <a:gd name="connsiteY2" fmla="*/ 3492 h 5746440"/>
              <a:gd name="connsiteX3" fmla="*/ 4916358 w 5069199"/>
              <a:gd name="connsiteY3" fmla="*/ 1114872 h 5746440"/>
              <a:gd name="connsiteX4" fmla="*/ 4815110 w 5069199"/>
              <a:gd name="connsiteY4" fmla="*/ 4343205 h 5746440"/>
              <a:gd name="connsiteX5" fmla="*/ 2930866 w 5069199"/>
              <a:gd name="connsiteY5" fmla="*/ 5434568 h 5746440"/>
              <a:gd name="connsiteX6" fmla="*/ 422651 w 5069199"/>
              <a:gd name="connsiteY6" fmla="*/ 5546851 h 5746440"/>
              <a:gd name="connsiteX7" fmla="*/ 67758 w 5069199"/>
              <a:gd name="connsiteY7" fmla="*/ 2955485 h 5746440"/>
              <a:gd name="connsiteX0" fmla="*/ 70442 w 5071883"/>
              <a:gd name="connsiteY0" fmla="*/ 2956923 h 5747878"/>
              <a:gd name="connsiteX1" fmla="*/ 1186809 w 5071883"/>
              <a:gd name="connsiteY1" fmla="*/ 806099 h 5747878"/>
              <a:gd name="connsiteX2" fmla="*/ 3565869 w 5071883"/>
              <a:gd name="connsiteY2" fmla="*/ 4930 h 5747878"/>
              <a:gd name="connsiteX3" fmla="*/ 4919042 w 5071883"/>
              <a:gd name="connsiteY3" fmla="*/ 1116310 h 5747878"/>
              <a:gd name="connsiteX4" fmla="*/ 4817794 w 5071883"/>
              <a:gd name="connsiteY4" fmla="*/ 4344643 h 5747878"/>
              <a:gd name="connsiteX5" fmla="*/ 2933550 w 5071883"/>
              <a:gd name="connsiteY5" fmla="*/ 5436006 h 5747878"/>
              <a:gd name="connsiteX6" fmla="*/ 425335 w 5071883"/>
              <a:gd name="connsiteY6" fmla="*/ 5548289 h 5747878"/>
              <a:gd name="connsiteX7" fmla="*/ 70442 w 5071883"/>
              <a:gd name="connsiteY7" fmla="*/ 2956923 h 5747878"/>
              <a:gd name="connsiteX0" fmla="*/ 70442 w 5071883"/>
              <a:gd name="connsiteY0" fmla="*/ 2958147 h 5749102"/>
              <a:gd name="connsiteX1" fmla="*/ 1186809 w 5071883"/>
              <a:gd name="connsiteY1" fmla="*/ 807323 h 5749102"/>
              <a:gd name="connsiteX2" fmla="*/ 3565869 w 5071883"/>
              <a:gd name="connsiteY2" fmla="*/ 6154 h 5749102"/>
              <a:gd name="connsiteX3" fmla="*/ 4919042 w 5071883"/>
              <a:gd name="connsiteY3" fmla="*/ 1117534 h 5749102"/>
              <a:gd name="connsiteX4" fmla="*/ 4817794 w 5071883"/>
              <a:gd name="connsiteY4" fmla="*/ 4345867 h 5749102"/>
              <a:gd name="connsiteX5" fmla="*/ 2933550 w 5071883"/>
              <a:gd name="connsiteY5" fmla="*/ 5437230 h 5749102"/>
              <a:gd name="connsiteX6" fmla="*/ 425335 w 5071883"/>
              <a:gd name="connsiteY6" fmla="*/ 5549513 h 5749102"/>
              <a:gd name="connsiteX7" fmla="*/ 70442 w 5071883"/>
              <a:gd name="connsiteY7" fmla="*/ 2958147 h 5749102"/>
              <a:gd name="connsiteX0" fmla="*/ 68157 w 5079954"/>
              <a:gd name="connsiteY0" fmla="*/ 2977256 h 5746419"/>
              <a:gd name="connsiteX1" fmla="*/ 1194880 w 5079954"/>
              <a:gd name="connsiteY1" fmla="*/ 806140 h 5746419"/>
              <a:gd name="connsiteX2" fmla="*/ 3573940 w 5079954"/>
              <a:gd name="connsiteY2" fmla="*/ 4971 h 5746419"/>
              <a:gd name="connsiteX3" fmla="*/ 4927113 w 5079954"/>
              <a:gd name="connsiteY3" fmla="*/ 1116351 h 5746419"/>
              <a:gd name="connsiteX4" fmla="*/ 4825865 w 5079954"/>
              <a:gd name="connsiteY4" fmla="*/ 4344684 h 5746419"/>
              <a:gd name="connsiteX5" fmla="*/ 2941621 w 5079954"/>
              <a:gd name="connsiteY5" fmla="*/ 5436047 h 5746419"/>
              <a:gd name="connsiteX6" fmla="*/ 433406 w 5079954"/>
              <a:gd name="connsiteY6" fmla="*/ 5548330 h 5746419"/>
              <a:gd name="connsiteX7" fmla="*/ 68157 w 5079954"/>
              <a:gd name="connsiteY7" fmla="*/ 2977256 h 5746419"/>
              <a:gd name="connsiteX0" fmla="*/ 86965 w 5098762"/>
              <a:gd name="connsiteY0" fmla="*/ 2977256 h 5795929"/>
              <a:gd name="connsiteX1" fmla="*/ 1213688 w 5098762"/>
              <a:gd name="connsiteY1" fmla="*/ 806140 h 5795929"/>
              <a:gd name="connsiteX2" fmla="*/ 3592748 w 5098762"/>
              <a:gd name="connsiteY2" fmla="*/ 4971 h 5795929"/>
              <a:gd name="connsiteX3" fmla="*/ 4945921 w 5098762"/>
              <a:gd name="connsiteY3" fmla="*/ 1116351 h 5795929"/>
              <a:gd name="connsiteX4" fmla="*/ 4844673 w 5098762"/>
              <a:gd name="connsiteY4" fmla="*/ 4344684 h 5795929"/>
              <a:gd name="connsiteX5" fmla="*/ 2960429 w 5098762"/>
              <a:gd name="connsiteY5" fmla="*/ 5436047 h 5795929"/>
              <a:gd name="connsiteX6" fmla="*/ 452214 w 5098762"/>
              <a:gd name="connsiteY6" fmla="*/ 5548330 h 5795929"/>
              <a:gd name="connsiteX7" fmla="*/ 86965 w 5098762"/>
              <a:gd name="connsiteY7" fmla="*/ 2977256 h 5795929"/>
              <a:gd name="connsiteX0" fmla="*/ 63814 w 5075611"/>
              <a:gd name="connsiteY0" fmla="*/ 2977256 h 5757668"/>
              <a:gd name="connsiteX1" fmla="*/ 1190537 w 5075611"/>
              <a:gd name="connsiteY1" fmla="*/ 806140 h 5757668"/>
              <a:gd name="connsiteX2" fmla="*/ 3569597 w 5075611"/>
              <a:gd name="connsiteY2" fmla="*/ 4971 h 5757668"/>
              <a:gd name="connsiteX3" fmla="*/ 4922770 w 5075611"/>
              <a:gd name="connsiteY3" fmla="*/ 1116351 h 5757668"/>
              <a:gd name="connsiteX4" fmla="*/ 4821522 w 5075611"/>
              <a:gd name="connsiteY4" fmla="*/ 4344684 h 5757668"/>
              <a:gd name="connsiteX5" fmla="*/ 2937278 w 5075611"/>
              <a:gd name="connsiteY5" fmla="*/ 5436047 h 5757668"/>
              <a:gd name="connsiteX6" fmla="*/ 429063 w 5075611"/>
              <a:gd name="connsiteY6" fmla="*/ 5548330 h 5757668"/>
              <a:gd name="connsiteX7" fmla="*/ 63814 w 5075611"/>
              <a:gd name="connsiteY7" fmla="*/ 2977256 h 5757668"/>
              <a:gd name="connsiteX0" fmla="*/ 54818 w 5066615"/>
              <a:gd name="connsiteY0" fmla="*/ 2977256 h 5788775"/>
              <a:gd name="connsiteX1" fmla="*/ 1181541 w 5066615"/>
              <a:gd name="connsiteY1" fmla="*/ 806140 h 5788775"/>
              <a:gd name="connsiteX2" fmla="*/ 3560601 w 5066615"/>
              <a:gd name="connsiteY2" fmla="*/ 4971 h 5788775"/>
              <a:gd name="connsiteX3" fmla="*/ 4913774 w 5066615"/>
              <a:gd name="connsiteY3" fmla="*/ 1116351 h 5788775"/>
              <a:gd name="connsiteX4" fmla="*/ 4812526 w 5066615"/>
              <a:gd name="connsiteY4" fmla="*/ 4344684 h 5788775"/>
              <a:gd name="connsiteX5" fmla="*/ 2928282 w 5066615"/>
              <a:gd name="connsiteY5" fmla="*/ 5436047 h 5788775"/>
              <a:gd name="connsiteX6" fmla="*/ 451135 w 5066615"/>
              <a:gd name="connsiteY6" fmla="*/ 5588917 h 5788775"/>
              <a:gd name="connsiteX7" fmla="*/ 54818 w 5066615"/>
              <a:gd name="connsiteY7" fmla="*/ 2977256 h 5788775"/>
              <a:gd name="connsiteX0" fmla="*/ 60691 w 5072488"/>
              <a:gd name="connsiteY0" fmla="*/ 2977256 h 5777015"/>
              <a:gd name="connsiteX1" fmla="*/ 1187414 w 5072488"/>
              <a:gd name="connsiteY1" fmla="*/ 806140 h 5777015"/>
              <a:gd name="connsiteX2" fmla="*/ 3566474 w 5072488"/>
              <a:gd name="connsiteY2" fmla="*/ 4971 h 5777015"/>
              <a:gd name="connsiteX3" fmla="*/ 4919647 w 5072488"/>
              <a:gd name="connsiteY3" fmla="*/ 1116351 h 5777015"/>
              <a:gd name="connsiteX4" fmla="*/ 4818399 w 5072488"/>
              <a:gd name="connsiteY4" fmla="*/ 4344684 h 5777015"/>
              <a:gd name="connsiteX5" fmla="*/ 2934155 w 5072488"/>
              <a:gd name="connsiteY5" fmla="*/ 5436047 h 5777015"/>
              <a:gd name="connsiteX6" fmla="*/ 436295 w 5072488"/>
              <a:gd name="connsiteY6" fmla="*/ 5573698 h 5777015"/>
              <a:gd name="connsiteX7" fmla="*/ 60691 w 5072488"/>
              <a:gd name="connsiteY7" fmla="*/ 2977256 h 5777015"/>
              <a:gd name="connsiteX0" fmla="*/ 60691 w 5072488"/>
              <a:gd name="connsiteY0" fmla="*/ 2977256 h 5787871"/>
              <a:gd name="connsiteX1" fmla="*/ 1187414 w 5072488"/>
              <a:gd name="connsiteY1" fmla="*/ 806140 h 5787871"/>
              <a:gd name="connsiteX2" fmla="*/ 3566474 w 5072488"/>
              <a:gd name="connsiteY2" fmla="*/ 4971 h 5787871"/>
              <a:gd name="connsiteX3" fmla="*/ 4919647 w 5072488"/>
              <a:gd name="connsiteY3" fmla="*/ 1116351 h 5787871"/>
              <a:gd name="connsiteX4" fmla="*/ 4818399 w 5072488"/>
              <a:gd name="connsiteY4" fmla="*/ 4344684 h 5787871"/>
              <a:gd name="connsiteX5" fmla="*/ 2934155 w 5072488"/>
              <a:gd name="connsiteY5" fmla="*/ 5436047 h 5787871"/>
              <a:gd name="connsiteX6" fmla="*/ 436295 w 5072488"/>
              <a:gd name="connsiteY6" fmla="*/ 5573698 h 5787871"/>
              <a:gd name="connsiteX7" fmla="*/ 60691 w 5072488"/>
              <a:gd name="connsiteY7" fmla="*/ 2977256 h 5787871"/>
              <a:gd name="connsiteX0" fmla="*/ 60691 w 5072488"/>
              <a:gd name="connsiteY0" fmla="*/ 2977256 h 5779364"/>
              <a:gd name="connsiteX1" fmla="*/ 1187414 w 5072488"/>
              <a:gd name="connsiteY1" fmla="*/ 806140 h 5779364"/>
              <a:gd name="connsiteX2" fmla="*/ 3566474 w 5072488"/>
              <a:gd name="connsiteY2" fmla="*/ 4971 h 5779364"/>
              <a:gd name="connsiteX3" fmla="*/ 4919647 w 5072488"/>
              <a:gd name="connsiteY3" fmla="*/ 1116351 h 5779364"/>
              <a:gd name="connsiteX4" fmla="*/ 4818399 w 5072488"/>
              <a:gd name="connsiteY4" fmla="*/ 4344684 h 5779364"/>
              <a:gd name="connsiteX5" fmla="*/ 2934155 w 5072488"/>
              <a:gd name="connsiteY5" fmla="*/ 5436047 h 5779364"/>
              <a:gd name="connsiteX6" fmla="*/ 436295 w 5072488"/>
              <a:gd name="connsiteY6" fmla="*/ 5573698 h 5779364"/>
              <a:gd name="connsiteX7" fmla="*/ 60691 w 5072488"/>
              <a:gd name="connsiteY7" fmla="*/ 2977256 h 5779364"/>
              <a:gd name="connsiteX0" fmla="*/ 64132 w 5077122"/>
              <a:gd name="connsiteY0" fmla="*/ 2977256 h 5788662"/>
              <a:gd name="connsiteX1" fmla="*/ 1190855 w 5077122"/>
              <a:gd name="connsiteY1" fmla="*/ 806140 h 5788662"/>
              <a:gd name="connsiteX2" fmla="*/ 3569915 w 5077122"/>
              <a:gd name="connsiteY2" fmla="*/ 4971 h 5788662"/>
              <a:gd name="connsiteX3" fmla="*/ 4923088 w 5077122"/>
              <a:gd name="connsiteY3" fmla="*/ 1116351 h 5788662"/>
              <a:gd name="connsiteX4" fmla="*/ 4821840 w 5077122"/>
              <a:gd name="connsiteY4" fmla="*/ 4344684 h 5788662"/>
              <a:gd name="connsiteX5" fmla="*/ 2916884 w 5077122"/>
              <a:gd name="connsiteY5" fmla="*/ 5491854 h 5788662"/>
              <a:gd name="connsiteX6" fmla="*/ 439736 w 5077122"/>
              <a:gd name="connsiteY6" fmla="*/ 5573698 h 5788662"/>
              <a:gd name="connsiteX7" fmla="*/ 64132 w 5077122"/>
              <a:gd name="connsiteY7" fmla="*/ 2977256 h 5788662"/>
              <a:gd name="connsiteX0" fmla="*/ 63780 w 5077369"/>
              <a:gd name="connsiteY0" fmla="*/ 2977256 h 5777171"/>
              <a:gd name="connsiteX1" fmla="*/ 1190503 w 5077369"/>
              <a:gd name="connsiteY1" fmla="*/ 806140 h 5777171"/>
              <a:gd name="connsiteX2" fmla="*/ 3569563 w 5077369"/>
              <a:gd name="connsiteY2" fmla="*/ 4971 h 5777171"/>
              <a:gd name="connsiteX3" fmla="*/ 4922736 w 5077369"/>
              <a:gd name="connsiteY3" fmla="*/ 1116351 h 5777171"/>
              <a:gd name="connsiteX4" fmla="*/ 4821488 w 5077369"/>
              <a:gd name="connsiteY4" fmla="*/ 4344684 h 5777171"/>
              <a:gd name="connsiteX5" fmla="*/ 2906176 w 5077369"/>
              <a:gd name="connsiteY5" fmla="*/ 5461414 h 5777171"/>
              <a:gd name="connsiteX6" fmla="*/ 439384 w 5077369"/>
              <a:gd name="connsiteY6" fmla="*/ 5573698 h 5777171"/>
              <a:gd name="connsiteX7" fmla="*/ 63780 w 5077369"/>
              <a:gd name="connsiteY7" fmla="*/ 2977256 h 5777171"/>
              <a:gd name="connsiteX0" fmla="*/ 63780 w 5101235"/>
              <a:gd name="connsiteY0" fmla="*/ 2977256 h 5777171"/>
              <a:gd name="connsiteX1" fmla="*/ 1190503 w 5101235"/>
              <a:gd name="connsiteY1" fmla="*/ 806140 h 5777171"/>
              <a:gd name="connsiteX2" fmla="*/ 3569563 w 5101235"/>
              <a:gd name="connsiteY2" fmla="*/ 4971 h 5777171"/>
              <a:gd name="connsiteX3" fmla="*/ 4922736 w 5101235"/>
              <a:gd name="connsiteY3" fmla="*/ 1116351 h 5777171"/>
              <a:gd name="connsiteX4" fmla="*/ 5075116 w 5101235"/>
              <a:gd name="connsiteY4" fmla="*/ 2689206 h 5777171"/>
              <a:gd name="connsiteX5" fmla="*/ 4821488 w 5101235"/>
              <a:gd name="connsiteY5" fmla="*/ 4344684 h 5777171"/>
              <a:gd name="connsiteX6" fmla="*/ 2906176 w 5101235"/>
              <a:gd name="connsiteY6" fmla="*/ 5461414 h 5777171"/>
              <a:gd name="connsiteX7" fmla="*/ 439384 w 5101235"/>
              <a:gd name="connsiteY7" fmla="*/ 5573698 h 5777171"/>
              <a:gd name="connsiteX8" fmla="*/ 63780 w 5101235"/>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69834"/>
              <a:gd name="connsiteX1" fmla="*/ 1190503 w 5143524"/>
              <a:gd name="connsiteY1" fmla="*/ 806140 h 5769834"/>
              <a:gd name="connsiteX2" fmla="*/ 3569563 w 5143524"/>
              <a:gd name="connsiteY2" fmla="*/ 4971 h 5769834"/>
              <a:gd name="connsiteX3" fmla="*/ 4922736 w 5143524"/>
              <a:gd name="connsiteY3" fmla="*/ 1116351 h 5769834"/>
              <a:gd name="connsiteX4" fmla="*/ 5132074 w 5143524"/>
              <a:gd name="connsiteY4" fmla="*/ 2643545 h 5769834"/>
              <a:gd name="connsiteX5" fmla="*/ 4790420 w 5143524"/>
              <a:gd name="connsiteY5" fmla="*/ 4466445 h 5769834"/>
              <a:gd name="connsiteX6" fmla="*/ 2906176 w 5143524"/>
              <a:gd name="connsiteY6" fmla="*/ 5461414 h 5769834"/>
              <a:gd name="connsiteX7" fmla="*/ 439384 w 5143524"/>
              <a:gd name="connsiteY7" fmla="*/ 5573698 h 5769834"/>
              <a:gd name="connsiteX8" fmla="*/ 63780 w 5143524"/>
              <a:gd name="connsiteY8" fmla="*/ 2977256 h 5769834"/>
              <a:gd name="connsiteX0" fmla="*/ 63780 w 5135739"/>
              <a:gd name="connsiteY0" fmla="*/ 2972991 h 5765569"/>
              <a:gd name="connsiteX1" fmla="*/ 1190503 w 5135739"/>
              <a:gd name="connsiteY1" fmla="*/ 801875 h 5765569"/>
              <a:gd name="connsiteX2" fmla="*/ 3569563 w 5135739"/>
              <a:gd name="connsiteY2" fmla="*/ 706 h 5765569"/>
              <a:gd name="connsiteX3" fmla="*/ 4855422 w 5135739"/>
              <a:gd name="connsiteY3" fmla="*/ 909149 h 5765569"/>
              <a:gd name="connsiteX4" fmla="*/ 5132074 w 5135739"/>
              <a:gd name="connsiteY4" fmla="*/ 2639280 h 5765569"/>
              <a:gd name="connsiteX5" fmla="*/ 4790420 w 5135739"/>
              <a:gd name="connsiteY5" fmla="*/ 4462180 h 5765569"/>
              <a:gd name="connsiteX6" fmla="*/ 2906176 w 5135739"/>
              <a:gd name="connsiteY6" fmla="*/ 5457149 h 5765569"/>
              <a:gd name="connsiteX7" fmla="*/ 439384 w 5135739"/>
              <a:gd name="connsiteY7" fmla="*/ 5569433 h 5765569"/>
              <a:gd name="connsiteX8" fmla="*/ 63780 w 5135739"/>
              <a:gd name="connsiteY8" fmla="*/ 2972991 h 5765569"/>
              <a:gd name="connsiteX0" fmla="*/ 63780 w 5134160"/>
              <a:gd name="connsiteY0" fmla="*/ 2972991 h 5765569"/>
              <a:gd name="connsiteX1" fmla="*/ 1190503 w 5134160"/>
              <a:gd name="connsiteY1" fmla="*/ 801875 h 5765569"/>
              <a:gd name="connsiteX2" fmla="*/ 3569563 w 5134160"/>
              <a:gd name="connsiteY2" fmla="*/ 706 h 5765569"/>
              <a:gd name="connsiteX3" fmla="*/ 4855422 w 5134160"/>
              <a:gd name="connsiteY3" fmla="*/ 909149 h 5765569"/>
              <a:gd name="connsiteX4" fmla="*/ 5132074 w 5134160"/>
              <a:gd name="connsiteY4" fmla="*/ 2639280 h 5765569"/>
              <a:gd name="connsiteX5" fmla="*/ 4790420 w 5134160"/>
              <a:gd name="connsiteY5" fmla="*/ 4462180 h 5765569"/>
              <a:gd name="connsiteX6" fmla="*/ 2906176 w 5134160"/>
              <a:gd name="connsiteY6" fmla="*/ 5457149 h 5765569"/>
              <a:gd name="connsiteX7" fmla="*/ 439384 w 5134160"/>
              <a:gd name="connsiteY7" fmla="*/ 5569433 h 5765569"/>
              <a:gd name="connsiteX8" fmla="*/ 63780 w 5134160"/>
              <a:gd name="connsiteY8" fmla="*/ 2972991 h 5765569"/>
              <a:gd name="connsiteX0" fmla="*/ 63780 w 5136191"/>
              <a:gd name="connsiteY0" fmla="*/ 3003381 h 5795959"/>
              <a:gd name="connsiteX1" fmla="*/ 1190503 w 5136191"/>
              <a:gd name="connsiteY1" fmla="*/ 832265 h 5795959"/>
              <a:gd name="connsiteX2" fmla="*/ 3517783 w 5136191"/>
              <a:gd name="connsiteY2" fmla="*/ 656 h 5795959"/>
              <a:gd name="connsiteX3" fmla="*/ 4855422 w 5136191"/>
              <a:gd name="connsiteY3" fmla="*/ 939539 h 5795959"/>
              <a:gd name="connsiteX4" fmla="*/ 5132074 w 5136191"/>
              <a:gd name="connsiteY4" fmla="*/ 2669670 h 5795959"/>
              <a:gd name="connsiteX5" fmla="*/ 4790420 w 5136191"/>
              <a:gd name="connsiteY5" fmla="*/ 4492570 h 5795959"/>
              <a:gd name="connsiteX6" fmla="*/ 2906176 w 5136191"/>
              <a:gd name="connsiteY6" fmla="*/ 5487539 h 5795959"/>
              <a:gd name="connsiteX7" fmla="*/ 439384 w 5136191"/>
              <a:gd name="connsiteY7" fmla="*/ 5599823 h 5795959"/>
              <a:gd name="connsiteX8" fmla="*/ 63780 w 5136191"/>
              <a:gd name="connsiteY8" fmla="*/ 3003381 h 5795959"/>
              <a:gd name="connsiteX0" fmla="*/ 63780 w 5136190"/>
              <a:gd name="connsiteY0" fmla="*/ 3006874 h 5799452"/>
              <a:gd name="connsiteX1" fmla="*/ 1190503 w 5136190"/>
              <a:gd name="connsiteY1" fmla="*/ 835758 h 5799452"/>
              <a:gd name="connsiteX2" fmla="*/ 3517783 w 5136190"/>
              <a:gd name="connsiteY2" fmla="*/ 4149 h 5799452"/>
              <a:gd name="connsiteX3" fmla="*/ 4855422 w 5136190"/>
              <a:gd name="connsiteY3" fmla="*/ 943032 h 5799452"/>
              <a:gd name="connsiteX4" fmla="*/ 5132074 w 5136190"/>
              <a:gd name="connsiteY4" fmla="*/ 2673163 h 5799452"/>
              <a:gd name="connsiteX5" fmla="*/ 4790420 w 5136190"/>
              <a:gd name="connsiteY5" fmla="*/ 4496063 h 5799452"/>
              <a:gd name="connsiteX6" fmla="*/ 2906176 w 5136190"/>
              <a:gd name="connsiteY6" fmla="*/ 5491032 h 5799452"/>
              <a:gd name="connsiteX7" fmla="*/ 439384 w 5136190"/>
              <a:gd name="connsiteY7" fmla="*/ 5603316 h 5799452"/>
              <a:gd name="connsiteX8" fmla="*/ 63780 w 5136190"/>
              <a:gd name="connsiteY8" fmla="*/ 3006874 h 5799452"/>
              <a:gd name="connsiteX0" fmla="*/ 63780 w 5136046"/>
              <a:gd name="connsiteY0" fmla="*/ 2996812 h 5789390"/>
              <a:gd name="connsiteX1" fmla="*/ 1190503 w 5136046"/>
              <a:gd name="connsiteY1" fmla="*/ 825696 h 5789390"/>
              <a:gd name="connsiteX2" fmla="*/ 3533318 w 5136046"/>
              <a:gd name="connsiteY2" fmla="*/ 4234 h 5789390"/>
              <a:gd name="connsiteX3" fmla="*/ 4855422 w 5136046"/>
              <a:gd name="connsiteY3" fmla="*/ 932970 h 5789390"/>
              <a:gd name="connsiteX4" fmla="*/ 5132074 w 5136046"/>
              <a:gd name="connsiteY4" fmla="*/ 2663101 h 5789390"/>
              <a:gd name="connsiteX5" fmla="*/ 4790420 w 5136046"/>
              <a:gd name="connsiteY5" fmla="*/ 4486001 h 5789390"/>
              <a:gd name="connsiteX6" fmla="*/ 2906176 w 5136046"/>
              <a:gd name="connsiteY6" fmla="*/ 5480970 h 5789390"/>
              <a:gd name="connsiteX7" fmla="*/ 439384 w 5136046"/>
              <a:gd name="connsiteY7" fmla="*/ 5593254 h 5789390"/>
              <a:gd name="connsiteX8" fmla="*/ 63780 w 5136046"/>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7215 w 5139482"/>
              <a:gd name="connsiteY0" fmla="*/ 2996812 h 5785866"/>
              <a:gd name="connsiteX1" fmla="*/ 1193938 w 5139482"/>
              <a:gd name="connsiteY1" fmla="*/ 825696 h 5785866"/>
              <a:gd name="connsiteX2" fmla="*/ 3536753 w 5139482"/>
              <a:gd name="connsiteY2" fmla="*/ 4234 h 5785866"/>
              <a:gd name="connsiteX3" fmla="*/ 4858857 w 5139482"/>
              <a:gd name="connsiteY3" fmla="*/ 932970 h 5785866"/>
              <a:gd name="connsiteX4" fmla="*/ 5135509 w 5139482"/>
              <a:gd name="connsiteY4" fmla="*/ 2663101 h 5785866"/>
              <a:gd name="connsiteX5" fmla="*/ 4762787 w 5139482"/>
              <a:gd name="connsiteY5" fmla="*/ 4486001 h 5785866"/>
              <a:gd name="connsiteX6" fmla="*/ 3007994 w 5139482"/>
              <a:gd name="connsiteY6" fmla="*/ 5470824 h 5785866"/>
              <a:gd name="connsiteX7" fmla="*/ 442819 w 5139482"/>
              <a:gd name="connsiteY7" fmla="*/ 5593254 h 5785866"/>
              <a:gd name="connsiteX8" fmla="*/ 67215 w 5139482"/>
              <a:gd name="connsiteY8" fmla="*/ 2996812 h 5785866"/>
              <a:gd name="connsiteX0" fmla="*/ 67215 w 5139482"/>
              <a:gd name="connsiteY0" fmla="*/ 2996812 h 5798025"/>
              <a:gd name="connsiteX1" fmla="*/ 1193938 w 5139482"/>
              <a:gd name="connsiteY1" fmla="*/ 825696 h 5798025"/>
              <a:gd name="connsiteX2" fmla="*/ 3536753 w 5139482"/>
              <a:gd name="connsiteY2" fmla="*/ 4234 h 5798025"/>
              <a:gd name="connsiteX3" fmla="*/ 4858857 w 5139482"/>
              <a:gd name="connsiteY3" fmla="*/ 932970 h 5798025"/>
              <a:gd name="connsiteX4" fmla="*/ 5135509 w 5139482"/>
              <a:gd name="connsiteY4" fmla="*/ 2663101 h 5798025"/>
              <a:gd name="connsiteX5" fmla="*/ 4762787 w 5139482"/>
              <a:gd name="connsiteY5" fmla="*/ 4486001 h 5798025"/>
              <a:gd name="connsiteX6" fmla="*/ 3007994 w 5139482"/>
              <a:gd name="connsiteY6" fmla="*/ 5470824 h 5798025"/>
              <a:gd name="connsiteX7" fmla="*/ 442819 w 5139482"/>
              <a:gd name="connsiteY7" fmla="*/ 5593254 h 5798025"/>
              <a:gd name="connsiteX8" fmla="*/ 67215 w 5139482"/>
              <a:gd name="connsiteY8" fmla="*/ 2996812 h 5798025"/>
              <a:gd name="connsiteX0" fmla="*/ 54799 w 5127066"/>
              <a:gd name="connsiteY0" fmla="*/ 2996812 h 5813475"/>
              <a:gd name="connsiteX1" fmla="*/ 1181522 w 5127066"/>
              <a:gd name="connsiteY1" fmla="*/ 825696 h 5813475"/>
              <a:gd name="connsiteX2" fmla="*/ 3524337 w 5127066"/>
              <a:gd name="connsiteY2" fmla="*/ 4234 h 5813475"/>
              <a:gd name="connsiteX3" fmla="*/ 4846441 w 5127066"/>
              <a:gd name="connsiteY3" fmla="*/ 932970 h 5813475"/>
              <a:gd name="connsiteX4" fmla="*/ 5123093 w 5127066"/>
              <a:gd name="connsiteY4" fmla="*/ 2663101 h 5813475"/>
              <a:gd name="connsiteX5" fmla="*/ 4750371 w 5127066"/>
              <a:gd name="connsiteY5" fmla="*/ 4486001 h 5813475"/>
              <a:gd name="connsiteX6" fmla="*/ 2995578 w 5127066"/>
              <a:gd name="connsiteY6" fmla="*/ 5470824 h 5813475"/>
              <a:gd name="connsiteX7" fmla="*/ 471828 w 5127066"/>
              <a:gd name="connsiteY7" fmla="*/ 5628767 h 5813475"/>
              <a:gd name="connsiteX8" fmla="*/ 54799 w 5127066"/>
              <a:gd name="connsiteY8" fmla="*/ 2996812 h 5813475"/>
              <a:gd name="connsiteX0" fmla="*/ 50644 w 5122911"/>
              <a:gd name="connsiteY0" fmla="*/ 2996812 h 5805524"/>
              <a:gd name="connsiteX1" fmla="*/ 1177367 w 5122911"/>
              <a:gd name="connsiteY1" fmla="*/ 825696 h 5805524"/>
              <a:gd name="connsiteX2" fmla="*/ 3520182 w 5122911"/>
              <a:gd name="connsiteY2" fmla="*/ 4234 h 5805524"/>
              <a:gd name="connsiteX3" fmla="*/ 4842286 w 5122911"/>
              <a:gd name="connsiteY3" fmla="*/ 932970 h 5805524"/>
              <a:gd name="connsiteX4" fmla="*/ 5118938 w 5122911"/>
              <a:gd name="connsiteY4" fmla="*/ 2663101 h 5805524"/>
              <a:gd name="connsiteX5" fmla="*/ 4746216 w 5122911"/>
              <a:gd name="connsiteY5" fmla="*/ 4486001 h 5805524"/>
              <a:gd name="connsiteX6" fmla="*/ 2991423 w 5122911"/>
              <a:gd name="connsiteY6" fmla="*/ 5470824 h 5805524"/>
              <a:gd name="connsiteX7" fmla="*/ 483206 w 5122911"/>
              <a:gd name="connsiteY7" fmla="*/ 5618621 h 5805524"/>
              <a:gd name="connsiteX8" fmla="*/ 50644 w 5122911"/>
              <a:gd name="connsiteY8" fmla="*/ 2996812 h 5805524"/>
              <a:gd name="connsiteX0" fmla="*/ 50644 w 5122911"/>
              <a:gd name="connsiteY0" fmla="*/ 2997430 h 5806142"/>
              <a:gd name="connsiteX1" fmla="*/ 1177367 w 5122911"/>
              <a:gd name="connsiteY1" fmla="*/ 826314 h 5806142"/>
              <a:gd name="connsiteX2" fmla="*/ 3520182 w 5122911"/>
              <a:gd name="connsiteY2" fmla="*/ 4852 h 5806142"/>
              <a:gd name="connsiteX3" fmla="*/ 4842286 w 5122911"/>
              <a:gd name="connsiteY3" fmla="*/ 933588 h 5806142"/>
              <a:gd name="connsiteX4" fmla="*/ 5118938 w 5122911"/>
              <a:gd name="connsiteY4" fmla="*/ 2663719 h 5806142"/>
              <a:gd name="connsiteX5" fmla="*/ 4746216 w 5122911"/>
              <a:gd name="connsiteY5" fmla="*/ 4486619 h 5806142"/>
              <a:gd name="connsiteX6" fmla="*/ 2991423 w 5122911"/>
              <a:gd name="connsiteY6" fmla="*/ 5471442 h 5806142"/>
              <a:gd name="connsiteX7" fmla="*/ 483206 w 5122911"/>
              <a:gd name="connsiteY7" fmla="*/ 5619239 h 5806142"/>
              <a:gd name="connsiteX8" fmla="*/ 50644 w 5122911"/>
              <a:gd name="connsiteY8" fmla="*/ 2997430 h 5806142"/>
              <a:gd name="connsiteX0" fmla="*/ 60091 w 5132358"/>
              <a:gd name="connsiteY0" fmla="*/ 2997431 h 5821926"/>
              <a:gd name="connsiteX1" fmla="*/ 1186814 w 5132358"/>
              <a:gd name="connsiteY1" fmla="*/ 826315 h 5821926"/>
              <a:gd name="connsiteX2" fmla="*/ 3529629 w 5132358"/>
              <a:gd name="connsiteY2" fmla="*/ 4853 h 5821926"/>
              <a:gd name="connsiteX3" fmla="*/ 4851733 w 5132358"/>
              <a:gd name="connsiteY3" fmla="*/ 933589 h 5821926"/>
              <a:gd name="connsiteX4" fmla="*/ 5128385 w 5132358"/>
              <a:gd name="connsiteY4" fmla="*/ 2663720 h 5821926"/>
              <a:gd name="connsiteX5" fmla="*/ 4755663 w 5132358"/>
              <a:gd name="connsiteY5" fmla="*/ 4486620 h 5821926"/>
              <a:gd name="connsiteX6" fmla="*/ 3000870 w 5132358"/>
              <a:gd name="connsiteY6" fmla="*/ 5471443 h 5821926"/>
              <a:gd name="connsiteX7" fmla="*/ 492653 w 5132358"/>
              <a:gd name="connsiteY7" fmla="*/ 5619240 h 5821926"/>
              <a:gd name="connsiteX8" fmla="*/ 60091 w 5132358"/>
              <a:gd name="connsiteY8" fmla="*/ 2997431 h 5821926"/>
              <a:gd name="connsiteX0" fmla="*/ 60092 w 5132359"/>
              <a:gd name="connsiteY0" fmla="*/ 2996715 h 5821210"/>
              <a:gd name="connsiteX1" fmla="*/ 1186815 w 5132359"/>
              <a:gd name="connsiteY1" fmla="*/ 825599 h 5821210"/>
              <a:gd name="connsiteX2" fmla="*/ 3529630 w 5132359"/>
              <a:gd name="connsiteY2" fmla="*/ 4137 h 5821210"/>
              <a:gd name="connsiteX3" fmla="*/ 4851734 w 5132359"/>
              <a:gd name="connsiteY3" fmla="*/ 932873 h 5821210"/>
              <a:gd name="connsiteX4" fmla="*/ 5128386 w 5132359"/>
              <a:gd name="connsiteY4" fmla="*/ 2663004 h 5821210"/>
              <a:gd name="connsiteX5" fmla="*/ 4755664 w 5132359"/>
              <a:gd name="connsiteY5" fmla="*/ 4485904 h 5821210"/>
              <a:gd name="connsiteX6" fmla="*/ 3000871 w 5132359"/>
              <a:gd name="connsiteY6" fmla="*/ 5470727 h 5821210"/>
              <a:gd name="connsiteX7" fmla="*/ 492654 w 5132359"/>
              <a:gd name="connsiteY7" fmla="*/ 5618524 h 5821210"/>
              <a:gd name="connsiteX8" fmla="*/ 60092 w 5132359"/>
              <a:gd name="connsiteY8" fmla="*/ 2996715 h 5821210"/>
              <a:gd name="connsiteX0" fmla="*/ 60092 w 5128733"/>
              <a:gd name="connsiteY0" fmla="*/ 2996715 h 5821210"/>
              <a:gd name="connsiteX1" fmla="*/ 1186815 w 5128733"/>
              <a:gd name="connsiteY1" fmla="*/ 825599 h 5821210"/>
              <a:gd name="connsiteX2" fmla="*/ 3529630 w 5128733"/>
              <a:gd name="connsiteY2" fmla="*/ 4137 h 5821210"/>
              <a:gd name="connsiteX3" fmla="*/ 4851734 w 5128733"/>
              <a:gd name="connsiteY3" fmla="*/ 932873 h 5821210"/>
              <a:gd name="connsiteX4" fmla="*/ 5128386 w 5128733"/>
              <a:gd name="connsiteY4" fmla="*/ 2663004 h 5821210"/>
              <a:gd name="connsiteX5" fmla="*/ 4755664 w 5128733"/>
              <a:gd name="connsiteY5" fmla="*/ 4485904 h 5821210"/>
              <a:gd name="connsiteX6" fmla="*/ 3000871 w 5128733"/>
              <a:gd name="connsiteY6" fmla="*/ 5470727 h 5821210"/>
              <a:gd name="connsiteX7" fmla="*/ 492654 w 5128733"/>
              <a:gd name="connsiteY7" fmla="*/ 5618524 h 5821210"/>
              <a:gd name="connsiteX8" fmla="*/ 60092 w 5128733"/>
              <a:gd name="connsiteY8" fmla="*/ 2996715 h 5821210"/>
              <a:gd name="connsiteX0" fmla="*/ 60092 w 5128470"/>
              <a:gd name="connsiteY0" fmla="*/ 2996715 h 5821210"/>
              <a:gd name="connsiteX1" fmla="*/ 1186815 w 5128470"/>
              <a:gd name="connsiteY1" fmla="*/ 825599 h 5821210"/>
              <a:gd name="connsiteX2" fmla="*/ 3529630 w 5128470"/>
              <a:gd name="connsiteY2" fmla="*/ 4137 h 5821210"/>
              <a:gd name="connsiteX3" fmla="*/ 4851734 w 5128470"/>
              <a:gd name="connsiteY3" fmla="*/ 932873 h 5821210"/>
              <a:gd name="connsiteX4" fmla="*/ 5128386 w 5128470"/>
              <a:gd name="connsiteY4" fmla="*/ 2663004 h 5821210"/>
              <a:gd name="connsiteX5" fmla="*/ 4755664 w 5128470"/>
              <a:gd name="connsiteY5" fmla="*/ 4485904 h 5821210"/>
              <a:gd name="connsiteX6" fmla="*/ 3000871 w 5128470"/>
              <a:gd name="connsiteY6" fmla="*/ 5470727 h 5821210"/>
              <a:gd name="connsiteX7" fmla="*/ 492654 w 5128470"/>
              <a:gd name="connsiteY7" fmla="*/ 5618524 h 5821210"/>
              <a:gd name="connsiteX8" fmla="*/ 60092 w 5128470"/>
              <a:gd name="connsiteY8" fmla="*/ 2996715 h 5821210"/>
              <a:gd name="connsiteX0" fmla="*/ 60092 w 5133632"/>
              <a:gd name="connsiteY0" fmla="*/ 2996715 h 5821210"/>
              <a:gd name="connsiteX1" fmla="*/ 1186815 w 5133632"/>
              <a:gd name="connsiteY1" fmla="*/ 825599 h 5821210"/>
              <a:gd name="connsiteX2" fmla="*/ 3529630 w 5133632"/>
              <a:gd name="connsiteY2" fmla="*/ 4137 h 5821210"/>
              <a:gd name="connsiteX3" fmla="*/ 4851734 w 5133632"/>
              <a:gd name="connsiteY3" fmla="*/ 932873 h 5821210"/>
              <a:gd name="connsiteX4" fmla="*/ 5133564 w 5133632"/>
              <a:gd name="connsiteY4" fmla="*/ 2591978 h 5821210"/>
              <a:gd name="connsiteX5" fmla="*/ 4755664 w 5133632"/>
              <a:gd name="connsiteY5" fmla="*/ 4485904 h 5821210"/>
              <a:gd name="connsiteX6" fmla="*/ 3000871 w 5133632"/>
              <a:gd name="connsiteY6" fmla="*/ 5470727 h 5821210"/>
              <a:gd name="connsiteX7" fmla="*/ 492654 w 5133632"/>
              <a:gd name="connsiteY7" fmla="*/ 5618524 h 5821210"/>
              <a:gd name="connsiteX8" fmla="*/ 60092 w 5133632"/>
              <a:gd name="connsiteY8" fmla="*/ 2996715 h 5821210"/>
              <a:gd name="connsiteX0" fmla="*/ 60092 w 5154638"/>
              <a:gd name="connsiteY0" fmla="*/ 2993770 h 5818265"/>
              <a:gd name="connsiteX1" fmla="*/ 1186815 w 5154638"/>
              <a:gd name="connsiteY1" fmla="*/ 822654 h 5818265"/>
              <a:gd name="connsiteX2" fmla="*/ 3529630 w 5154638"/>
              <a:gd name="connsiteY2" fmla="*/ 1192 h 5818265"/>
              <a:gd name="connsiteX3" fmla="*/ 4934584 w 5154638"/>
              <a:gd name="connsiteY3" fmla="*/ 691478 h 5818265"/>
              <a:gd name="connsiteX4" fmla="*/ 5133564 w 5154638"/>
              <a:gd name="connsiteY4" fmla="*/ 2589033 h 5818265"/>
              <a:gd name="connsiteX5" fmla="*/ 4755664 w 5154638"/>
              <a:gd name="connsiteY5" fmla="*/ 4482959 h 5818265"/>
              <a:gd name="connsiteX6" fmla="*/ 3000871 w 5154638"/>
              <a:gd name="connsiteY6" fmla="*/ 5467782 h 5818265"/>
              <a:gd name="connsiteX7" fmla="*/ 492654 w 5154638"/>
              <a:gd name="connsiteY7" fmla="*/ 5615579 h 5818265"/>
              <a:gd name="connsiteX8" fmla="*/ 60092 w 5154638"/>
              <a:gd name="connsiteY8" fmla="*/ 2993770 h 5818265"/>
              <a:gd name="connsiteX0" fmla="*/ 60092 w 5133935"/>
              <a:gd name="connsiteY0" fmla="*/ 2992580 h 5817075"/>
              <a:gd name="connsiteX1" fmla="*/ 1186815 w 5133935"/>
              <a:gd name="connsiteY1" fmla="*/ 821464 h 5817075"/>
              <a:gd name="connsiteX2" fmla="*/ 3529630 w 5133935"/>
              <a:gd name="connsiteY2" fmla="*/ 2 h 5817075"/>
              <a:gd name="connsiteX3" fmla="*/ 4794777 w 5133935"/>
              <a:gd name="connsiteY3" fmla="*/ 817122 h 5817075"/>
              <a:gd name="connsiteX4" fmla="*/ 5133564 w 5133935"/>
              <a:gd name="connsiteY4" fmla="*/ 2587843 h 5817075"/>
              <a:gd name="connsiteX5" fmla="*/ 4755664 w 5133935"/>
              <a:gd name="connsiteY5" fmla="*/ 4481769 h 5817075"/>
              <a:gd name="connsiteX6" fmla="*/ 3000871 w 5133935"/>
              <a:gd name="connsiteY6" fmla="*/ 5466592 h 5817075"/>
              <a:gd name="connsiteX7" fmla="*/ 492654 w 5133935"/>
              <a:gd name="connsiteY7" fmla="*/ 5614389 h 5817075"/>
              <a:gd name="connsiteX8" fmla="*/ 60092 w 5133935"/>
              <a:gd name="connsiteY8" fmla="*/ 2992580 h 5817075"/>
              <a:gd name="connsiteX0" fmla="*/ 60092 w 5133935"/>
              <a:gd name="connsiteY0" fmla="*/ 2999601 h 5824096"/>
              <a:gd name="connsiteX1" fmla="*/ 1186815 w 5133935"/>
              <a:gd name="connsiteY1" fmla="*/ 828485 h 5824096"/>
              <a:gd name="connsiteX2" fmla="*/ 3529630 w 5133935"/>
              <a:gd name="connsiteY2" fmla="*/ 7023 h 5824096"/>
              <a:gd name="connsiteX3" fmla="*/ 4794777 w 5133935"/>
              <a:gd name="connsiteY3" fmla="*/ 824143 h 5824096"/>
              <a:gd name="connsiteX4" fmla="*/ 5133564 w 5133935"/>
              <a:gd name="connsiteY4" fmla="*/ 2594864 h 5824096"/>
              <a:gd name="connsiteX5" fmla="*/ 4755664 w 5133935"/>
              <a:gd name="connsiteY5" fmla="*/ 4488790 h 5824096"/>
              <a:gd name="connsiteX6" fmla="*/ 3000871 w 5133935"/>
              <a:gd name="connsiteY6" fmla="*/ 5473613 h 5824096"/>
              <a:gd name="connsiteX7" fmla="*/ 492654 w 5133935"/>
              <a:gd name="connsiteY7" fmla="*/ 5621410 h 5824096"/>
              <a:gd name="connsiteX8" fmla="*/ 60092 w 5133935"/>
              <a:gd name="connsiteY8" fmla="*/ 2999601 h 5824096"/>
              <a:gd name="connsiteX0" fmla="*/ 60092 w 5134625"/>
              <a:gd name="connsiteY0" fmla="*/ 2999601 h 5821704"/>
              <a:gd name="connsiteX1" fmla="*/ 1186815 w 5134625"/>
              <a:gd name="connsiteY1" fmla="*/ 828485 h 5821704"/>
              <a:gd name="connsiteX2" fmla="*/ 3529630 w 5134625"/>
              <a:gd name="connsiteY2" fmla="*/ 7023 h 5821704"/>
              <a:gd name="connsiteX3" fmla="*/ 4794777 w 5134625"/>
              <a:gd name="connsiteY3" fmla="*/ 824143 h 5821704"/>
              <a:gd name="connsiteX4" fmla="*/ 5133564 w 5134625"/>
              <a:gd name="connsiteY4" fmla="*/ 2594864 h 5821704"/>
              <a:gd name="connsiteX5" fmla="*/ 4724597 w 5134625"/>
              <a:gd name="connsiteY5" fmla="*/ 4554744 h 5821704"/>
              <a:gd name="connsiteX6" fmla="*/ 3000871 w 5134625"/>
              <a:gd name="connsiteY6" fmla="*/ 5473613 h 5821704"/>
              <a:gd name="connsiteX7" fmla="*/ 492654 w 5134625"/>
              <a:gd name="connsiteY7" fmla="*/ 5621410 h 5821704"/>
              <a:gd name="connsiteX8" fmla="*/ 60092 w 5134625"/>
              <a:gd name="connsiteY8" fmla="*/ 2999601 h 5821704"/>
              <a:gd name="connsiteX0" fmla="*/ 60092 w 5135224"/>
              <a:gd name="connsiteY0" fmla="*/ 2999601 h 5821522"/>
              <a:gd name="connsiteX1" fmla="*/ 1186815 w 5135224"/>
              <a:gd name="connsiteY1" fmla="*/ 828485 h 5821522"/>
              <a:gd name="connsiteX2" fmla="*/ 3529630 w 5135224"/>
              <a:gd name="connsiteY2" fmla="*/ 7023 h 5821522"/>
              <a:gd name="connsiteX3" fmla="*/ 4794777 w 5135224"/>
              <a:gd name="connsiteY3" fmla="*/ 824143 h 5821522"/>
              <a:gd name="connsiteX4" fmla="*/ 5133564 w 5135224"/>
              <a:gd name="connsiteY4" fmla="*/ 2594864 h 5821522"/>
              <a:gd name="connsiteX5" fmla="*/ 4703885 w 5135224"/>
              <a:gd name="connsiteY5" fmla="*/ 4559817 h 5821522"/>
              <a:gd name="connsiteX6" fmla="*/ 3000871 w 5135224"/>
              <a:gd name="connsiteY6" fmla="*/ 5473613 h 5821522"/>
              <a:gd name="connsiteX7" fmla="*/ 492654 w 5135224"/>
              <a:gd name="connsiteY7" fmla="*/ 5621410 h 5821522"/>
              <a:gd name="connsiteX8" fmla="*/ 60092 w 5135224"/>
              <a:gd name="connsiteY8" fmla="*/ 2999601 h 5821522"/>
              <a:gd name="connsiteX0" fmla="*/ 49795 w 5124927"/>
              <a:gd name="connsiteY0" fmla="*/ 2999601 h 5799300"/>
              <a:gd name="connsiteX1" fmla="*/ 1176518 w 5124927"/>
              <a:gd name="connsiteY1" fmla="*/ 828485 h 5799300"/>
              <a:gd name="connsiteX2" fmla="*/ 3519333 w 5124927"/>
              <a:gd name="connsiteY2" fmla="*/ 7023 h 5799300"/>
              <a:gd name="connsiteX3" fmla="*/ 4784480 w 5124927"/>
              <a:gd name="connsiteY3" fmla="*/ 824143 h 5799300"/>
              <a:gd name="connsiteX4" fmla="*/ 5123267 w 5124927"/>
              <a:gd name="connsiteY4" fmla="*/ 2594864 h 5799300"/>
              <a:gd name="connsiteX5" fmla="*/ 4693588 w 5124927"/>
              <a:gd name="connsiteY5" fmla="*/ 4559817 h 5799300"/>
              <a:gd name="connsiteX6" fmla="*/ 2959506 w 5124927"/>
              <a:gd name="connsiteY6" fmla="*/ 5453320 h 5799300"/>
              <a:gd name="connsiteX7" fmla="*/ 482357 w 5124927"/>
              <a:gd name="connsiteY7" fmla="*/ 5621410 h 5799300"/>
              <a:gd name="connsiteX8" fmla="*/ 49795 w 5124927"/>
              <a:gd name="connsiteY8" fmla="*/ 2999601 h 5799300"/>
              <a:gd name="connsiteX0" fmla="*/ 51655 w 5126787"/>
              <a:gd name="connsiteY0" fmla="*/ 2999601 h 5794630"/>
              <a:gd name="connsiteX1" fmla="*/ 1178378 w 5126787"/>
              <a:gd name="connsiteY1" fmla="*/ 828485 h 5794630"/>
              <a:gd name="connsiteX2" fmla="*/ 3521193 w 5126787"/>
              <a:gd name="connsiteY2" fmla="*/ 7023 h 5794630"/>
              <a:gd name="connsiteX3" fmla="*/ 4786340 w 5126787"/>
              <a:gd name="connsiteY3" fmla="*/ 824143 h 5794630"/>
              <a:gd name="connsiteX4" fmla="*/ 5125127 w 5126787"/>
              <a:gd name="connsiteY4" fmla="*/ 2594864 h 5794630"/>
              <a:gd name="connsiteX5" fmla="*/ 4695448 w 5126787"/>
              <a:gd name="connsiteY5" fmla="*/ 4559817 h 5794630"/>
              <a:gd name="connsiteX6" fmla="*/ 3028682 w 5126787"/>
              <a:gd name="connsiteY6" fmla="*/ 5438099 h 5794630"/>
              <a:gd name="connsiteX7" fmla="*/ 484217 w 5126787"/>
              <a:gd name="connsiteY7" fmla="*/ 5621410 h 5794630"/>
              <a:gd name="connsiteX8" fmla="*/ 51655 w 5126787"/>
              <a:gd name="connsiteY8" fmla="*/ 2999601 h 5794630"/>
              <a:gd name="connsiteX0" fmla="*/ 66797 w 5141929"/>
              <a:gd name="connsiteY0" fmla="*/ 2999601 h 5826093"/>
              <a:gd name="connsiteX1" fmla="*/ 1193520 w 5141929"/>
              <a:gd name="connsiteY1" fmla="*/ 828485 h 5826093"/>
              <a:gd name="connsiteX2" fmla="*/ 3536335 w 5141929"/>
              <a:gd name="connsiteY2" fmla="*/ 7023 h 5826093"/>
              <a:gd name="connsiteX3" fmla="*/ 4801482 w 5141929"/>
              <a:gd name="connsiteY3" fmla="*/ 824143 h 5826093"/>
              <a:gd name="connsiteX4" fmla="*/ 5140269 w 5141929"/>
              <a:gd name="connsiteY4" fmla="*/ 2594864 h 5826093"/>
              <a:gd name="connsiteX5" fmla="*/ 4710590 w 5141929"/>
              <a:gd name="connsiteY5" fmla="*/ 4559817 h 5826093"/>
              <a:gd name="connsiteX6" fmla="*/ 3043824 w 5141929"/>
              <a:gd name="connsiteY6" fmla="*/ 5438099 h 5826093"/>
              <a:gd name="connsiteX7" fmla="*/ 499359 w 5141929"/>
              <a:gd name="connsiteY7" fmla="*/ 5621410 h 5826093"/>
              <a:gd name="connsiteX8" fmla="*/ 66797 w 5141929"/>
              <a:gd name="connsiteY8" fmla="*/ 2999601 h 582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41929" h="5826093">
                <a:moveTo>
                  <a:pt x="66797" y="2999601"/>
                </a:moveTo>
                <a:cubicBezTo>
                  <a:pt x="182491" y="2200780"/>
                  <a:pt x="584196" y="1317102"/>
                  <a:pt x="1193520" y="828485"/>
                </a:cubicBezTo>
                <a:cubicBezTo>
                  <a:pt x="1802844" y="339868"/>
                  <a:pt x="2914296" y="-58207"/>
                  <a:pt x="3536335" y="7023"/>
                </a:cubicBezTo>
                <a:cubicBezTo>
                  <a:pt x="4158374" y="72253"/>
                  <a:pt x="4534160" y="392836"/>
                  <a:pt x="4801482" y="824143"/>
                </a:cubicBezTo>
                <a:cubicBezTo>
                  <a:pt x="5068804" y="1255450"/>
                  <a:pt x="5155418" y="1972252"/>
                  <a:pt x="5140269" y="2594864"/>
                </a:cubicBezTo>
                <a:cubicBezTo>
                  <a:pt x="5125120" y="3217476"/>
                  <a:pt x="5059997" y="4085945"/>
                  <a:pt x="4710590" y="4559817"/>
                </a:cubicBezTo>
                <a:cubicBezTo>
                  <a:pt x="4361183" y="5033689"/>
                  <a:pt x="3745696" y="5261167"/>
                  <a:pt x="3043824" y="5438099"/>
                </a:cubicBezTo>
                <a:cubicBezTo>
                  <a:pt x="2341952" y="5615031"/>
                  <a:pt x="1073201" y="6098853"/>
                  <a:pt x="499359" y="5621410"/>
                </a:cubicBezTo>
                <a:cubicBezTo>
                  <a:pt x="-74483" y="5143967"/>
                  <a:pt x="-48897" y="3798422"/>
                  <a:pt x="66797" y="2999601"/>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lvl1pPr>
              <a:defRPr>
                <a:solidFill>
                  <a:schemeClr val="bg1"/>
                </a:solidFill>
              </a:defRPr>
            </a:lvl1pPr>
          </a:lstStyle>
          <a:p>
            <a:pPr algn="r"/>
            <a:r>
              <a:rPr lang="fi-FI"/>
              <a:t>Esityksen nimi</a:t>
            </a:r>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lvl1pPr>
              <a:defRPr>
                <a:solidFill>
                  <a:schemeClr val="bg1"/>
                </a:solidFill>
              </a:defRPr>
            </a:lvl1pPr>
          </a:lstStyle>
          <a:p>
            <a:fld id="{A824B455-90A3-8040-A445-1022834BF974}" type="datetime1">
              <a:rPr lang="fi-FI" smtClean="0"/>
              <a:t>24.2.2025</a:t>
            </a:fld>
            <a:endParaRPr lang="fi-FI"/>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a:p>
        </p:txBody>
      </p:sp>
      <p:pic>
        <p:nvPicPr>
          <p:cNvPr id="12" name="Kuva 11">
            <a:extLst>
              <a:ext uri="{FF2B5EF4-FFF2-40B4-BE49-F238E27FC236}">
                <a16:creationId xmlns:a16="http://schemas.microsoft.com/office/drawing/2014/main" id="{8EA35F40-FF2B-48E3-8F69-FDBD96983841}"/>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Tree>
    <p:extLst>
      <p:ext uri="{BB962C8B-B14F-4D97-AF65-F5344CB8AC3E}">
        <p14:creationId xmlns:p14="http://schemas.microsoft.com/office/powerpoint/2010/main" val="3926925302"/>
      </p:ext>
    </p:extLst>
  </p:cSld>
  <p:clrMapOvr>
    <a:masterClrMapping/>
  </p:clrMapOvr>
  <p:transition spd="slow">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Teksti ja kuva - päällekkä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1"/>
              <a:t>Muokkaa perustyyl. napsautt.</a:t>
            </a:r>
          </a:p>
        </p:txBody>
      </p:sp>
      <p:sp>
        <p:nvSpPr>
          <p:cNvPr id="3" name="Content Placeholder 2"/>
          <p:cNvSpPr>
            <a:spLocks noGrp="1"/>
          </p:cNvSpPr>
          <p:nvPr>
            <p:ph idx="1"/>
          </p:nvPr>
        </p:nvSpPr>
        <p:spPr>
          <a:xfrm>
            <a:off x="719403" y="1536001"/>
            <a:ext cx="10992000" cy="1377329"/>
          </a:xfrm>
        </p:spPr>
        <p:txBody>
          <a:bodyPr/>
          <a:lstStyle/>
          <a:p>
            <a:pPr lvl="0"/>
            <a:r>
              <a:rPr lang="fi-FI" noProof="1"/>
              <a:t>Muokkaa tekstin perustyylejä napsauttamalla</a:t>
            </a:r>
          </a:p>
          <a:p>
            <a:pPr lvl="1"/>
            <a:r>
              <a:rPr lang="fi-FI" noProof="1"/>
              <a:t>toinen taso</a:t>
            </a:r>
          </a:p>
          <a:p>
            <a:pPr lvl="2"/>
            <a:r>
              <a:rPr lang="fi-FI" noProof="1"/>
              <a:t>kolmas taso</a:t>
            </a:r>
          </a:p>
          <a:p>
            <a:pPr lvl="3"/>
            <a:r>
              <a:rPr lang="fi-FI" noProof="1"/>
              <a:t>neljäs taso</a:t>
            </a:r>
          </a:p>
          <a:p>
            <a:pPr lvl="4"/>
            <a:r>
              <a:rPr lang="fi-FI" noProof="1"/>
              <a:t>viides taso</a:t>
            </a:r>
          </a:p>
        </p:txBody>
      </p:sp>
      <p:sp>
        <p:nvSpPr>
          <p:cNvPr id="8" name="Picture Placeholder 7"/>
          <p:cNvSpPr>
            <a:spLocks noGrp="1"/>
          </p:cNvSpPr>
          <p:nvPr>
            <p:ph type="pic" sz="quarter" idx="13"/>
          </p:nvPr>
        </p:nvSpPr>
        <p:spPr>
          <a:xfrm>
            <a:off x="719404" y="3021330"/>
            <a:ext cx="10992597" cy="3044671"/>
          </a:xfrm>
        </p:spPr>
        <p:txBody>
          <a:bodyPr rtlCol="0">
            <a:noAutofit/>
          </a:bodyPr>
          <a:lstStyle/>
          <a:p>
            <a:pPr lvl="0"/>
            <a:r>
              <a:rPr lang="fi-FI" noProof="0"/>
              <a:t>Lisää kuva napsauttamalla kuvaketta</a:t>
            </a:r>
          </a:p>
        </p:txBody>
      </p:sp>
      <p:sp>
        <p:nvSpPr>
          <p:cNvPr id="9" name="Text Placeholder 9"/>
          <p:cNvSpPr>
            <a:spLocks noGrp="1"/>
          </p:cNvSpPr>
          <p:nvPr>
            <p:ph type="body" sz="quarter" idx="14"/>
          </p:nvPr>
        </p:nvSpPr>
        <p:spPr>
          <a:xfrm>
            <a:off x="719406" y="6129305"/>
            <a:ext cx="8978007" cy="250825"/>
          </a:xfrm>
        </p:spPr>
        <p:txBody>
          <a:bodyPr/>
          <a:lstStyle>
            <a:lvl1pPr>
              <a:lnSpc>
                <a:spcPts val="1600"/>
              </a:lnSpc>
              <a:defRPr sz="1600"/>
            </a:lvl1pPr>
          </a:lstStyle>
          <a:p>
            <a:pPr lvl="0"/>
            <a:r>
              <a:rPr lang="fi-FI" noProof="1"/>
              <a:t>Muokkaa tekstin perustyylejä napsauttamalla</a:t>
            </a:r>
          </a:p>
        </p:txBody>
      </p:sp>
      <p:sp>
        <p:nvSpPr>
          <p:cNvPr id="6" name="Footer Placeholder 4"/>
          <p:cNvSpPr>
            <a:spLocks noGrp="1"/>
          </p:cNvSpPr>
          <p:nvPr>
            <p:ph type="ftr" sz="quarter" idx="15"/>
          </p:nvPr>
        </p:nvSpPr>
        <p:spPr/>
        <p:txBody>
          <a:bodyPr/>
          <a:lstStyle>
            <a:lvl1pPr>
              <a:defRPr noProof="0"/>
            </a:lvl1pPr>
          </a:lstStyle>
          <a:p>
            <a:pPr>
              <a:defRPr/>
            </a:pPr>
            <a:r>
              <a:rPr lang="fi-FI"/>
              <a:t>Esittäjän nimi alatunnisteeseen</a:t>
            </a:r>
          </a:p>
        </p:txBody>
      </p:sp>
      <p:sp>
        <p:nvSpPr>
          <p:cNvPr id="7" name="Slide Number Placeholder 5"/>
          <p:cNvSpPr>
            <a:spLocks noGrp="1"/>
          </p:cNvSpPr>
          <p:nvPr>
            <p:ph type="sldNum" sz="quarter" idx="16"/>
          </p:nvPr>
        </p:nvSpPr>
        <p:spPr/>
        <p:txBody>
          <a:bodyPr/>
          <a:lstStyle>
            <a:lvl1pPr>
              <a:defRPr/>
            </a:lvl1pPr>
          </a:lstStyle>
          <a:p>
            <a:pPr>
              <a:defRPr/>
            </a:pPr>
            <a:fld id="{C3605071-7157-48E7-A3F6-542503898ED8}" type="slidenum">
              <a:rPr lang="fi-FI" altLang="fi-FI"/>
              <a:pPr>
                <a:defRPr/>
              </a:pPr>
              <a:t>‹#›</a:t>
            </a:fld>
            <a:endParaRPr lang="fi-FI" altLang="fi-FI"/>
          </a:p>
        </p:txBody>
      </p:sp>
    </p:spTree>
    <p:extLst>
      <p:ext uri="{BB962C8B-B14F-4D97-AF65-F5344CB8AC3E}">
        <p14:creationId xmlns:p14="http://schemas.microsoft.com/office/powerpoint/2010/main" val="1313352191"/>
      </p:ext>
    </p:extLst>
  </p:cSld>
  <p:clrMapOvr>
    <a:masterClrMapping/>
  </p:clrMapOvr>
  <p:transition spd="slow">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3E228E5-0BBC-44D7-9FEE-E61EEA4923BC}"/>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Alatunnisteen paikkamerkki 8">
            <a:extLst>
              <a:ext uri="{FF2B5EF4-FFF2-40B4-BE49-F238E27FC236}">
                <a16:creationId xmlns:a16="http://schemas.microsoft.com/office/drawing/2014/main" id="{BA367FEE-EB4F-4586-A723-9F1778D2B3AE}"/>
              </a:ext>
            </a:extLst>
          </p:cNvPr>
          <p:cNvSpPr>
            <a:spLocks noGrp="1"/>
          </p:cNvSpPr>
          <p:nvPr>
            <p:ph type="ftr" sz="quarter" idx="11"/>
          </p:nvPr>
        </p:nvSpPr>
        <p:spPr/>
        <p:txBody>
          <a:bodyPr/>
          <a:lstStyle/>
          <a:p>
            <a:pPr algn="r"/>
            <a:r>
              <a:rPr lang="fi-FI"/>
              <a:t>Kirsi Martinkauppi / ympäristöministeriö</a:t>
            </a:r>
          </a:p>
        </p:txBody>
      </p:sp>
      <p:sp>
        <p:nvSpPr>
          <p:cNvPr id="8" name="Päivämäärän paikkamerkki 7">
            <a:extLst>
              <a:ext uri="{FF2B5EF4-FFF2-40B4-BE49-F238E27FC236}">
                <a16:creationId xmlns:a16="http://schemas.microsoft.com/office/drawing/2014/main" id="{AC3ECBE0-A87E-4A2D-98B2-A9A7FB26B159}"/>
              </a:ext>
            </a:extLst>
          </p:cNvPr>
          <p:cNvSpPr>
            <a:spLocks noGrp="1"/>
          </p:cNvSpPr>
          <p:nvPr>
            <p:ph type="dt" sz="half" idx="10"/>
          </p:nvPr>
        </p:nvSpPr>
        <p:spPr/>
        <p:txBody>
          <a:bodyPr/>
          <a:lstStyle/>
          <a:p>
            <a:fld id="{ECCBBA30-A255-4992-BF79-7C4A70803D36}" type="datetime1">
              <a:rPr lang="fi-FI" smtClean="0"/>
              <a:t>24.2.2025</a:t>
            </a:fld>
            <a:endParaRPr lang="fi-FI"/>
          </a:p>
        </p:txBody>
      </p:sp>
      <p:sp>
        <p:nvSpPr>
          <p:cNvPr id="10" name="Dian numeron paikkamerkki 9">
            <a:extLst>
              <a:ext uri="{FF2B5EF4-FFF2-40B4-BE49-F238E27FC236}">
                <a16:creationId xmlns:a16="http://schemas.microsoft.com/office/drawing/2014/main" id="{E28C13A8-0CC9-4CC3-895D-081FCD5FC44B}"/>
              </a:ext>
            </a:extLst>
          </p:cNvPr>
          <p:cNvSpPr>
            <a:spLocks noGrp="1"/>
          </p:cNvSpPr>
          <p:nvPr>
            <p:ph type="sldNum" sz="quarter" idx="12"/>
          </p:nvPr>
        </p:nvSpPr>
        <p:spPr/>
        <p:txBody>
          <a:bodyPr/>
          <a:lstStyle/>
          <a:p>
            <a:fld id="{91E53C16-2649-4D48-AFD3-9E32AB86C978}" type="slidenum">
              <a:rPr lang="fi-FI" smtClean="0"/>
              <a:pPr/>
              <a:t>‹#›</a:t>
            </a:fld>
            <a:endParaRPr lang="fi-FI"/>
          </a:p>
        </p:txBody>
      </p:sp>
      <p:pic>
        <p:nvPicPr>
          <p:cNvPr id="11" name="Kuva 10">
            <a:extLst>
              <a:ext uri="{FF2B5EF4-FFF2-40B4-BE49-F238E27FC236}">
                <a16:creationId xmlns:a16="http://schemas.microsoft.com/office/drawing/2014/main" id="{FD060BC8-D7E3-4C60-B89D-094DBE47F07C}"/>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9620" y="6124534"/>
            <a:ext cx="1463455" cy="456168"/>
          </a:xfrm>
          <a:prstGeom prst="rect">
            <a:avLst/>
          </a:prstGeom>
        </p:spPr>
      </p:pic>
    </p:spTree>
    <p:extLst>
      <p:ext uri="{BB962C8B-B14F-4D97-AF65-F5344CB8AC3E}">
        <p14:creationId xmlns:p14="http://schemas.microsoft.com/office/powerpoint/2010/main" val="171936665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Otsikko ja sisältö 2">
    <p:bg>
      <p:bgPr>
        <a:solidFill>
          <a:srgbClr val="F6F3E5"/>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1B2CA9E3-E9A2-4604-8389-13234E79696E}"/>
              </a:ext>
            </a:extLst>
          </p:cNvPr>
          <p:cNvGrpSpPr/>
          <p:nvPr userDrawn="1"/>
        </p:nvGrpSpPr>
        <p:grpSpPr>
          <a:xfrm>
            <a:off x="0" y="0"/>
            <a:ext cx="12193200" cy="6858000"/>
            <a:chOff x="28576" y="14288"/>
            <a:chExt cx="12134850" cy="6829425"/>
          </a:xfrm>
        </p:grpSpPr>
        <p:sp>
          <p:nvSpPr>
            <p:cNvPr id="7" name="Freeform 5">
              <a:extLst>
                <a:ext uri="{FF2B5EF4-FFF2-40B4-BE49-F238E27FC236}">
                  <a16:creationId xmlns:a16="http://schemas.microsoft.com/office/drawing/2014/main" id="{02B542ED-8486-479B-BAB5-3B85AA89EE24}"/>
                </a:ext>
                <a:ext uri="{C183D7F6-B498-43B3-948B-1728B52AA6E4}">
                  <adec:decorative xmlns:adec="http://schemas.microsoft.com/office/drawing/2017/decorative" val="1"/>
                </a:ext>
              </a:extLst>
            </p:cNvPr>
            <p:cNvSpPr>
              <a:spLocks/>
            </p:cNvSpPr>
            <p:nvPr userDrawn="1"/>
          </p:nvSpPr>
          <p:spPr bwMode="auto">
            <a:xfrm>
              <a:off x="11141076" y="4883150"/>
              <a:ext cx="1022350" cy="1960563"/>
            </a:xfrm>
            <a:custGeom>
              <a:avLst/>
              <a:gdLst>
                <a:gd name="T0" fmla="*/ 2857 w 2857"/>
                <a:gd name="T1" fmla="*/ 0 h 5471"/>
                <a:gd name="T2" fmla="*/ 1550 w 2857"/>
                <a:gd name="T3" fmla="*/ 1067 h 5471"/>
                <a:gd name="T4" fmla="*/ 145 w 2857"/>
                <a:gd name="T5" fmla="*/ 3960 h 5471"/>
                <a:gd name="T6" fmla="*/ 33 w 2857"/>
                <a:gd name="T7" fmla="*/ 5471 h 5471"/>
                <a:gd name="T8" fmla="*/ 2857 w 2857"/>
                <a:gd name="T9" fmla="*/ 5471 h 5471"/>
                <a:gd name="T10" fmla="*/ 2857 w 2857"/>
                <a:gd name="T11" fmla="*/ 0 h 5471"/>
              </a:gdLst>
              <a:ahLst/>
              <a:cxnLst>
                <a:cxn ang="0">
                  <a:pos x="T0" y="T1"/>
                </a:cxn>
                <a:cxn ang="0">
                  <a:pos x="T2" y="T3"/>
                </a:cxn>
                <a:cxn ang="0">
                  <a:pos x="T4" y="T5"/>
                </a:cxn>
                <a:cxn ang="0">
                  <a:pos x="T6" y="T7"/>
                </a:cxn>
                <a:cxn ang="0">
                  <a:pos x="T8" y="T9"/>
                </a:cxn>
                <a:cxn ang="0">
                  <a:pos x="T10" y="T11"/>
                </a:cxn>
              </a:cxnLst>
              <a:rect l="0" t="0" r="r" b="b"/>
              <a:pathLst>
                <a:path w="2857" h="5471">
                  <a:moveTo>
                    <a:pt x="2857" y="0"/>
                  </a:moveTo>
                  <a:cubicBezTo>
                    <a:pt x="2381" y="266"/>
                    <a:pt x="1932" y="636"/>
                    <a:pt x="1550" y="1067"/>
                  </a:cubicBezTo>
                  <a:cubicBezTo>
                    <a:pt x="808" y="1904"/>
                    <a:pt x="345" y="2950"/>
                    <a:pt x="145" y="3960"/>
                  </a:cubicBezTo>
                  <a:cubicBezTo>
                    <a:pt x="44" y="4466"/>
                    <a:pt x="0" y="4984"/>
                    <a:pt x="33" y="5471"/>
                  </a:cubicBezTo>
                  <a:lnTo>
                    <a:pt x="2857" y="5471"/>
                  </a:lnTo>
                  <a:lnTo>
                    <a:pt x="2857" y="0"/>
                  </a:lnTo>
                  <a:close/>
                </a:path>
              </a:pathLst>
            </a:custGeom>
            <a:solidFill>
              <a:srgbClr val="FFB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6">
              <a:extLst>
                <a:ext uri="{FF2B5EF4-FFF2-40B4-BE49-F238E27FC236}">
                  <a16:creationId xmlns:a16="http://schemas.microsoft.com/office/drawing/2014/main" id="{DEE3C7CB-1909-42D2-893F-39840E54E516}"/>
                </a:ext>
                <a:ext uri="{C183D7F6-B498-43B3-948B-1728B52AA6E4}">
                  <adec:decorative xmlns:adec="http://schemas.microsoft.com/office/drawing/2017/decorative" val="1"/>
                </a:ext>
              </a:extLst>
            </p:cNvPr>
            <p:cNvSpPr>
              <a:spLocks/>
            </p:cNvSpPr>
            <p:nvPr userDrawn="1"/>
          </p:nvSpPr>
          <p:spPr bwMode="auto">
            <a:xfrm>
              <a:off x="28576" y="4464050"/>
              <a:ext cx="2552700" cy="2379663"/>
            </a:xfrm>
            <a:custGeom>
              <a:avLst/>
              <a:gdLst>
                <a:gd name="T0" fmla="*/ 6288 w 7125"/>
                <a:gd name="T1" fmla="*/ 6640 h 6640"/>
                <a:gd name="T2" fmla="*/ 7059 w 7125"/>
                <a:gd name="T3" fmla="*/ 4317 h 6640"/>
                <a:gd name="T4" fmla="*/ 7116 w 7125"/>
                <a:gd name="T5" fmla="*/ 3082 h 6640"/>
                <a:gd name="T6" fmla="*/ 6381 w 7125"/>
                <a:gd name="T7" fmla="*/ 850 h 6640"/>
                <a:gd name="T8" fmla="*/ 4510 w 7125"/>
                <a:gd name="T9" fmla="*/ 130 h 6640"/>
                <a:gd name="T10" fmla="*/ 2013 w 7125"/>
                <a:gd name="T11" fmla="*/ 12 h 6640"/>
                <a:gd name="T12" fmla="*/ 0 w 7125"/>
                <a:gd name="T13" fmla="*/ 157 h 6640"/>
                <a:gd name="T14" fmla="*/ 0 w 7125"/>
                <a:gd name="T15" fmla="*/ 6640 h 6640"/>
                <a:gd name="T16" fmla="*/ 6288 w 7125"/>
                <a:gd name="T17" fmla="*/ 6640 h 6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25" h="6640">
                  <a:moveTo>
                    <a:pt x="6288" y="6640"/>
                  </a:moveTo>
                  <a:cubicBezTo>
                    <a:pt x="6730" y="5946"/>
                    <a:pt x="6960" y="5168"/>
                    <a:pt x="7059" y="4317"/>
                  </a:cubicBezTo>
                  <a:cubicBezTo>
                    <a:pt x="7107" y="3907"/>
                    <a:pt x="7125" y="3494"/>
                    <a:pt x="7116" y="3082"/>
                  </a:cubicBezTo>
                  <a:cubicBezTo>
                    <a:pt x="7099" y="2310"/>
                    <a:pt x="6974" y="1452"/>
                    <a:pt x="6381" y="850"/>
                  </a:cubicBezTo>
                  <a:cubicBezTo>
                    <a:pt x="5891" y="352"/>
                    <a:pt x="5178" y="201"/>
                    <a:pt x="4510" y="130"/>
                  </a:cubicBezTo>
                  <a:cubicBezTo>
                    <a:pt x="3681" y="41"/>
                    <a:pt x="2846" y="0"/>
                    <a:pt x="2013" y="12"/>
                  </a:cubicBezTo>
                  <a:cubicBezTo>
                    <a:pt x="1369" y="21"/>
                    <a:pt x="660" y="21"/>
                    <a:pt x="0" y="157"/>
                  </a:cubicBezTo>
                  <a:lnTo>
                    <a:pt x="0" y="6640"/>
                  </a:lnTo>
                  <a:lnTo>
                    <a:pt x="6288" y="6640"/>
                  </a:lnTo>
                  <a:close/>
                </a:path>
              </a:pathLst>
            </a:custGeom>
            <a:solidFill>
              <a:srgbClr val="E0C0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7">
              <a:extLst>
                <a:ext uri="{FF2B5EF4-FFF2-40B4-BE49-F238E27FC236}">
                  <a16:creationId xmlns:a16="http://schemas.microsoft.com/office/drawing/2014/main" id="{3E8A0975-9E1D-4E78-BD4D-4AA5E9E88AD2}"/>
                </a:ext>
                <a:ext uri="{C183D7F6-B498-43B3-948B-1728B52AA6E4}">
                  <adec:decorative xmlns:adec="http://schemas.microsoft.com/office/drawing/2017/decorative" val="1"/>
                </a:ext>
              </a:extLst>
            </p:cNvPr>
            <p:cNvSpPr>
              <a:spLocks/>
            </p:cNvSpPr>
            <p:nvPr userDrawn="1"/>
          </p:nvSpPr>
          <p:spPr bwMode="auto">
            <a:xfrm>
              <a:off x="10233026" y="14288"/>
              <a:ext cx="1930400" cy="1779588"/>
            </a:xfrm>
            <a:custGeom>
              <a:avLst/>
              <a:gdLst>
                <a:gd name="T0" fmla="*/ 5391 w 5391"/>
                <a:gd name="T1" fmla="*/ 3473 h 4964"/>
                <a:gd name="T2" fmla="*/ 5163 w 5391"/>
                <a:gd name="T3" fmla="*/ 3060 h 4964"/>
                <a:gd name="T4" fmla="*/ 4019 w 5391"/>
                <a:gd name="T5" fmla="*/ 1886 h 4964"/>
                <a:gd name="T6" fmla="*/ 3523 w 5391"/>
                <a:gd name="T7" fmla="*/ 1809 h 4964"/>
                <a:gd name="T8" fmla="*/ 4084 w 5391"/>
                <a:gd name="T9" fmla="*/ 3619 h 4964"/>
                <a:gd name="T10" fmla="*/ 2618 w 5391"/>
                <a:gd name="T11" fmla="*/ 3826 h 4964"/>
                <a:gd name="T12" fmla="*/ 1823 w 5391"/>
                <a:gd name="T13" fmla="*/ 1406 h 4964"/>
                <a:gd name="T14" fmla="*/ 1527 w 5391"/>
                <a:gd name="T15" fmla="*/ 1217 h 4964"/>
                <a:gd name="T16" fmla="*/ 1241 w 5391"/>
                <a:gd name="T17" fmla="*/ 1583 h 4964"/>
                <a:gd name="T18" fmla="*/ 1379 w 5391"/>
                <a:gd name="T19" fmla="*/ 2133 h 4964"/>
                <a:gd name="T20" fmla="*/ 1441 w 5391"/>
                <a:gd name="T21" fmla="*/ 2641 h 4964"/>
                <a:gd name="T22" fmla="*/ 655 w 5391"/>
                <a:gd name="T23" fmla="*/ 2794 h 4964"/>
                <a:gd name="T24" fmla="*/ 76 w 5391"/>
                <a:gd name="T25" fmla="*/ 0 h 4964"/>
                <a:gd name="T26" fmla="*/ 5391 w 5391"/>
                <a:gd name="T27" fmla="*/ 0 h 4964"/>
                <a:gd name="T28" fmla="*/ 5391 w 5391"/>
                <a:gd name="T29" fmla="*/ 3473 h 4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91" h="4964">
                  <a:moveTo>
                    <a:pt x="5391" y="3473"/>
                  </a:moveTo>
                  <a:cubicBezTo>
                    <a:pt x="5318" y="3333"/>
                    <a:pt x="5243" y="3195"/>
                    <a:pt x="5163" y="3060"/>
                  </a:cubicBezTo>
                  <a:cubicBezTo>
                    <a:pt x="4877" y="2576"/>
                    <a:pt x="4511" y="2120"/>
                    <a:pt x="4019" y="1886"/>
                  </a:cubicBezTo>
                  <a:cubicBezTo>
                    <a:pt x="3809" y="1786"/>
                    <a:pt x="3702" y="1653"/>
                    <a:pt x="3523" y="1809"/>
                  </a:cubicBezTo>
                  <a:cubicBezTo>
                    <a:pt x="3297" y="2006"/>
                    <a:pt x="3928" y="3312"/>
                    <a:pt x="4084" y="3619"/>
                  </a:cubicBezTo>
                  <a:cubicBezTo>
                    <a:pt x="4669" y="4764"/>
                    <a:pt x="3114" y="4964"/>
                    <a:pt x="2618" y="3826"/>
                  </a:cubicBezTo>
                  <a:cubicBezTo>
                    <a:pt x="2219" y="2909"/>
                    <a:pt x="2349" y="2063"/>
                    <a:pt x="1823" y="1406"/>
                  </a:cubicBezTo>
                  <a:cubicBezTo>
                    <a:pt x="1746" y="1310"/>
                    <a:pt x="1646" y="1216"/>
                    <a:pt x="1527" y="1217"/>
                  </a:cubicBezTo>
                  <a:cubicBezTo>
                    <a:pt x="1361" y="1219"/>
                    <a:pt x="1244" y="1408"/>
                    <a:pt x="1241" y="1583"/>
                  </a:cubicBezTo>
                  <a:cubicBezTo>
                    <a:pt x="1239" y="1758"/>
                    <a:pt x="1314" y="1972"/>
                    <a:pt x="1379" y="2133"/>
                  </a:cubicBezTo>
                  <a:cubicBezTo>
                    <a:pt x="1443" y="2294"/>
                    <a:pt x="1495" y="2475"/>
                    <a:pt x="1441" y="2641"/>
                  </a:cubicBezTo>
                  <a:cubicBezTo>
                    <a:pt x="1338" y="2953"/>
                    <a:pt x="907" y="2988"/>
                    <a:pt x="655" y="2794"/>
                  </a:cubicBezTo>
                  <a:cubicBezTo>
                    <a:pt x="0" y="2291"/>
                    <a:pt x="826" y="969"/>
                    <a:pt x="76" y="0"/>
                  </a:cubicBezTo>
                  <a:lnTo>
                    <a:pt x="5391" y="0"/>
                  </a:lnTo>
                  <a:lnTo>
                    <a:pt x="5391" y="3473"/>
                  </a:ln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83E228E5-0BBC-44D7-9FEE-E61EEA4923BC}"/>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Alatunnisteen paikkamerkki 8">
            <a:extLst>
              <a:ext uri="{FF2B5EF4-FFF2-40B4-BE49-F238E27FC236}">
                <a16:creationId xmlns:a16="http://schemas.microsoft.com/office/drawing/2014/main" id="{BA367FEE-EB4F-4586-A723-9F1778D2B3AE}"/>
              </a:ext>
            </a:extLst>
          </p:cNvPr>
          <p:cNvSpPr>
            <a:spLocks noGrp="1"/>
          </p:cNvSpPr>
          <p:nvPr>
            <p:ph type="ftr" sz="quarter" idx="11"/>
          </p:nvPr>
        </p:nvSpPr>
        <p:spPr/>
        <p:txBody>
          <a:bodyPr/>
          <a:lstStyle/>
          <a:p>
            <a:pPr algn="r"/>
            <a:r>
              <a:rPr lang="fi-FI"/>
              <a:t>Kirsi Martinkauppi / ympäristöministeriö</a:t>
            </a:r>
          </a:p>
        </p:txBody>
      </p:sp>
      <p:sp>
        <p:nvSpPr>
          <p:cNvPr id="8" name="Päivämäärän paikkamerkki 7">
            <a:extLst>
              <a:ext uri="{FF2B5EF4-FFF2-40B4-BE49-F238E27FC236}">
                <a16:creationId xmlns:a16="http://schemas.microsoft.com/office/drawing/2014/main" id="{AC3ECBE0-A87E-4A2D-98B2-A9A7FB26B159}"/>
              </a:ext>
            </a:extLst>
          </p:cNvPr>
          <p:cNvSpPr>
            <a:spLocks noGrp="1"/>
          </p:cNvSpPr>
          <p:nvPr>
            <p:ph type="dt" sz="half" idx="10"/>
          </p:nvPr>
        </p:nvSpPr>
        <p:spPr/>
        <p:txBody>
          <a:bodyPr/>
          <a:lstStyle/>
          <a:p>
            <a:fld id="{CC63722E-DAD7-4C98-A681-A5CE0CE7C4B6}" type="datetime1">
              <a:rPr lang="fi-FI" smtClean="0"/>
              <a:t>24.2.2025</a:t>
            </a:fld>
            <a:endParaRPr lang="fi-FI"/>
          </a:p>
        </p:txBody>
      </p:sp>
      <p:sp>
        <p:nvSpPr>
          <p:cNvPr id="10" name="Dian numeron paikkamerkki 9">
            <a:extLst>
              <a:ext uri="{FF2B5EF4-FFF2-40B4-BE49-F238E27FC236}">
                <a16:creationId xmlns:a16="http://schemas.microsoft.com/office/drawing/2014/main" id="{E28C13A8-0CC9-4CC3-895D-081FCD5FC44B}"/>
              </a:ext>
            </a:extLst>
          </p:cNvPr>
          <p:cNvSpPr>
            <a:spLocks noGrp="1"/>
          </p:cNvSpPr>
          <p:nvPr>
            <p:ph type="sldNum" sz="quarter" idx="12"/>
          </p:nvPr>
        </p:nvSpPr>
        <p:spPr/>
        <p:txBody>
          <a:bodyPr/>
          <a:lstStyle/>
          <a:p>
            <a:fld id="{91E53C16-2649-4D48-AFD3-9E32AB86C978}" type="slidenum">
              <a:rPr lang="fi-FI" smtClean="0"/>
              <a:pPr/>
              <a:t>‹#›</a:t>
            </a:fld>
            <a:endParaRPr lang="fi-FI"/>
          </a:p>
        </p:txBody>
      </p:sp>
      <p:pic>
        <p:nvPicPr>
          <p:cNvPr id="11" name="Kuva 10">
            <a:extLst>
              <a:ext uri="{FF2B5EF4-FFF2-40B4-BE49-F238E27FC236}">
                <a16:creationId xmlns:a16="http://schemas.microsoft.com/office/drawing/2014/main" id="{FD060BC8-D7E3-4C60-B89D-094DBE47F07C}"/>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9620" y="6124534"/>
            <a:ext cx="1463455" cy="456168"/>
          </a:xfrm>
          <a:prstGeom prst="rect">
            <a:avLst/>
          </a:prstGeom>
        </p:spPr>
      </p:pic>
    </p:spTree>
    <p:extLst>
      <p:ext uri="{BB962C8B-B14F-4D97-AF65-F5344CB8AC3E}">
        <p14:creationId xmlns:p14="http://schemas.microsoft.com/office/powerpoint/2010/main" val="3825978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Otsikko ja sisältö 2">
    <p:bg>
      <p:bgPr>
        <a:solidFill>
          <a:srgbClr val="F6F3E5"/>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1B2CA9E3-E9A2-4604-8389-13234E79696E}"/>
              </a:ext>
            </a:extLst>
          </p:cNvPr>
          <p:cNvGrpSpPr/>
          <p:nvPr userDrawn="1"/>
        </p:nvGrpSpPr>
        <p:grpSpPr>
          <a:xfrm>
            <a:off x="0" y="0"/>
            <a:ext cx="12193200" cy="6858000"/>
            <a:chOff x="28576" y="14288"/>
            <a:chExt cx="12134850" cy="6829425"/>
          </a:xfrm>
        </p:grpSpPr>
        <p:sp>
          <p:nvSpPr>
            <p:cNvPr id="7" name="Freeform 5">
              <a:extLst>
                <a:ext uri="{FF2B5EF4-FFF2-40B4-BE49-F238E27FC236}">
                  <a16:creationId xmlns:a16="http://schemas.microsoft.com/office/drawing/2014/main" id="{02B542ED-8486-479B-BAB5-3B85AA89EE24}"/>
                </a:ext>
                <a:ext uri="{C183D7F6-B498-43B3-948B-1728B52AA6E4}">
                  <adec:decorative xmlns:adec="http://schemas.microsoft.com/office/drawing/2017/decorative" val="1"/>
                </a:ext>
              </a:extLst>
            </p:cNvPr>
            <p:cNvSpPr>
              <a:spLocks/>
            </p:cNvSpPr>
            <p:nvPr userDrawn="1"/>
          </p:nvSpPr>
          <p:spPr bwMode="auto">
            <a:xfrm>
              <a:off x="11141076" y="4883150"/>
              <a:ext cx="1022350" cy="1960563"/>
            </a:xfrm>
            <a:custGeom>
              <a:avLst/>
              <a:gdLst>
                <a:gd name="T0" fmla="*/ 2857 w 2857"/>
                <a:gd name="T1" fmla="*/ 0 h 5471"/>
                <a:gd name="T2" fmla="*/ 1550 w 2857"/>
                <a:gd name="T3" fmla="*/ 1067 h 5471"/>
                <a:gd name="T4" fmla="*/ 145 w 2857"/>
                <a:gd name="T5" fmla="*/ 3960 h 5471"/>
                <a:gd name="T6" fmla="*/ 33 w 2857"/>
                <a:gd name="T7" fmla="*/ 5471 h 5471"/>
                <a:gd name="T8" fmla="*/ 2857 w 2857"/>
                <a:gd name="T9" fmla="*/ 5471 h 5471"/>
                <a:gd name="T10" fmla="*/ 2857 w 2857"/>
                <a:gd name="T11" fmla="*/ 0 h 5471"/>
              </a:gdLst>
              <a:ahLst/>
              <a:cxnLst>
                <a:cxn ang="0">
                  <a:pos x="T0" y="T1"/>
                </a:cxn>
                <a:cxn ang="0">
                  <a:pos x="T2" y="T3"/>
                </a:cxn>
                <a:cxn ang="0">
                  <a:pos x="T4" y="T5"/>
                </a:cxn>
                <a:cxn ang="0">
                  <a:pos x="T6" y="T7"/>
                </a:cxn>
                <a:cxn ang="0">
                  <a:pos x="T8" y="T9"/>
                </a:cxn>
                <a:cxn ang="0">
                  <a:pos x="T10" y="T11"/>
                </a:cxn>
              </a:cxnLst>
              <a:rect l="0" t="0" r="r" b="b"/>
              <a:pathLst>
                <a:path w="2857" h="5471">
                  <a:moveTo>
                    <a:pt x="2857" y="0"/>
                  </a:moveTo>
                  <a:cubicBezTo>
                    <a:pt x="2381" y="266"/>
                    <a:pt x="1932" y="636"/>
                    <a:pt x="1550" y="1067"/>
                  </a:cubicBezTo>
                  <a:cubicBezTo>
                    <a:pt x="808" y="1904"/>
                    <a:pt x="345" y="2950"/>
                    <a:pt x="145" y="3960"/>
                  </a:cubicBezTo>
                  <a:cubicBezTo>
                    <a:pt x="44" y="4466"/>
                    <a:pt x="0" y="4984"/>
                    <a:pt x="33" y="5471"/>
                  </a:cubicBezTo>
                  <a:lnTo>
                    <a:pt x="2857" y="5471"/>
                  </a:lnTo>
                  <a:lnTo>
                    <a:pt x="2857" y="0"/>
                  </a:lnTo>
                  <a:close/>
                </a:path>
              </a:pathLst>
            </a:custGeom>
            <a:solidFill>
              <a:srgbClr val="FFB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6">
              <a:extLst>
                <a:ext uri="{FF2B5EF4-FFF2-40B4-BE49-F238E27FC236}">
                  <a16:creationId xmlns:a16="http://schemas.microsoft.com/office/drawing/2014/main" id="{DEE3C7CB-1909-42D2-893F-39840E54E516}"/>
                </a:ext>
                <a:ext uri="{C183D7F6-B498-43B3-948B-1728B52AA6E4}">
                  <adec:decorative xmlns:adec="http://schemas.microsoft.com/office/drawing/2017/decorative" val="1"/>
                </a:ext>
              </a:extLst>
            </p:cNvPr>
            <p:cNvSpPr>
              <a:spLocks/>
            </p:cNvSpPr>
            <p:nvPr userDrawn="1"/>
          </p:nvSpPr>
          <p:spPr bwMode="auto">
            <a:xfrm>
              <a:off x="28576" y="4464050"/>
              <a:ext cx="2552700" cy="2379663"/>
            </a:xfrm>
            <a:custGeom>
              <a:avLst/>
              <a:gdLst>
                <a:gd name="T0" fmla="*/ 6288 w 7125"/>
                <a:gd name="T1" fmla="*/ 6640 h 6640"/>
                <a:gd name="T2" fmla="*/ 7059 w 7125"/>
                <a:gd name="T3" fmla="*/ 4317 h 6640"/>
                <a:gd name="T4" fmla="*/ 7116 w 7125"/>
                <a:gd name="T5" fmla="*/ 3082 h 6640"/>
                <a:gd name="T6" fmla="*/ 6381 w 7125"/>
                <a:gd name="T7" fmla="*/ 850 h 6640"/>
                <a:gd name="T8" fmla="*/ 4510 w 7125"/>
                <a:gd name="T9" fmla="*/ 130 h 6640"/>
                <a:gd name="T10" fmla="*/ 2013 w 7125"/>
                <a:gd name="T11" fmla="*/ 12 h 6640"/>
                <a:gd name="T12" fmla="*/ 0 w 7125"/>
                <a:gd name="T13" fmla="*/ 157 h 6640"/>
                <a:gd name="T14" fmla="*/ 0 w 7125"/>
                <a:gd name="T15" fmla="*/ 6640 h 6640"/>
                <a:gd name="T16" fmla="*/ 6288 w 7125"/>
                <a:gd name="T17" fmla="*/ 6640 h 6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25" h="6640">
                  <a:moveTo>
                    <a:pt x="6288" y="6640"/>
                  </a:moveTo>
                  <a:cubicBezTo>
                    <a:pt x="6730" y="5946"/>
                    <a:pt x="6960" y="5168"/>
                    <a:pt x="7059" y="4317"/>
                  </a:cubicBezTo>
                  <a:cubicBezTo>
                    <a:pt x="7107" y="3907"/>
                    <a:pt x="7125" y="3494"/>
                    <a:pt x="7116" y="3082"/>
                  </a:cubicBezTo>
                  <a:cubicBezTo>
                    <a:pt x="7099" y="2310"/>
                    <a:pt x="6974" y="1452"/>
                    <a:pt x="6381" y="850"/>
                  </a:cubicBezTo>
                  <a:cubicBezTo>
                    <a:pt x="5891" y="352"/>
                    <a:pt x="5178" y="201"/>
                    <a:pt x="4510" y="130"/>
                  </a:cubicBezTo>
                  <a:cubicBezTo>
                    <a:pt x="3681" y="41"/>
                    <a:pt x="2846" y="0"/>
                    <a:pt x="2013" y="12"/>
                  </a:cubicBezTo>
                  <a:cubicBezTo>
                    <a:pt x="1369" y="21"/>
                    <a:pt x="660" y="21"/>
                    <a:pt x="0" y="157"/>
                  </a:cubicBezTo>
                  <a:lnTo>
                    <a:pt x="0" y="6640"/>
                  </a:lnTo>
                  <a:lnTo>
                    <a:pt x="6288" y="6640"/>
                  </a:lnTo>
                  <a:close/>
                </a:path>
              </a:pathLst>
            </a:custGeom>
            <a:solidFill>
              <a:srgbClr val="E0C0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7">
              <a:extLst>
                <a:ext uri="{FF2B5EF4-FFF2-40B4-BE49-F238E27FC236}">
                  <a16:creationId xmlns:a16="http://schemas.microsoft.com/office/drawing/2014/main" id="{3E8A0975-9E1D-4E78-BD4D-4AA5E9E88AD2}"/>
                </a:ext>
                <a:ext uri="{C183D7F6-B498-43B3-948B-1728B52AA6E4}">
                  <adec:decorative xmlns:adec="http://schemas.microsoft.com/office/drawing/2017/decorative" val="1"/>
                </a:ext>
              </a:extLst>
            </p:cNvPr>
            <p:cNvSpPr>
              <a:spLocks/>
            </p:cNvSpPr>
            <p:nvPr userDrawn="1"/>
          </p:nvSpPr>
          <p:spPr bwMode="auto">
            <a:xfrm>
              <a:off x="10233026" y="14288"/>
              <a:ext cx="1930400" cy="1779588"/>
            </a:xfrm>
            <a:custGeom>
              <a:avLst/>
              <a:gdLst>
                <a:gd name="T0" fmla="*/ 5391 w 5391"/>
                <a:gd name="T1" fmla="*/ 3473 h 4964"/>
                <a:gd name="T2" fmla="*/ 5163 w 5391"/>
                <a:gd name="T3" fmla="*/ 3060 h 4964"/>
                <a:gd name="T4" fmla="*/ 4019 w 5391"/>
                <a:gd name="T5" fmla="*/ 1886 h 4964"/>
                <a:gd name="T6" fmla="*/ 3523 w 5391"/>
                <a:gd name="T7" fmla="*/ 1809 h 4964"/>
                <a:gd name="T8" fmla="*/ 4084 w 5391"/>
                <a:gd name="T9" fmla="*/ 3619 h 4964"/>
                <a:gd name="T10" fmla="*/ 2618 w 5391"/>
                <a:gd name="T11" fmla="*/ 3826 h 4964"/>
                <a:gd name="T12" fmla="*/ 1823 w 5391"/>
                <a:gd name="T13" fmla="*/ 1406 h 4964"/>
                <a:gd name="T14" fmla="*/ 1527 w 5391"/>
                <a:gd name="T15" fmla="*/ 1217 h 4964"/>
                <a:gd name="T16" fmla="*/ 1241 w 5391"/>
                <a:gd name="T17" fmla="*/ 1583 h 4964"/>
                <a:gd name="T18" fmla="*/ 1379 w 5391"/>
                <a:gd name="T19" fmla="*/ 2133 h 4964"/>
                <a:gd name="T20" fmla="*/ 1441 w 5391"/>
                <a:gd name="T21" fmla="*/ 2641 h 4964"/>
                <a:gd name="T22" fmla="*/ 655 w 5391"/>
                <a:gd name="T23" fmla="*/ 2794 h 4964"/>
                <a:gd name="T24" fmla="*/ 76 w 5391"/>
                <a:gd name="T25" fmla="*/ 0 h 4964"/>
                <a:gd name="T26" fmla="*/ 5391 w 5391"/>
                <a:gd name="T27" fmla="*/ 0 h 4964"/>
                <a:gd name="T28" fmla="*/ 5391 w 5391"/>
                <a:gd name="T29" fmla="*/ 3473 h 4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91" h="4964">
                  <a:moveTo>
                    <a:pt x="5391" y="3473"/>
                  </a:moveTo>
                  <a:cubicBezTo>
                    <a:pt x="5318" y="3333"/>
                    <a:pt x="5243" y="3195"/>
                    <a:pt x="5163" y="3060"/>
                  </a:cubicBezTo>
                  <a:cubicBezTo>
                    <a:pt x="4877" y="2576"/>
                    <a:pt x="4511" y="2120"/>
                    <a:pt x="4019" y="1886"/>
                  </a:cubicBezTo>
                  <a:cubicBezTo>
                    <a:pt x="3809" y="1786"/>
                    <a:pt x="3702" y="1653"/>
                    <a:pt x="3523" y="1809"/>
                  </a:cubicBezTo>
                  <a:cubicBezTo>
                    <a:pt x="3297" y="2006"/>
                    <a:pt x="3928" y="3312"/>
                    <a:pt x="4084" y="3619"/>
                  </a:cubicBezTo>
                  <a:cubicBezTo>
                    <a:pt x="4669" y="4764"/>
                    <a:pt x="3114" y="4964"/>
                    <a:pt x="2618" y="3826"/>
                  </a:cubicBezTo>
                  <a:cubicBezTo>
                    <a:pt x="2219" y="2909"/>
                    <a:pt x="2349" y="2063"/>
                    <a:pt x="1823" y="1406"/>
                  </a:cubicBezTo>
                  <a:cubicBezTo>
                    <a:pt x="1746" y="1310"/>
                    <a:pt x="1646" y="1216"/>
                    <a:pt x="1527" y="1217"/>
                  </a:cubicBezTo>
                  <a:cubicBezTo>
                    <a:pt x="1361" y="1219"/>
                    <a:pt x="1244" y="1408"/>
                    <a:pt x="1241" y="1583"/>
                  </a:cubicBezTo>
                  <a:cubicBezTo>
                    <a:pt x="1239" y="1758"/>
                    <a:pt x="1314" y="1972"/>
                    <a:pt x="1379" y="2133"/>
                  </a:cubicBezTo>
                  <a:cubicBezTo>
                    <a:pt x="1443" y="2294"/>
                    <a:pt x="1495" y="2475"/>
                    <a:pt x="1441" y="2641"/>
                  </a:cubicBezTo>
                  <a:cubicBezTo>
                    <a:pt x="1338" y="2953"/>
                    <a:pt x="907" y="2988"/>
                    <a:pt x="655" y="2794"/>
                  </a:cubicBezTo>
                  <a:cubicBezTo>
                    <a:pt x="0" y="2291"/>
                    <a:pt x="826" y="969"/>
                    <a:pt x="76" y="0"/>
                  </a:cubicBezTo>
                  <a:lnTo>
                    <a:pt x="5391" y="0"/>
                  </a:lnTo>
                  <a:lnTo>
                    <a:pt x="5391" y="3473"/>
                  </a:ln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83E228E5-0BBC-44D7-9FEE-E61EEA4923BC}"/>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Alatunnisteen paikkamerkki 8">
            <a:extLst>
              <a:ext uri="{FF2B5EF4-FFF2-40B4-BE49-F238E27FC236}">
                <a16:creationId xmlns:a16="http://schemas.microsoft.com/office/drawing/2014/main" id="{BA367FEE-EB4F-4586-A723-9F1778D2B3AE}"/>
              </a:ext>
            </a:extLst>
          </p:cNvPr>
          <p:cNvSpPr>
            <a:spLocks noGrp="1"/>
          </p:cNvSpPr>
          <p:nvPr>
            <p:ph type="ftr" sz="quarter" idx="11"/>
          </p:nvPr>
        </p:nvSpPr>
        <p:spPr/>
        <p:txBody>
          <a:bodyPr/>
          <a:lstStyle/>
          <a:p>
            <a:pPr algn="r"/>
            <a:r>
              <a:rPr lang="fi-FI"/>
              <a:t>Esityksen nimi</a:t>
            </a:r>
          </a:p>
        </p:txBody>
      </p:sp>
      <p:sp>
        <p:nvSpPr>
          <p:cNvPr id="8" name="Päivämäärän paikkamerkki 7">
            <a:extLst>
              <a:ext uri="{FF2B5EF4-FFF2-40B4-BE49-F238E27FC236}">
                <a16:creationId xmlns:a16="http://schemas.microsoft.com/office/drawing/2014/main" id="{AC3ECBE0-A87E-4A2D-98B2-A9A7FB26B159}"/>
              </a:ext>
            </a:extLst>
          </p:cNvPr>
          <p:cNvSpPr>
            <a:spLocks noGrp="1"/>
          </p:cNvSpPr>
          <p:nvPr>
            <p:ph type="dt" sz="half" idx="10"/>
          </p:nvPr>
        </p:nvSpPr>
        <p:spPr/>
        <p:txBody>
          <a:bodyPr/>
          <a:lstStyle/>
          <a:p>
            <a:fld id="{7EEE63CA-3BBE-43DD-ADEF-D0577A787475}" type="datetime1">
              <a:rPr lang="fi-FI" smtClean="0"/>
              <a:t>24.2.2025</a:t>
            </a:fld>
            <a:endParaRPr lang="fi-FI"/>
          </a:p>
        </p:txBody>
      </p:sp>
      <p:sp>
        <p:nvSpPr>
          <p:cNvPr id="10" name="Dian numeron paikkamerkki 9">
            <a:extLst>
              <a:ext uri="{FF2B5EF4-FFF2-40B4-BE49-F238E27FC236}">
                <a16:creationId xmlns:a16="http://schemas.microsoft.com/office/drawing/2014/main" id="{E28C13A8-0CC9-4CC3-895D-081FCD5FC44B}"/>
              </a:ext>
            </a:extLst>
          </p:cNvPr>
          <p:cNvSpPr>
            <a:spLocks noGrp="1"/>
          </p:cNvSpPr>
          <p:nvPr>
            <p:ph type="sldNum" sz="quarter" idx="12"/>
          </p:nvPr>
        </p:nvSpPr>
        <p:spPr/>
        <p:txBody>
          <a:bodyPr/>
          <a:lstStyle/>
          <a:p>
            <a:fld id="{91E53C16-2649-4D48-AFD3-9E32AB86C978}" type="slidenum">
              <a:rPr lang="fi-FI" smtClean="0"/>
              <a:pPr/>
              <a:t>‹#›</a:t>
            </a:fld>
            <a:endParaRPr lang="fi-FI"/>
          </a:p>
        </p:txBody>
      </p:sp>
      <p:pic>
        <p:nvPicPr>
          <p:cNvPr id="11" name="Kuva 10">
            <a:extLst>
              <a:ext uri="{FF2B5EF4-FFF2-40B4-BE49-F238E27FC236}">
                <a16:creationId xmlns:a16="http://schemas.microsoft.com/office/drawing/2014/main" id="{FD060BC8-D7E3-4C60-B89D-094DBE47F07C}"/>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9620" y="6124534"/>
            <a:ext cx="1463455" cy="456168"/>
          </a:xfrm>
          <a:prstGeom prst="rect">
            <a:avLst/>
          </a:prstGeom>
        </p:spPr>
      </p:pic>
    </p:spTree>
    <p:extLst>
      <p:ext uri="{BB962C8B-B14F-4D97-AF65-F5344CB8AC3E}">
        <p14:creationId xmlns:p14="http://schemas.microsoft.com/office/powerpoint/2010/main" val="265030449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Otsikko ja sisältö 3">
    <p:bg>
      <p:bgPr>
        <a:solidFill>
          <a:srgbClr val="ECC7CD"/>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1B2CA9E3-E9A2-4604-8389-13234E79696E}"/>
              </a:ext>
            </a:extLst>
          </p:cNvPr>
          <p:cNvGrpSpPr/>
          <p:nvPr userDrawn="1"/>
        </p:nvGrpSpPr>
        <p:grpSpPr>
          <a:xfrm>
            <a:off x="0" y="0"/>
            <a:ext cx="12193200" cy="6858000"/>
            <a:chOff x="28576" y="14288"/>
            <a:chExt cx="12134850" cy="6829425"/>
          </a:xfrm>
        </p:grpSpPr>
        <p:sp>
          <p:nvSpPr>
            <p:cNvPr id="7" name="Freeform 5">
              <a:extLst>
                <a:ext uri="{FF2B5EF4-FFF2-40B4-BE49-F238E27FC236}">
                  <a16:creationId xmlns:a16="http://schemas.microsoft.com/office/drawing/2014/main" id="{02B542ED-8486-479B-BAB5-3B85AA89EE24}"/>
                </a:ext>
                <a:ext uri="{C183D7F6-B498-43B3-948B-1728B52AA6E4}">
                  <adec:decorative xmlns:adec="http://schemas.microsoft.com/office/drawing/2017/decorative" val="1"/>
                </a:ext>
              </a:extLst>
            </p:cNvPr>
            <p:cNvSpPr>
              <a:spLocks/>
            </p:cNvSpPr>
            <p:nvPr userDrawn="1"/>
          </p:nvSpPr>
          <p:spPr bwMode="auto">
            <a:xfrm>
              <a:off x="11141076" y="4883150"/>
              <a:ext cx="1022350" cy="1960563"/>
            </a:xfrm>
            <a:custGeom>
              <a:avLst/>
              <a:gdLst>
                <a:gd name="T0" fmla="*/ 2857 w 2857"/>
                <a:gd name="T1" fmla="*/ 0 h 5471"/>
                <a:gd name="T2" fmla="*/ 1550 w 2857"/>
                <a:gd name="T3" fmla="*/ 1067 h 5471"/>
                <a:gd name="T4" fmla="*/ 145 w 2857"/>
                <a:gd name="T5" fmla="*/ 3960 h 5471"/>
                <a:gd name="T6" fmla="*/ 33 w 2857"/>
                <a:gd name="T7" fmla="*/ 5471 h 5471"/>
                <a:gd name="T8" fmla="*/ 2857 w 2857"/>
                <a:gd name="T9" fmla="*/ 5471 h 5471"/>
                <a:gd name="T10" fmla="*/ 2857 w 2857"/>
                <a:gd name="T11" fmla="*/ 0 h 5471"/>
              </a:gdLst>
              <a:ahLst/>
              <a:cxnLst>
                <a:cxn ang="0">
                  <a:pos x="T0" y="T1"/>
                </a:cxn>
                <a:cxn ang="0">
                  <a:pos x="T2" y="T3"/>
                </a:cxn>
                <a:cxn ang="0">
                  <a:pos x="T4" y="T5"/>
                </a:cxn>
                <a:cxn ang="0">
                  <a:pos x="T6" y="T7"/>
                </a:cxn>
                <a:cxn ang="0">
                  <a:pos x="T8" y="T9"/>
                </a:cxn>
                <a:cxn ang="0">
                  <a:pos x="T10" y="T11"/>
                </a:cxn>
              </a:cxnLst>
              <a:rect l="0" t="0" r="r" b="b"/>
              <a:pathLst>
                <a:path w="2857" h="5471">
                  <a:moveTo>
                    <a:pt x="2857" y="0"/>
                  </a:moveTo>
                  <a:cubicBezTo>
                    <a:pt x="2381" y="266"/>
                    <a:pt x="1932" y="636"/>
                    <a:pt x="1550" y="1067"/>
                  </a:cubicBezTo>
                  <a:cubicBezTo>
                    <a:pt x="808" y="1904"/>
                    <a:pt x="345" y="2950"/>
                    <a:pt x="145" y="3960"/>
                  </a:cubicBezTo>
                  <a:cubicBezTo>
                    <a:pt x="44" y="4466"/>
                    <a:pt x="0" y="4984"/>
                    <a:pt x="33" y="5471"/>
                  </a:cubicBezTo>
                  <a:lnTo>
                    <a:pt x="2857" y="5471"/>
                  </a:lnTo>
                  <a:lnTo>
                    <a:pt x="2857" y="0"/>
                  </a:lnTo>
                  <a:close/>
                </a:path>
              </a:pathLst>
            </a:custGeom>
            <a:solidFill>
              <a:srgbClr val="FF58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6">
              <a:extLst>
                <a:ext uri="{FF2B5EF4-FFF2-40B4-BE49-F238E27FC236}">
                  <a16:creationId xmlns:a16="http://schemas.microsoft.com/office/drawing/2014/main" id="{DEE3C7CB-1909-42D2-893F-39840E54E516}"/>
                </a:ext>
                <a:ext uri="{C183D7F6-B498-43B3-948B-1728B52AA6E4}">
                  <adec:decorative xmlns:adec="http://schemas.microsoft.com/office/drawing/2017/decorative" val="1"/>
                </a:ext>
              </a:extLst>
            </p:cNvPr>
            <p:cNvSpPr>
              <a:spLocks/>
            </p:cNvSpPr>
            <p:nvPr userDrawn="1"/>
          </p:nvSpPr>
          <p:spPr bwMode="auto">
            <a:xfrm>
              <a:off x="28576" y="4464050"/>
              <a:ext cx="2552700" cy="2379663"/>
            </a:xfrm>
            <a:custGeom>
              <a:avLst/>
              <a:gdLst>
                <a:gd name="T0" fmla="*/ 6288 w 7125"/>
                <a:gd name="T1" fmla="*/ 6640 h 6640"/>
                <a:gd name="T2" fmla="*/ 7059 w 7125"/>
                <a:gd name="T3" fmla="*/ 4317 h 6640"/>
                <a:gd name="T4" fmla="*/ 7116 w 7125"/>
                <a:gd name="T5" fmla="*/ 3082 h 6640"/>
                <a:gd name="T6" fmla="*/ 6381 w 7125"/>
                <a:gd name="T7" fmla="*/ 850 h 6640"/>
                <a:gd name="T8" fmla="*/ 4510 w 7125"/>
                <a:gd name="T9" fmla="*/ 130 h 6640"/>
                <a:gd name="T10" fmla="*/ 2013 w 7125"/>
                <a:gd name="T11" fmla="*/ 12 h 6640"/>
                <a:gd name="T12" fmla="*/ 0 w 7125"/>
                <a:gd name="T13" fmla="*/ 157 h 6640"/>
                <a:gd name="T14" fmla="*/ 0 w 7125"/>
                <a:gd name="T15" fmla="*/ 6640 h 6640"/>
                <a:gd name="T16" fmla="*/ 6288 w 7125"/>
                <a:gd name="T17" fmla="*/ 6640 h 6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25" h="6640">
                  <a:moveTo>
                    <a:pt x="6288" y="6640"/>
                  </a:moveTo>
                  <a:cubicBezTo>
                    <a:pt x="6730" y="5946"/>
                    <a:pt x="6960" y="5168"/>
                    <a:pt x="7059" y="4317"/>
                  </a:cubicBezTo>
                  <a:cubicBezTo>
                    <a:pt x="7107" y="3907"/>
                    <a:pt x="7125" y="3494"/>
                    <a:pt x="7116" y="3082"/>
                  </a:cubicBezTo>
                  <a:cubicBezTo>
                    <a:pt x="7099" y="2310"/>
                    <a:pt x="6974" y="1452"/>
                    <a:pt x="6381" y="850"/>
                  </a:cubicBezTo>
                  <a:cubicBezTo>
                    <a:pt x="5891" y="352"/>
                    <a:pt x="5178" y="201"/>
                    <a:pt x="4510" y="130"/>
                  </a:cubicBezTo>
                  <a:cubicBezTo>
                    <a:pt x="3681" y="41"/>
                    <a:pt x="2846" y="0"/>
                    <a:pt x="2013" y="12"/>
                  </a:cubicBezTo>
                  <a:cubicBezTo>
                    <a:pt x="1369" y="21"/>
                    <a:pt x="660" y="21"/>
                    <a:pt x="0" y="157"/>
                  </a:cubicBezTo>
                  <a:lnTo>
                    <a:pt x="0" y="6640"/>
                  </a:lnTo>
                  <a:lnTo>
                    <a:pt x="6288" y="6640"/>
                  </a:lnTo>
                  <a:close/>
                </a:path>
              </a:pathLst>
            </a:custGeom>
            <a:solidFill>
              <a:srgbClr val="BA9C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7">
              <a:extLst>
                <a:ext uri="{FF2B5EF4-FFF2-40B4-BE49-F238E27FC236}">
                  <a16:creationId xmlns:a16="http://schemas.microsoft.com/office/drawing/2014/main" id="{3E8A0975-9E1D-4E78-BD4D-4AA5E9E88AD2}"/>
                </a:ext>
                <a:ext uri="{C183D7F6-B498-43B3-948B-1728B52AA6E4}">
                  <adec:decorative xmlns:adec="http://schemas.microsoft.com/office/drawing/2017/decorative" val="1"/>
                </a:ext>
              </a:extLst>
            </p:cNvPr>
            <p:cNvSpPr>
              <a:spLocks/>
            </p:cNvSpPr>
            <p:nvPr userDrawn="1"/>
          </p:nvSpPr>
          <p:spPr bwMode="auto">
            <a:xfrm>
              <a:off x="10233026" y="14288"/>
              <a:ext cx="1930400" cy="1779588"/>
            </a:xfrm>
            <a:custGeom>
              <a:avLst/>
              <a:gdLst>
                <a:gd name="T0" fmla="*/ 5391 w 5391"/>
                <a:gd name="T1" fmla="*/ 3473 h 4964"/>
                <a:gd name="T2" fmla="*/ 5163 w 5391"/>
                <a:gd name="T3" fmla="*/ 3060 h 4964"/>
                <a:gd name="T4" fmla="*/ 4019 w 5391"/>
                <a:gd name="T5" fmla="*/ 1886 h 4964"/>
                <a:gd name="T6" fmla="*/ 3523 w 5391"/>
                <a:gd name="T7" fmla="*/ 1809 h 4964"/>
                <a:gd name="T8" fmla="*/ 4084 w 5391"/>
                <a:gd name="T9" fmla="*/ 3619 h 4964"/>
                <a:gd name="T10" fmla="*/ 2618 w 5391"/>
                <a:gd name="T11" fmla="*/ 3826 h 4964"/>
                <a:gd name="T12" fmla="*/ 1823 w 5391"/>
                <a:gd name="T13" fmla="*/ 1406 h 4964"/>
                <a:gd name="T14" fmla="*/ 1527 w 5391"/>
                <a:gd name="T15" fmla="*/ 1217 h 4964"/>
                <a:gd name="T16" fmla="*/ 1241 w 5391"/>
                <a:gd name="T17" fmla="*/ 1583 h 4964"/>
                <a:gd name="T18" fmla="*/ 1379 w 5391"/>
                <a:gd name="T19" fmla="*/ 2133 h 4964"/>
                <a:gd name="T20" fmla="*/ 1441 w 5391"/>
                <a:gd name="T21" fmla="*/ 2641 h 4964"/>
                <a:gd name="T22" fmla="*/ 655 w 5391"/>
                <a:gd name="T23" fmla="*/ 2794 h 4964"/>
                <a:gd name="T24" fmla="*/ 76 w 5391"/>
                <a:gd name="T25" fmla="*/ 0 h 4964"/>
                <a:gd name="T26" fmla="*/ 5391 w 5391"/>
                <a:gd name="T27" fmla="*/ 0 h 4964"/>
                <a:gd name="T28" fmla="*/ 5391 w 5391"/>
                <a:gd name="T29" fmla="*/ 3473 h 4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91" h="4964">
                  <a:moveTo>
                    <a:pt x="5391" y="3473"/>
                  </a:moveTo>
                  <a:cubicBezTo>
                    <a:pt x="5318" y="3333"/>
                    <a:pt x="5243" y="3195"/>
                    <a:pt x="5163" y="3060"/>
                  </a:cubicBezTo>
                  <a:cubicBezTo>
                    <a:pt x="4877" y="2576"/>
                    <a:pt x="4511" y="2120"/>
                    <a:pt x="4019" y="1886"/>
                  </a:cubicBezTo>
                  <a:cubicBezTo>
                    <a:pt x="3809" y="1786"/>
                    <a:pt x="3702" y="1653"/>
                    <a:pt x="3523" y="1809"/>
                  </a:cubicBezTo>
                  <a:cubicBezTo>
                    <a:pt x="3297" y="2006"/>
                    <a:pt x="3928" y="3312"/>
                    <a:pt x="4084" y="3619"/>
                  </a:cubicBezTo>
                  <a:cubicBezTo>
                    <a:pt x="4669" y="4764"/>
                    <a:pt x="3114" y="4964"/>
                    <a:pt x="2618" y="3826"/>
                  </a:cubicBezTo>
                  <a:cubicBezTo>
                    <a:pt x="2219" y="2909"/>
                    <a:pt x="2349" y="2063"/>
                    <a:pt x="1823" y="1406"/>
                  </a:cubicBezTo>
                  <a:cubicBezTo>
                    <a:pt x="1746" y="1310"/>
                    <a:pt x="1646" y="1216"/>
                    <a:pt x="1527" y="1217"/>
                  </a:cubicBezTo>
                  <a:cubicBezTo>
                    <a:pt x="1361" y="1219"/>
                    <a:pt x="1244" y="1408"/>
                    <a:pt x="1241" y="1583"/>
                  </a:cubicBezTo>
                  <a:cubicBezTo>
                    <a:pt x="1239" y="1758"/>
                    <a:pt x="1314" y="1972"/>
                    <a:pt x="1379" y="2133"/>
                  </a:cubicBezTo>
                  <a:cubicBezTo>
                    <a:pt x="1443" y="2294"/>
                    <a:pt x="1495" y="2475"/>
                    <a:pt x="1441" y="2641"/>
                  </a:cubicBezTo>
                  <a:cubicBezTo>
                    <a:pt x="1338" y="2953"/>
                    <a:pt x="907" y="2988"/>
                    <a:pt x="655" y="2794"/>
                  </a:cubicBezTo>
                  <a:cubicBezTo>
                    <a:pt x="0" y="2291"/>
                    <a:pt x="826" y="969"/>
                    <a:pt x="76" y="0"/>
                  </a:cubicBezTo>
                  <a:lnTo>
                    <a:pt x="5391" y="0"/>
                  </a:lnTo>
                  <a:lnTo>
                    <a:pt x="5391" y="3473"/>
                  </a:ln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83E228E5-0BBC-44D7-9FEE-E61EEA4923BC}"/>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Alatunnisteen paikkamerkki 8">
            <a:extLst>
              <a:ext uri="{FF2B5EF4-FFF2-40B4-BE49-F238E27FC236}">
                <a16:creationId xmlns:a16="http://schemas.microsoft.com/office/drawing/2014/main" id="{BA367FEE-EB4F-4586-A723-9F1778D2B3AE}"/>
              </a:ext>
            </a:extLst>
          </p:cNvPr>
          <p:cNvSpPr>
            <a:spLocks noGrp="1"/>
          </p:cNvSpPr>
          <p:nvPr>
            <p:ph type="ftr" sz="quarter" idx="11"/>
          </p:nvPr>
        </p:nvSpPr>
        <p:spPr/>
        <p:txBody>
          <a:bodyPr/>
          <a:lstStyle/>
          <a:p>
            <a:pPr algn="r"/>
            <a:r>
              <a:rPr lang="fi-FI"/>
              <a:t>Kirsi Martinkauppi / ympäristöministeriö</a:t>
            </a:r>
          </a:p>
        </p:txBody>
      </p:sp>
      <p:sp>
        <p:nvSpPr>
          <p:cNvPr id="8" name="Päivämäärän paikkamerkki 7">
            <a:extLst>
              <a:ext uri="{FF2B5EF4-FFF2-40B4-BE49-F238E27FC236}">
                <a16:creationId xmlns:a16="http://schemas.microsoft.com/office/drawing/2014/main" id="{AC3ECBE0-A87E-4A2D-98B2-A9A7FB26B159}"/>
              </a:ext>
            </a:extLst>
          </p:cNvPr>
          <p:cNvSpPr>
            <a:spLocks noGrp="1"/>
          </p:cNvSpPr>
          <p:nvPr>
            <p:ph type="dt" sz="half" idx="10"/>
          </p:nvPr>
        </p:nvSpPr>
        <p:spPr/>
        <p:txBody>
          <a:bodyPr/>
          <a:lstStyle/>
          <a:p>
            <a:fld id="{87ABEB4B-53C2-4836-9E19-AF35A6EEFEE1}" type="datetime1">
              <a:rPr lang="fi-FI" smtClean="0"/>
              <a:t>24.2.2025</a:t>
            </a:fld>
            <a:endParaRPr lang="fi-FI"/>
          </a:p>
        </p:txBody>
      </p:sp>
      <p:sp>
        <p:nvSpPr>
          <p:cNvPr id="10" name="Dian numeron paikkamerkki 9">
            <a:extLst>
              <a:ext uri="{FF2B5EF4-FFF2-40B4-BE49-F238E27FC236}">
                <a16:creationId xmlns:a16="http://schemas.microsoft.com/office/drawing/2014/main" id="{E28C13A8-0CC9-4CC3-895D-081FCD5FC44B}"/>
              </a:ext>
            </a:extLst>
          </p:cNvPr>
          <p:cNvSpPr>
            <a:spLocks noGrp="1"/>
          </p:cNvSpPr>
          <p:nvPr>
            <p:ph type="sldNum" sz="quarter" idx="12"/>
          </p:nvPr>
        </p:nvSpPr>
        <p:spPr/>
        <p:txBody>
          <a:bodyPr/>
          <a:lstStyle/>
          <a:p>
            <a:fld id="{91E53C16-2649-4D48-AFD3-9E32AB86C978}" type="slidenum">
              <a:rPr lang="fi-FI" smtClean="0"/>
              <a:pPr/>
              <a:t>‹#›</a:t>
            </a:fld>
            <a:endParaRPr lang="fi-FI"/>
          </a:p>
        </p:txBody>
      </p:sp>
      <p:pic>
        <p:nvPicPr>
          <p:cNvPr id="11" name="Kuva 10">
            <a:extLst>
              <a:ext uri="{FF2B5EF4-FFF2-40B4-BE49-F238E27FC236}">
                <a16:creationId xmlns:a16="http://schemas.microsoft.com/office/drawing/2014/main" id="{FD060BC8-D7E3-4C60-B89D-094DBE47F07C}"/>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9620" y="6124534"/>
            <a:ext cx="1463455" cy="456168"/>
          </a:xfrm>
          <a:prstGeom prst="rect">
            <a:avLst/>
          </a:prstGeom>
        </p:spPr>
      </p:pic>
    </p:spTree>
    <p:extLst>
      <p:ext uri="{BB962C8B-B14F-4D97-AF65-F5344CB8AC3E}">
        <p14:creationId xmlns:p14="http://schemas.microsoft.com/office/powerpoint/2010/main" val="158621623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Otsikko ja sisältö 4">
    <p:bg>
      <p:bgPr>
        <a:solidFill>
          <a:srgbClr val="253746"/>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1B2CA9E3-E9A2-4604-8389-13234E79696E}"/>
              </a:ext>
            </a:extLst>
          </p:cNvPr>
          <p:cNvGrpSpPr/>
          <p:nvPr userDrawn="1"/>
        </p:nvGrpSpPr>
        <p:grpSpPr>
          <a:xfrm>
            <a:off x="0" y="0"/>
            <a:ext cx="12193200" cy="6858000"/>
            <a:chOff x="28576" y="14288"/>
            <a:chExt cx="12134850" cy="6829425"/>
          </a:xfrm>
        </p:grpSpPr>
        <p:sp>
          <p:nvSpPr>
            <p:cNvPr id="7" name="Freeform 5">
              <a:extLst>
                <a:ext uri="{FF2B5EF4-FFF2-40B4-BE49-F238E27FC236}">
                  <a16:creationId xmlns:a16="http://schemas.microsoft.com/office/drawing/2014/main" id="{02B542ED-8486-479B-BAB5-3B85AA89EE24}"/>
                </a:ext>
                <a:ext uri="{C183D7F6-B498-43B3-948B-1728B52AA6E4}">
                  <adec:decorative xmlns:adec="http://schemas.microsoft.com/office/drawing/2017/decorative" val="1"/>
                </a:ext>
              </a:extLst>
            </p:cNvPr>
            <p:cNvSpPr>
              <a:spLocks/>
            </p:cNvSpPr>
            <p:nvPr userDrawn="1"/>
          </p:nvSpPr>
          <p:spPr bwMode="auto">
            <a:xfrm>
              <a:off x="11141076" y="4883150"/>
              <a:ext cx="1022350" cy="1960563"/>
            </a:xfrm>
            <a:custGeom>
              <a:avLst/>
              <a:gdLst>
                <a:gd name="T0" fmla="*/ 2857 w 2857"/>
                <a:gd name="T1" fmla="*/ 0 h 5471"/>
                <a:gd name="T2" fmla="*/ 1550 w 2857"/>
                <a:gd name="T3" fmla="*/ 1067 h 5471"/>
                <a:gd name="T4" fmla="*/ 145 w 2857"/>
                <a:gd name="T5" fmla="*/ 3960 h 5471"/>
                <a:gd name="T6" fmla="*/ 33 w 2857"/>
                <a:gd name="T7" fmla="*/ 5471 h 5471"/>
                <a:gd name="T8" fmla="*/ 2857 w 2857"/>
                <a:gd name="T9" fmla="*/ 5471 h 5471"/>
                <a:gd name="T10" fmla="*/ 2857 w 2857"/>
                <a:gd name="T11" fmla="*/ 0 h 5471"/>
              </a:gdLst>
              <a:ahLst/>
              <a:cxnLst>
                <a:cxn ang="0">
                  <a:pos x="T0" y="T1"/>
                </a:cxn>
                <a:cxn ang="0">
                  <a:pos x="T2" y="T3"/>
                </a:cxn>
                <a:cxn ang="0">
                  <a:pos x="T4" y="T5"/>
                </a:cxn>
                <a:cxn ang="0">
                  <a:pos x="T6" y="T7"/>
                </a:cxn>
                <a:cxn ang="0">
                  <a:pos x="T8" y="T9"/>
                </a:cxn>
                <a:cxn ang="0">
                  <a:pos x="T10" y="T11"/>
                </a:cxn>
              </a:cxnLst>
              <a:rect l="0" t="0" r="r" b="b"/>
              <a:pathLst>
                <a:path w="2857" h="5471">
                  <a:moveTo>
                    <a:pt x="2857" y="0"/>
                  </a:moveTo>
                  <a:cubicBezTo>
                    <a:pt x="2381" y="266"/>
                    <a:pt x="1932" y="636"/>
                    <a:pt x="1550" y="1067"/>
                  </a:cubicBezTo>
                  <a:cubicBezTo>
                    <a:pt x="808" y="1904"/>
                    <a:pt x="345" y="2950"/>
                    <a:pt x="145" y="3960"/>
                  </a:cubicBezTo>
                  <a:cubicBezTo>
                    <a:pt x="44" y="4466"/>
                    <a:pt x="0" y="4984"/>
                    <a:pt x="33" y="5471"/>
                  </a:cubicBezTo>
                  <a:lnTo>
                    <a:pt x="2857" y="5471"/>
                  </a:lnTo>
                  <a:lnTo>
                    <a:pt x="2857" y="0"/>
                  </a:lnTo>
                  <a:close/>
                </a:path>
              </a:pathLst>
            </a:custGeom>
            <a:solidFill>
              <a:srgbClr val="2361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6">
              <a:extLst>
                <a:ext uri="{FF2B5EF4-FFF2-40B4-BE49-F238E27FC236}">
                  <a16:creationId xmlns:a16="http://schemas.microsoft.com/office/drawing/2014/main" id="{DEE3C7CB-1909-42D2-893F-39840E54E516}"/>
                </a:ext>
                <a:ext uri="{C183D7F6-B498-43B3-948B-1728B52AA6E4}">
                  <adec:decorative xmlns:adec="http://schemas.microsoft.com/office/drawing/2017/decorative" val="1"/>
                </a:ext>
              </a:extLst>
            </p:cNvPr>
            <p:cNvSpPr>
              <a:spLocks/>
            </p:cNvSpPr>
            <p:nvPr userDrawn="1"/>
          </p:nvSpPr>
          <p:spPr bwMode="auto">
            <a:xfrm>
              <a:off x="28576" y="4464050"/>
              <a:ext cx="2552700" cy="2379663"/>
            </a:xfrm>
            <a:custGeom>
              <a:avLst/>
              <a:gdLst>
                <a:gd name="T0" fmla="*/ 6288 w 7125"/>
                <a:gd name="T1" fmla="*/ 6640 h 6640"/>
                <a:gd name="T2" fmla="*/ 7059 w 7125"/>
                <a:gd name="T3" fmla="*/ 4317 h 6640"/>
                <a:gd name="T4" fmla="*/ 7116 w 7125"/>
                <a:gd name="T5" fmla="*/ 3082 h 6640"/>
                <a:gd name="T6" fmla="*/ 6381 w 7125"/>
                <a:gd name="T7" fmla="*/ 850 h 6640"/>
                <a:gd name="T8" fmla="*/ 4510 w 7125"/>
                <a:gd name="T9" fmla="*/ 130 h 6640"/>
                <a:gd name="T10" fmla="*/ 2013 w 7125"/>
                <a:gd name="T11" fmla="*/ 12 h 6640"/>
                <a:gd name="T12" fmla="*/ 0 w 7125"/>
                <a:gd name="T13" fmla="*/ 157 h 6640"/>
                <a:gd name="T14" fmla="*/ 0 w 7125"/>
                <a:gd name="T15" fmla="*/ 6640 h 6640"/>
                <a:gd name="T16" fmla="*/ 6288 w 7125"/>
                <a:gd name="T17" fmla="*/ 6640 h 6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25" h="6640">
                  <a:moveTo>
                    <a:pt x="6288" y="6640"/>
                  </a:moveTo>
                  <a:cubicBezTo>
                    <a:pt x="6730" y="5946"/>
                    <a:pt x="6960" y="5168"/>
                    <a:pt x="7059" y="4317"/>
                  </a:cubicBezTo>
                  <a:cubicBezTo>
                    <a:pt x="7107" y="3907"/>
                    <a:pt x="7125" y="3494"/>
                    <a:pt x="7116" y="3082"/>
                  </a:cubicBezTo>
                  <a:cubicBezTo>
                    <a:pt x="7099" y="2310"/>
                    <a:pt x="6974" y="1452"/>
                    <a:pt x="6381" y="850"/>
                  </a:cubicBezTo>
                  <a:cubicBezTo>
                    <a:pt x="5891" y="352"/>
                    <a:pt x="5178" y="201"/>
                    <a:pt x="4510" y="130"/>
                  </a:cubicBezTo>
                  <a:cubicBezTo>
                    <a:pt x="3681" y="41"/>
                    <a:pt x="2846" y="0"/>
                    <a:pt x="2013" y="12"/>
                  </a:cubicBezTo>
                  <a:cubicBezTo>
                    <a:pt x="1369" y="21"/>
                    <a:pt x="660" y="21"/>
                    <a:pt x="0" y="157"/>
                  </a:cubicBezTo>
                  <a:lnTo>
                    <a:pt x="0" y="6640"/>
                  </a:lnTo>
                  <a:lnTo>
                    <a:pt x="6288" y="6640"/>
                  </a:lnTo>
                  <a:close/>
                </a:path>
              </a:pathLst>
            </a:custGeom>
            <a:solidFill>
              <a:srgbClr val="C66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7">
              <a:extLst>
                <a:ext uri="{FF2B5EF4-FFF2-40B4-BE49-F238E27FC236}">
                  <a16:creationId xmlns:a16="http://schemas.microsoft.com/office/drawing/2014/main" id="{3E8A0975-9E1D-4E78-BD4D-4AA5E9E88AD2}"/>
                </a:ext>
                <a:ext uri="{C183D7F6-B498-43B3-948B-1728B52AA6E4}">
                  <adec:decorative xmlns:adec="http://schemas.microsoft.com/office/drawing/2017/decorative" val="1"/>
                </a:ext>
              </a:extLst>
            </p:cNvPr>
            <p:cNvSpPr>
              <a:spLocks/>
            </p:cNvSpPr>
            <p:nvPr userDrawn="1"/>
          </p:nvSpPr>
          <p:spPr bwMode="auto">
            <a:xfrm>
              <a:off x="10233026" y="14288"/>
              <a:ext cx="1930400" cy="1779588"/>
            </a:xfrm>
            <a:custGeom>
              <a:avLst/>
              <a:gdLst>
                <a:gd name="T0" fmla="*/ 5391 w 5391"/>
                <a:gd name="T1" fmla="*/ 3473 h 4964"/>
                <a:gd name="T2" fmla="*/ 5163 w 5391"/>
                <a:gd name="T3" fmla="*/ 3060 h 4964"/>
                <a:gd name="T4" fmla="*/ 4019 w 5391"/>
                <a:gd name="T5" fmla="*/ 1886 h 4964"/>
                <a:gd name="T6" fmla="*/ 3523 w 5391"/>
                <a:gd name="T7" fmla="*/ 1809 h 4964"/>
                <a:gd name="T8" fmla="*/ 4084 w 5391"/>
                <a:gd name="T9" fmla="*/ 3619 h 4964"/>
                <a:gd name="T10" fmla="*/ 2618 w 5391"/>
                <a:gd name="T11" fmla="*/ 3826 h 4964"/>
                <a:gd name="T12" fmla="*/ 1823 w 5391"/>
                <a:gd name="T13" fmla="*/ 1406 h 4964"/>
                <a:gd name="T14" fmla="*/ 1527 w 5391"/>
                <a:gd name="T15" fmla="*/ 1217 h 4964"/>
                <a:gd name="T16" fmla="*/ 1241 w 5391"/>
                <a:gd name="T17" fmla="*/ 1583 h 4964"/>
                <a:gd name="T18" fmla="*/ 1379 w 5391"/>
                <a:gd name="T19" fmla="*/ 2133 h 4964"/>
                <a:gd name="T20" fmla="*/ 1441 w 5391"/>
                <a:gd name="T21" fmla="*/ 2641 h 4964"/>
                <a:gd name="T22" fmla="*/ 655 w 5391"/>
                <a:gd name="T23" fmla="*/ 2794 h 4964"/>
                <a:gd name="T24" fmla="*/ 76 w 5391"/>
                <a:gd name="T25" fmla="*/ 0 h 4964"/>
                <a:gd name="T26" fmla="*/ 5391 w 5391"/>
                <a:gd name="T27" fmla="*/ 0 h 4964"/>
                <a:gd name="T28" fmla="*/ 5391 w 5391"/>
                <a:gd name="T29" fmla="*/ 3473 h 4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91" h="4964">
                  <a:moveTo>
                    <a:pt x="5391" y="3473"/>
                  </a:moveTo>
                  <a:cubicBezTo>
                    <a:pt x="5318" y="3333"/>
                    <a:pt x="5243" y="3195"/>
                    <a:pt x="5163" y="3060"/>
                  </a:cubicBezTo>
                  <a:cubicBezTo>
                    <a:pt x="4877" y="2576"/>
                    <a:pt x="4511" y="2120"/>
                    <a:pt x="4019" y="1886"/>
                  </a:cubicBezTo>
                  <a:cubicBezTo>
                    <a:pt x="3809" y="1786"/>
                    <a:pt x="3702" y="1653"/>
                    <a:pt x="3523" y="1809"/>
                  </a:cubicBezTo>
                  <a:cubicBezTo>
                    <a:pt x="3297" y="2006"/>
                    <a:pt x="3928" y="3312"/>
                    <a:pt x="4084" y="3619"/>
                  </a:cubicBezTo>
                  <a:cubicBezTo>
                    <a:pt x="4669" y="4764"/>
                    <a:pt x="3114" y="4964"/>
                    <a:pt x="2618" y="3826"/>
                  </a:cubicBezTo>
                  <a:cubicBezTo>
                    <a:pt x="2219" y="2909"/>
                    <a:pt x="2349" y="2063"/>
                    <a:pt x="1823" y="1406"/>
                  </a:cubicBezTo>
                  <a:cubicBezTo>
                    <a:pt x="1746" y="1310"/>
                    <a:pt x="1646" y="1216"/>
                    <a:pt x="1527" y="1217"/>
                  </a:cubicBezTo>
                  <a:cubicBezTo>
                    <a:pt x="1361" y="1219"/>
                    <a:pt x="1244" y="1408"/>
                    <a:pt x="1241" y="1583"/>
                  </a:cubicBezTo>
                  <a:cubicBezTo>
                    <a:pt x="1239" y="1758"/>
                    <a:pt x="1314" y="1972"/>
                    <a:pt x="1379" y="2133"/>
                  </a:cubicBezTo>
                  <a:cubicBezTo>
                    <a:pt x="1443" y="2294"/>
                    <a:pt x="1495" y="2475"/>
                    <a:pt x="1441" y="2641"/>
                  </a:cubicBezTo>
                  <a:cubicBezTo>
                    <a:pt x="1338" y="2953"/>
                    <a:pt x="907" y="2988"/>
                    <a:pt x="655" y="2794"/>
                  </a:cubicBezTo>
                  <a:cubicBezTo>
                    <a:pt x="0" y="2291"/>
                    <a:pt x="826" y="969"/>
                    <a:pt x="76" y="0"/>
                  </a:cubicBezTo>
                  <a:lnTo>
                    <a:pt x="5391" y="0"/>
                  </a:lnTo>
                  <a:lnTo>
                    <a:pt x="5391" y="3473"/>
                  </a:ln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83E228E5-0BBC-44D7-9FEE-E61EEA4923BC}"/>
              </a:ext>
            </a:extLst>
          </p:cNvPr>
          <p:cNvSpPr>
            <a:spLocks noGrp="1"/>
          </p:cNvSpPr>
          <p:nvPr>
            <p:ph type="title"/>
          </p:nvPr>
        </p:nvSpPr>
        <p:spPr/>
        <p:txBody>
          <a:bodyPr/>
          <a:lstStyle>
            <a:lvl1pPr>
              <a:defRPr>
                <a:solidFill>
                  <a:schemeClr val="bg1"/>
                </a:solidFill>
              </a:defRPr>
            </a:lvl1pPr>
          </a:lstStyle>
          <a:p>
            <a:r>
              <a:rPr lang="fi-FI"/>
              <a:t>Muokkaa ots. perustyyl. napsautt.</a:t>
            </a:r>
          </a:p>
        </p:txBody>
      </p:sp>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Alatunnisteen paikkamerkki 8">
            <a:extLst>
              <a:ext uri="{FF2B5EF4-FFF2-40B4-BE49-F238E27FC236}">
                <a16:creationId xmlns:a16="http://schemas.microsoft.com/office/drawing/2014/main" id="{BA367FEE-EB4F-4586-A723-9F1778D2B3AE}"/>
              </a:ext>
            </a:extLst>
          </p:cNvPr>
          <p:cNvSpPr>
            <a:spLocks noGrp="1"/>
          </p:cNvSpPr>
          <p:nvPr>
            <p:ph type="ftr" sz="quarter" idx="11"/>
          </p:nvPr>
        </p:nvSpPr>
        <p:spPr/>
        <p:txBody>
          <a:bodyPr/>
          <a:lstStyle>
            <a:lvl1pPr>
              <a:defRPr>
                <a:solidFill>
                  <a:schemeClr val="bg1"/>
                </a:solidFill>
              </a:defRPr>
            </a:lvl1pPr>
          </a:lstStyle>
          <a:p>
            <a:pPr algn="r"/>
            <a:r>
              <a:rPr lang="fi-FI"/>
              <a:t>Kirsi Martinkauppi / ympäristöministeriö</a:t>
            </a:r>
          </a:p>
        </p:txBody>
      </p:sp>
      <p:sp>
        <p:nvSpPr>
          <p:cNvPr id="8" name="Päivämäärän paikkamerkki 7">
            <a:extLst>
              <a:ext uri="{FF2B5EF4-FFF2-40B4-BE49-F238E27FC236}">
                <a16:creationId xmlns:a16="http://schemas.microsoft.com/office/drawing/2014/main" id="{AC3ECBE0-A87E-4A2D-98B2-A9A7FB26B159}"/>
              </a:ext>
            </a:extLst>
          </p:cNvPr>
          <p:cNvSpPr>
            <a:spLocks noGrp="1"/>
          </p:cNvSpPr>
          <p:nvPr>
            <p:ph type="dt" sz="half" idx="10"/>
          </p:nvPr>
        </p:nvSpPr>
        <p:spPr/>
        <p:txBody>
          <a:bodyPr/>
          <a:lstStyle>
            <a:lvl1pPr>
              <a:defRPr>
                <a:solidFill>
                  <a:schemeClr val="bg1"/>
                </a:solidFill>
              </a:defRPr>
            </a:lvl1pPr>
          </a:lstStyle>
          <a:p>
            <a:fld id="{53E55D59-6A01-4A08-85B2-3FD14F32B611}" type="datetime1">
              <a:rPr lang="fi-FI" smtClean="0"/>
              <a:t>24.2.2025</a:t>
            </a:fld>
            <a:endParaRPr lang="fi-FI"/>
          </a:p>
        </p:txBody>
      </p:sp>
      <p:sp>
        <p:nvSpPr>
          <p:cNvPr id="10" name="Dian numeron paikkamerkki 9">
            <a:extLst>
              <a:ext uri="{FF2B5EF4-FFF2-40B4-BE49-F238E27FC236}">
                <a16:creationId xmlns:a16="http://schemas.microsoft.com/office/drawing/2014/main" id="{E28C13A8-0CC9-4CC3-895D-081FCD5FC44B}"/>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a:p>
        </p:txBody>
      </p:sp>
      <p:pic>
        <p:nvPicPr>
          <p:cNvPr id="11" name="Kuva 10">
            <a:extLst>
              <a:ext uri="{FF2B5EF4-FFF2-40B4-BE49-F238E27FC236}">
                <a16:creationId xmlns:a16="http://schemas.microsoft.com/office/drawing/2014/main" id="{FD060BC8-D7E3-4C60-B89D-094DBE47F07C}"/>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9620" y="6124534"/>
            <a:ext cx="1463455" cy="456168"/>
          </a:xfrm>
          <a:prstGeom prst="rect">
            <a:avLst/>
          </a:prstGeom>
        </p:spPr>
      </p:pic>
    </p:spTree>
    <p:extLst>
      <p:ext uri="{BB962C8B-B14F-4D97-AF65-F5344CB8AC3E}">
        <p14:creationId xmlns:p14="http://schemas.microsoft.com/office/powerpoint/2010/main" val="151121788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Kaksi sisältökohdetta">
    <p:bg>
      <p:bgPr>
        <a:solidFill>
          <a:srgbClr val="F6F3E5"/>
        </a:solidFill>
        <a:effectLst/>
      </p:bgPr>
    </p:bg>
    <p:spTree>
      <p:nvGrpSpPr>
        <p:cNvPr id="1" name=""/>
        <p:cNvGrpSpPr/>
        <p:nvPr/>
      </p:nvGrpSpPr>
      <p:grpSpPr>
        <a:xfrm>
          <a:off x="0" y="0"/>
          <a:ext cx="0" cy="0"/>
          <a:chOff x="0" y="0"/>
          <a:chExt cx="0" cy="0"/>
        </a:xfrm>
      </p:grpSpPr>
      <p:grpSp>
        <p:nvGrpSpPr>
          <p:cNvPr id="11" name="Ryhmä 10">
            <a:extLst>
              <a:ext uri="{FF2B5EF4-FFF2-40B4-BE49-F238E27FC236}">
                <a16:creationId xmlns:a16="http://schemas.microsoft.com/office/drawing/2014/main" id="{0B1EBC13-26BA-41ED-9AB8-37FCC7493DD3}"/>
              </a:ext>
            </a:extLst>
          </p:cNvPr>
          <p:cNvGrpSpPr/>
          <p:nvPr userDrawn="1"/>
        </p:nvGrpSpPr>
        <p:grpSpPr>
          <a:xfrm>
            <a:off x="0" y="0"/>
            <a:ext cx="12193200" cy="6858000"/>
            <a:chOff x="28576" y="14288"/>
            <a:chExt cx="12134850" cy="6829425"/>
          </a:xfrm>
        </p:grpSpPr>
        <p:sp>
          <p:nvSpPr>
            <p:cNvPr id="12" name="Freeform 5">
              <a:extLst>
                <a:ext uri="{FF2B5EF4-FFF2-40B4-BE49-F238E27FC236}">
                  <a16:creationId xmlns:a16="http://schemas.microsoft.com/office/drawing/2014/main" id="{38A02F32-FC24-498B-B5DC-EA2EE15EDD9C}"/>
                </a:ext>
                <a:ext uri="{C183D7F6-B498-43B3-948B-1728B52AA6E4}">
                  <adec:decorative xmlns:adec="http://schemas.microsoft.com/office/drawing/2017/decorative" val="1"/>
                </a:ext>
              </a:extLst>
            </p:cNvPr>
            <p:cNvSpPr>
              <a:spLocks/>
            </p:cNvSpPr>
            <p:nvPr userDrawn="1"/>
          </p:nvSpPr>
          <p:spPr bwMode="auto">
            <a:xfrm>
              <a:off x="11141076" y="4883150"/>
              <a:ext cx="1022350" cy="1960563"/>
            </a:xfrm>
            <a:custGeom>
              <a:avLst/>
              <a:gdLst>
                <a:gd name="T0" fmla="*/ 2857 w 2857"/>
                <a:gd name="T1" fmla="*/ 0 h 5471"/>
                <a:gd name="T2" fmla="*/ 1550 w 2857"/>
                <a:gd name="T3" fmla="*/ 1067 h 5471"/>
                <a:gd name="T4" fmla="*/ 145 w 2857"/>
                <a:gd name="T5" fmla="*/ 3960 h 5471"/>
                <a:gd name="T6" fmla="*/ 33 w 2857"/>
                <a:gd name="T7" fmla="*/ 5471 h 5471"/>
                <a:gd name="T8" fmla="*/ 2857 w 2857"/>
                <a:gd name="T9" fmla="*/ 5471 h 5471"/>
                <a:gd name="T10" fmla="*/ 2857 w 2857"/>
                <a:gd name="T11" fmla="*/ 0 h 5471"/>
              </a:gdLst>
              <a:ahLst/>
              <a:cxnLst>
                <a:cxn ang="0">
                  <a:pos x="T0" y="T1"/>
                </a:cxn>
                <a:cxn ang="0">
                  <a:pos x="T2" y="T3"/>
                </a:cxn>
                <a:cxn ang="0">
                  <a:pos x="T4" y="T5"/>
                </a:cxn>
                <a:cxn ang="0">
                  <a:pos x="T6" y="T7"/>
                </a:cxn>
                <a:cxn ang="0">
                  <a:pos x="T8" y="T9"/>
                </a:cxn>
                <a:cxn ang="0">
                  <a:pos x="T10" y="T11"/>
                </a:cxn>
              </a:cxnLst>
              <a:rect l="0" t="0" r="r" b="b"/>
              <a:pathLst>
                <a:path w="2857" h="5471">
                  <a:moveTo>
                    <a:pt x="2857" y="0"/>
                  </a:moveTo>
                  <a:cubicBezTo>
                    <a:pt x="2381" y="266"/>
                    <a:pt x="1932" y="636"/>
                    <a:pt x="1550" y="1067"/>
                  </a:cubicBezTo>
                  <a:cubicBezTo>
                    <a:pt x="808" y="1904"/>
                    <a:pt x="345" y="2950"/>
                    <a:pt x="145" y="3960"/>
                  </a:cubicBezTo>
                  <a:cubicBezTo>
                    <a:pt x="44" y="4466"/>
                    <a:pt x="0" y="4984"/>
                    <a:pt x="33" y="5471"/>
                  </a:cubicBezTo>
                  <a:lnTo>
                    <a:pt x="2857" y="5471"/>
                  </a:lnTo>
                  <a:lnTo>
                    <a:pt x="2857" y="0"/>
                  </a:lnTo>
                  <a:close/>
                </a:path>
              </a:pathLst>
            </a:custGeom>
            <a:solidFill>
              <a:srgbClr val="FFB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9D2B7547-5841-430A-BE03-E887AD50A40C}"/>
                </a:ext>
                <a:ext uri="{C183D7F6-B498-43B3-948B-1728B52AA6E4}">
                  <adec:decorative xmlns:adec="http://schemas.microsoft.com/office/drawing/2017/decorative" val="1"/>
                </a:ext>
              </a:extLst>
            </p:cNvPr>
            <p:cNvSpPr>
              <a:spLocks/>
            </p:cNvSpPr>
            <p:nvPr userDrawn="1"/>
          </p:nvSpPr>
          <p:spPr bwMode="auto">
            <a:xfrm>
              <a:off x="28576" y="4464050"/>
              <a:ext cx="2552700" cy="2379663"/>
            </a:xfrm>
            <a:custGeom>
              <a:avLst/>
              <a:gdLst>
                <a:gd name="T0" fmla="*/ 6288 w 7125"/>
                <a:gd name="T1" fmla="*/ 6640 h 6640"/>
                <a:gd name="T2" fmla="*/ 7059 w 7125"/>
                <a:gd name="T3" fmla="*/ 4317 h 6640"/>
                <a:gd name="T4" fmla="*/ 7116 w 7125"/>
                <a:gd name="T5" fmla="*/ 3082 h 6640"/>
                <a:gd name="T6" fmla="*/ 6381 w 7125"/>
                <a:gd name="T7" fmla="*/ 850 h 6640"/>
                <a:gd name="T8" fmla="*/ 4510 w 7125"/>
                <a:gd name="T9" fmla="*/ 130 h 6640"/>
                <a:gd name="T10" fmla="*/ 2013 w 7125"/>
                <a:gd name="T11" fmla="*/ 12 h 6640"/>
                <a:gd name="T12" fmla="*/ 0 w 7125"/>
                <a:gd name="T13" fmla="*/ 157 h 6640"/>
                <a:gd name="T14" fmla="*/ 0 w 7125"/>
                <a:gd name="T15" fmla="*/ 6640 h 6640"/>
                <a:gd name="T16" fmla="*/ 6288 w 7125"/>
                <a:gd name="T17" fmla="*/ 6640 h 6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25" h="6640">
                  <a:moveTo>
                    <a:pt x="6288" y="6640"/>
                  </a:moveTo>
                  <a:cubicBezTo>
                    <a:pt x="6730" y="5946"/>
                    <a:pt x="6960" y="5168"/>
                    <a:pt x="7059" y="4317"/>
                  </a:cubicBezTo>
                  <a:cubicBezTo>
                    <a:pt x="7107" y="3907"/>
                    <a:pt x="7125" y="3494"/>
                    <a:pt x="7116" y="3082"/>
                  </a:cubicBezTo>
                  <a:cubicBezTo>
                    <a:pt x="7099" y="2310"/>
                    <a:pt x="6974" y="1452"/>
                    <a:pt x="6381" y="850"/>
                  </a:cubicBezTo>
                  <a:cubicBezTo>
                    <a:pt x="5891" y="352"/>
                    <a:pt x="5178" y="201"/>
                    <a:pt x="4510" y="130"/>
                  </a:cubicBezTo>
                  <a:cubicBezTo>
                    <a:pt x="3681" y="41"/>
                    <a:pt x="2846" y="0"/>
                    <a:pt x="2013" y="12"/>
                  </a:cubicBezTo>
                  <a:cubicBezTo>
                    <a:pt x="1369" y="21"/>
                    <a:pt x="660" y="21"/>
                    <a:pt x="0" y="157"/>
                  </a:cubicBezTo>
                  <a:lnTo>
                    <a:pt x="0" y="6640"/>
                  </a:lnTo>
                  <a:lnTo>
                    <a:pt x="6288" y="6640"/>
                  </a:lnTo>
                  <a:close/>
                </a:path>
              </a:pathLst>
            </a:custGeom>
            <a:solidFill>
              <a:srgbClr val="E0C0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7">
              <a:extLst>
                <a:ext uri="{FF2B5EF4-FFF2-40B4-BE49-F238E27FC236}">
                  <a16:creationId xmlns:a16="http://schemas.microsoft.com/office/drawing/2014/main" id="{0D738C49-FCAB-45AC-92CE-1A4DAFFC597C}"/>
                </a:ext>
                <a:ext uri="{C183D7F6-B498-43B3-948B-1728B52AA6E4}">
                  <adec:decorative xmlns:adec="http://schemas.microsoft.com/office/drawing/2017/decorative" val="1"/>
                </a:ext>
              </a:extLst>
            </p:cNvPr>
            <p:cNvSpPr>
              <a:spLocks/>
            </p:cNvSpPr>
            <p:nvPr userDrawn="1"/>
          </p:nvSpPr>
          <p:spPr bwMode="auto">
            <a:xfrm>
              <a:off x="10233026" y="14288"/>
              <a:ext cx="1930400" cy="1779588"/>
            </a:xfrm>
            <a:custGeom>
              <a:avLst/>
              <a:gdLst>
                <a:gd name="T0" fmla="*/ 5391 w 5391"/>
                <a:gd name="T1" fmla="*/ 3473 h 4964"/>
                <a:gd name="T2" fmla="*/ 5163 w 5391"/>
                <a:gd name="T3" fmla="*/ 3060 h 4964"/>
                <a:gd name="T4" fmla="*/ 4019 w 5391"/>
                <a:gd name="T5" fmla="*/ 1886 h 4964"/>
                <a:gd name="T6" fmla="*/ 3523 w 5391"/>
                <a:gd name="T7" fmla="*/ 1809 h 4964"/>
                <a:gd name="T8" fmla="*/ 4084 w 5391"/>
                <a:gd name="T9" fmla="*/ 3619 h 4964"/>
                <a:gd name="T10" fmla="*/ 2618 w 5391"/>
                <a:gd name="T11" fmla="*/ 3826 h 4964"/>
                <a:gd name="T12" fmla="*/ 1823 w 5391"/>
                <a:gd name="T13" fmla="*/ 1406 h 4964"/>
                <a:gd name="T14" fmla="*/ 1527 w 5391"/>
                <a:gd name="T15" fmla="*/ 1217 h 4964"/>
                <a:gd name="T16" fmla="*/ 1241 w 5391"/>
                <a:gd name="T17" fmla="*/ 1583 h 4964"/>
                <a:gd name="T18" fmla="*/ 1379 w 5391"/>
                <a:gd name="T19" fmla="*/ 2133 h 4964"/>
                <a:gd name="T20" fmla="*/ 1441 w 5391"/>
                <a:gd name="T21" fmla="*/ 2641 h 4964"/>
                <a:gd name="T22" fmla="*/ 655 w 5391"/>
                <a:gd name="T23" fmla="*/ 2794 h 4964"/>
                <a:gd name="T24" fmla="*/ 76 w 5391"/>
                <a:gd name="T25" fmla="*/ 0 h 4964"/>
                <a:gd name="T26" fmla="*/ 5391 w 5391"/>
                <a:gd name="T27" fmla="*/ 0 h 4964"/>
                <a:gd name="T28" fmla="*/ 5391 w 5391"/>
                <a:gd name="T29" fmla="*/ 3473 h 4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91" h="4964">
                  <a:moveTo>
                    <a:pt x="5391" y="3473"/>
                  </a:moveTo>
                  <a:cubicBezTo>
                    <a:pt x="5318" y="3333"/>
                    <a:pt x="5243" y="3195"/>
                    <a:pt x="5163" y="3060"/>
                  </a:cubicBezTo>
                  <a:cubicBezTo>
                    <a:pt x="4877" y="2576"/>
                    <a:pt x="4511" y="2120"/>
                    <a:pt x="4019" y="1886"/>
                  </a:cubicBezTo>
                  <a:cubicBezTo>
                    <a:pt x="3809" y="1786"/>
                    <a:pt x="3702" y="1653"/>
                    <a:pt x="3523" y="1809"/>
                  </a:cubicBezTo>
                  <a:cubicBezTo>
                    <a:pt x="3297" y="2006"/>
                    <a:pt x="3928" y="3312"/>
                    <a:pt x="4084" y="3619"/>
                  </a:cubicBezTo>
                  <a:cubicBezTo>
                    <a:pt x="4669" y="4764"/>
                    <a:pt x="3114" y="4964"/>
                    <a:pt x="2618" y="3826"/>
                  </a:cubicBezTo>
                  <a:cubicBezTo>
                    <a:pt x="2219" y="2909"/>
                    <a:pt x="2349" y="2063"/>
                    <a:pt x="1823" y="1406"/>
                  </a:cubicBezTo>
                  <a:cubicBezTo>
                    <a:pt x="1746" y="1310"/>
                    <a:pt x="1646" y="1216"/>
                    <a:pt x="1527" y="1217"/>
                  </a:cubicBezTo>
                  <a:cubicBezTo>
                    <a:pt x="1361" y="1219"/>
                    <a:pt x="1244" y="1408"/>
                    <a:pt x="1241" y="1583"/>
                  </a:cubicBezTo>
                  <a:cubicBezTo>
                    <a:pt x="1239" y="1758"/>
                    <a:pt x="1314" y="1972"/>
                    <a:pt x="1379" y="2133"/>
                  </a:cubicBezTo>
                  <a:cubicBezTo>
                    <a:pt x="1443" y="2294"/>
                    <a:pt x="1495" y="2475"/>
                    <a:pt x="1441" y="2641"/>
                  </a:cubicBezTo>
                  <a:cubicBezTo>
                    <a:pt x="1338" y="2953"/>
                    <a:pt x="907" y="2988"/>
                    <a:pt x="655" y="2794"/>
                  </a:cubicBezTo>
                  <a:cubicBezTo>
                    <a:pt x="0" y="2291"/>
                    <a:pt x="826" y="969"/>
                    <a:pt x="76" y="0"/>
                  </a:cubicBezTo>
                  <a:lnTo>
                    <a:pt x="5391" y="0"/>
                  </a:lnTo>
                  <a:lnTo>
                    <a:pt x="5391" y="3473"/>
                  </a:ln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pic>
        <p:nvPicPr>
          <p:cNvPr id="15" name="Kuva 14">
            <a:extLst>
              <a:ext uri="{FF2B5EF4-FFF2-40B4-BE49-F238E27FC236}">
                <a16:creationId xmlns:a16="http://schemas.microsoft.com/office/drawing/2014/main" id="{60C228F0-E29C-4AE8-BAF2-A1043DF81FAE}"/>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9620" y="6124534"/>
            <a:ext cx="1463455" cy="456168"/>
          </a:xfrm>
          <a:prstGeom prst="rect">
            <a:avLst/>
          </a:prstGeom>
        </p:spPr>
      </p:pic>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F074A7AA-81BF-4F51-8FD2-46FB4DAC8B1E}"/>
              </a:ext>
            </a:extLst>
          </p:cNvPr>
          <p:cNvSpPr>
            <a:spLocks noGrp="1"/>
          </p:cNvSpPr>
          <p:nvPr>
            <p:ph sz="half" idx="1"/>
          </p:nvPr>
        </p:nvSpPr>
        <p:spPr>
          <a:xfrm>
            <a:off x="890824" y="2307600"/>
            <a:ext cx="4990430" cy="3715200"/>
          </a:xfrm>
        </p:spPr>
        <p:txBody>
          <a:bodyPr/>
          <a:lstStyle>
            <a:lvl1pPr>
              <a:defRPr sz="1800"/>
            </a:lvl1pPr>
            <a:lvl2pPr>
              <a:defRPr sz="1600"/>
            </a:lvl2pPr>
            <a:lvl3pPr>
              <a:defRPr sz="1400"/>
            </a:lvl3pPr>
            <a:lvl4pPr>
              <a:defRPr sz="1400"/>
            </a:lvl4pPr>
            <a:lvl5pPr>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FC64C772-F5CD-4853-9E41-336ED63A86B1}"/>
              </a:ext>
            </a:extLst>
          </p:cNvPr>
          <p:cNvSpPr>
            <a:spLocks noGrp="1"/>
          </p:cNvSpPr>
          <p:nvPr>
            <p:ph sz="half" idx="2"/>
          </p:nvPr>
        </p:nvSpPr>
        <p:spPr>
          <a:xfrm>
            <a:off x="6310745" y="2307600"/>
            <a:ext cx="4990431" cy="3715200"/>
          </a:xfrm>
        </p:spPr>
        <p:txBody>
          <a:bodyPr/>
          <a:lstStyle>
            <a:lvl1pPr>
              <a:defRPr sz="1800"/>
            </a:lvl1pPr>
            <a:lvl2pPr>
              <a:defRPr sz="1600"/>
            </a:lvl2pPr>
            <a:lvl3pPr>
              <a:defRPr sz="1400"/>
            </a:lvl3pPr>
            <a:lvl4pPr>
              <a:defRPr sz="1400"/>
            </a:lvl4pPr>
            <a:lvl5pPr>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Kirsi Martinkauppi / ympäristöministeriö</a:t>
            </a:r>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A80D4993-3A5A-47BA-BA90-315EE0BBE1CD}" type="datetime1">
              <a:rPr lang="fi-FI" smtClean="0"/>
              <a:t>24.2.2025</a:t>
            </a:fld>
            <a:endParaRPr lang="fi-FI"/>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a:p>
        </p:txBody>
      </p:sp>
    </p:spTree>
    <p:extLst>
      <p:ext uri="{BB962C8B-B14F-4D97-AF65-F5344CB8AC3E}">
        <p14:creationId xmlns:p14="http://schemas.microsoft.com/office/powerpoint/2010/main" val="39288521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Vertailu">
    <p:bg>
      <p:bgPr>
        <a:solidFill>
          <a:srgbClr val="F6F3E5"/>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B72A65B4-B4AA-4C75-9E45-4ED7D6550170}"/>
              </a:ext>
            </a:extLst>
          </p:cNvPr>
          <p:cNvGrpSpPr/>
          <p:nvPr userDrawn="1"/>
        </p:nvGrpSpPr>
        <p:grpSpPr>
          <a:xfrm>
            <a:off x="0" y="0"/>
            <a:ext cx="12193200" cy="6858000"/>
            <a:chOff x="28576" y="14288"/>
            <a:chExt cx="12134850" cy="6829425"/>
          </a:xfrm>
        </p:grpSpPr>
        <p:sp>
          <p:nvSpPr>
            <p:cNvPr id="15" name="Freeform 5">
              <a:extLst>
                <a:ext uri="{FF2B5EF4-FFF2-40B4-BE49-F238E27FC236}">
                  <a16:creationId xmlns:a16="http://schemas.microsoft.com/office/drawing/2014/main" id="{2D11D198-4616-4BC9-B310-4A051B115A57}"/>
                </a:ext>
                <a:ext uri="{C183D7F6-B498-43B3-948B-1728B52AA6E4}">
                  <adec:decorative xmlns:adec="http://schemas.microsoft.com/office/drawing/2017/decorative" val="1"/>
                </a:ext>
              </a:extLst>
            </p:cNvPr>
            <p:cNvSpPr>
              <a:spLocks/>
            </p:cNvSpPr>
            <p:nvPr userDrawn="1"/>
          </p:nvSpPr>
          <p:spPr bwMode="auto">
            <a:xfrm>
              <a:off x="11141076" y="4883150"/>
              <a:ext cx="1022350" cy="1960563"/>
            </a:xfrm>
            <a:custGeom>
              <a:avLst/>
              <a:gdLst>
                <a:gd name="T0" fmla="*/ 2857 w 2857"/>
                <a:gd name="T1" fmla="*/ 0 h 5471"/>
                <a:gd name="T2" fmla="*/ 1550 w 2857"/>
                <a:gd name="T3" fmla="*/ 1067 h 5471"/>
                <a:gd name="T4" fmla="*/ 145 w 2857"/>
                <a:gd name="T5" fmla="*/ 3960 h 5471"/>
                <a:gd name="T6" fmla="*/ 33 w 2857"/>
                <a:gd name="T7" fmla="*/ 5471 h 5471"/>
                <a:gd name="T8" fmla="*/ 2857 w 2857"/>
                <a:gd name="T9" fmla="*/ 5471 h 5471"/>
                <a:gd name="T10" fmla="*/ 2857 w 2857"/>
                <a:gd name="T11" fmla="*/ 0 h 5471"/>
              </a:gdLst>
              <a:ahLst/>
              <a:cxnLst>
                <a:cxn ang="0">
                  <a:pos x="T0" y="T1"/>
                </a:cxn>
                <a:cxn ang="0">
                  <a:pos x="T2" y="T3"/>
                </a:cxn>
                <a:cxn ang="0">
                  <a:pos x="T4" y="T5"/>
                </a:cxn>
                <a:cxn ang="0">
                  <a:pos x="T6" y="T7"/>
                </a:cxn>
                <a:cxn ang="0">
                  <a:pos x="T8" y="T9"/>
                </a:cxn>
                <a:cxn ang="0">
                  <a:pos x="T10" y="T11"/>
                </a:cxn>
              </a:cxnLst>
              <a:rect l="0" t="0" r="r" b="b"/>
              <a:pathLst>
                <a:path w="2857" h="5471">
                  <a:moveTo>
                    <a:pt x="2857" y="0"/>
                  </a:moveTo>
                  <a:cubicBezTo>
                    <a:pt x="2381" y="266"/>
                    <a:pt x="1932" y="636"/>
                    <a:pt x="1550" y="1067"/>
                  </a:cubicBezTo>
                  <a:cubicBezTo>
                    <a:pt x="808" y="1904"/>
                    <a:pt x="345" y="2950"/>
                    <a:pt x="145" y="3960"/>
                  </a:cubicBezTo>
                  <a:cubicBezTo>
                    <a:pt x="44" y="4466"/>
                    <a:pt x="0" y="4984"/>
                    <a:pt x="33" y="5471"/>
                  </a:cubicBezTo>
                  <a:lnTo>
                    <a:pt x="2857" y="5471"/>
                  </a:lnTo>
                  <a:lnTo>
                    <a:pt x="2857" y="0"/>
                  </a:lnTo>
                  <a:close/>
                </a:path>
              </a:pathLst>
            </a:custGeom>
            <a:solidFill>
              <a:srgbClr val="FFB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6">
              <a:extLst>
                <a:ext uri="{FF2B5EF4-FFF2-40B4-BE49-F238E27FC236}">
                  <a16:creationId xmlns:a16="http://schemas.microsoft.com/office/drawing/2014/main" id="{F81FACE6-DEE1-4D53-B4F4-69C19C258FC5}"/>
                </a:ext>
                <a:ext uri="{C183D7F6-B498-43B3-948B-1728B52AA6E4}">
                  <adec:decorative xmlns:adec="http://schemas.microsoft.com/office/drawing/2017/decorative" val="1"/>
                </a:ext>
              </a:extLst>
            </p:cNvPr>
            <p:cNvSpPr>
              <a:spLocks/>
            </p:cNvSpPr>
            <p:nvPr userDrawn="1"/>
          </p:nvSpPr>
          <p:spPr bwMode="auto">
            <a:xfrm>
              <a:off x="28576" y="4464050"/>
              <a:ext cx="2552700" cy="2379663"/>
            </a:xfrm>
            <a:custGeom>
              <a:avLst/>
              <a:gdLst>
                <a:gd name="T0" fmla="*/ 6288 w 7125"/>
                <a:gd name="T1" fmla="*/ 6640 h 6640"/>
                <a:gd name="T2" fmla="*/ 7059 w 7125"/>
                <a:gd name="T3" fmla="*/ 4317 h 6640"/>
                <a:gd name="T4" fmla="*/ 7116 w 7125"/>
                <a:gd name="T5" fmla="*/ 3082 h 6640"/>
                <a:gd name="T6" fmla="*/ 6381 w 7125"/>
                <a:gd name="T7" fmla="*/ 850 h 6640"/>
                <a:gd name="T8" fmla="*/ 4510 w 7125"/>
                <a:gd name="T9" fmla="*/ 130 h 6640"/>
                <a:gd name="T10" fmla="*/ 2013 w 7125"/>
                <a:gd name="T11" fmla="*/ 12 h 6640"/>
                <a:gd name="T12" fmla="*/ 0 w 7125"/>
                <a:gd name="T13" fmla="*/ 157 h 6640"/>
                <a:gd name="T14" fmla="*/ 0 w 7125"/>
                <a:gd name="T15" fmla="*/ 6640 h 6640"/>
                <a:gd name="T16" fmla="*/ 6288 w 7125"/>
                <a:gd name="T17" fmla="*/ 6640 h 6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25" h="6640">
                  <a:moveTo>
                    <a:pt x="6288" y="6640"/>
                  </a:moveTo>
                  <a:cubicBezTo>
                    <a:pt x="6730" y="5946"/>
                    <a:pt x="6960" y="5168"/>
                    <a:pt x="7059" y="4317"/>
                  </a:cubicBezTo>
                  <a:cubicBezTo>
                    <a:pt x="7107" y="3907"/>
                    <a:pt x="7125" y="3494"/>
                    <a:pt x="7116" y="3082"/>
                  </a:cubicBezTo>
                  <a:cubicBezTo>
                    <a:pt x="7099" y="2310"/>
                    <a:pt x="6974" y="1452"/>
                    <a:pt x="6381" y="850"/>
                  </a:cubicBezTo>
                  <a:cubicBezTo>
                    <a:pt x="5891" y="352"/>
                    <a:pt x="5178" y="201"/>
                    <a:pt x="4510" y="130"/>
                  </a:cubicBezTo>
                  <a:cubicBezTo>
                    <a:pt x="3681" y="41"/>
                    <a:pt x="2846" y="0"/>
                    <a:pt x="2013" y="12"/>
                  </a:cubicBezTo>
                  <a:cubicBezTo>
                    <a:pt x="1369" y="21"/>
                    <a:pt x="660" y="21"/>
                    <a:pt x="0" y="157"/>
                  </a:cubicBezTo>
                  <a:lnTo>
                    <a:pt x="0" y="6640"/>
                  </a:lnTo>
                  <a:lnTo>
                    <a:pt x="6288" y="6640"/>
                  </a:lnTo>
                  <a:close/>
                </a:path>
              </a:pathLst>
            </a:custGeom>
            <a:solidFill>
              <a:srgbClr val="E0C0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Freeform 7">
              <a:extLst>
                <a:ext uri="{FF2B5EF4-FFF2-40B4-BE49-F238E27FC236}">
                  <a16:creationId xmlns:a16="http://schemas.microsoft.com/office/drawing/2014/main" id="{9F1AF29C-EC35-4003-AB72-32984B1F91AA}"/>
                </a:ext>
                <a:ext uri="{C183D7F6-B498-43B3-948B-1728B52AA6E4}">
                  <adec:decorative xmlns:adec="http://schemas.microsoft.com/office/drawing/2017/decorative" val="1"/>
                </a:ext>
              </a:extLst>
            </p:cNvPr>
            <p:cNvSpPr>
              <a:spLocks/>
            </p:cNvSpPr>
            <p:nvPr userDrawn="1"/>
          </p:nvSpPr>
          <p:spPr bwMode="auto">
            <a:xfrm>
              <a:off x="10233026" y="14288"/>
              <a:ext cx="1930400" cy="1779588"/>
            </a:xfrm>
            <a:custGeom>
              <a:avLst/>
              <a:gdLst>
                <a:gd name="T0" fmla="*/ 5391 w 5391"/>
                <a:gd name="T1" fmla="*/ 3473 h 4964"/>
                <a:gd name="T2" fmla="*/ 5163 w 5391"/>
                <a:gd name="T3" fmla="*/ 3060 h 4964"/>
                <a:gd name="T4" fmla="*/ 4019 w 5391"/>
                <a:gd name="T5" fmla="*/ 1886 h 4964"/>
                <a:gd name="T6" fmla="*/ 3523 w 5391"/>
                <a:gd name="T7" fmla="*/ 1809 h 4964"/>
                <a:gd name="T8" fmla="*/ 4084 w 5391"/>
                <a:gd name="T9" fmla="*/ 3619 h 4964"/>
                <a:gd name="T10" fmla="*/ 2618 w 5391"/>
                <a:gd name="T11" fmla="*/ 3826 h 4964"/>
                <a:gd name="T12" fmla="*/ 1823 w 5391"/>
                <a:gd name="T13" fmla="*/ 1406 h 4964"/>
                <a:gd name="T14" fmla="*/ 1527 w 5391"/>
                <a:gd name="T15" fmla="*/ 1217 h 4964"/>
                <a:gd name="T16" fmla="*/ 1241 w 5391"/>
                <a:gd name="T17" fmla="*/ 1583 h 4964"/>
                <a:gd name="T18" fmla="*/ 1379 w 5391"/>
                <a:gd name="T19" fmla="*/ 2133 h 4964"/>
                <a:gd name="T20" fmla="*/ 1441 w 5391"/>
                <a:gd name="T21" fmla="*/ 2641 h 4964"/>
                <a:gd name="T22" fmla="*/ 655 w 5391"/>
                <a:gd name="T23" fmla="*/ 2794 h 4964"/>
                <a:gd name="T24" fmla="*/ 76 w 5391"/>
                <a:gd name="T25" fmla="*/ 0 h 4964"/>
                <a:gd name="T26" fmla="*/ 5391 w 5391"/>
                <a:gd name="T27" fmla="*/ 0 h 4964"/>
                <a:gd name="T28" fmla="*/ 5391 w 5391"/>
                <a:gd name="T29" fmla="*/ 3473 h 4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91" h="4964">
                  <a:moveTo>
                    <a:pt x="5391" y="3473"/>
                  </a:moveTo>
                  <a:cubicBezTo>
                    <a:pt x="5318" y="3333"/>
                    <a:pt x="5243" y="3195"/>
                    <a:pt x="5163" y="3060"/>
                  </a:cubicBezTo>
                  <a:cubicBezTo>
                    <a:pt x="4877" y="2576"/>
                    <a:pt x="4511" y="2120"/>
                    <a:pt x="4019" y="1886"/>
                  </a:cubicBezTo>
                  <a:cubicBezTo>
                    <a:pt x="3809" y="1786"/>
                    <a:pt x="3702" y="1653"/>
                    <a:pt x="3523" y="1809"/>
                  </a:cubicBezTo>
                  <a:cubicBezTo>
                    <a:pt x="3297" y="2006"/>
                    <a:pt x="3928" y="3312"/>
                    <a:pt x="4084" y="3619"/>
                  </a:cubicBezTo>
                  <a:cubicBezTo>
                    <a:pt x="4669" y="4764"/>
                    <a:pt x="3114" y="4964"/>
                    <a:pt x="2618" y="3826"/>
                  </a:cubicBezTo>
                  <a:cubicBezTo>
                    <a:pt x="2219" y="2909"/>
                    <a:pt x="2349" y="2063"/>
                    <a:pt x="1823" y="1406"/>
                  </a:cubicBezTo>
                  <a:cubicBezTo>
                    <a:pt x="1746" y="1310"/>
                    <a:pt x="1646" y="1216"/>
                    <a:pt x="1527" y="1217"/>
                  </a:cubicBezTo>
                  <a:cubicBezTo>
                    <a:pt x="1361" y="1219"/>
                    <a:pt x="1244" y="1408"/>
                    <a:pt x="1241" y="1583"/>
                  </a:cubicBezTo>
                  <a:cubicBezTo>
                    <a:pt x="1239" y="1758"/>
                    <a:pt x="1314" y="1972"/>
                    <a:pt x="1379" y="2133"/>
                  </a:cubicBezTo>
                  <a:cubicBezTo>
                    <a:pt x="1443" y="2294"/>
                    <a:pt x="1495" y="2475"/>
                    <a:pt x="1441" y="2641"/>
                  </a:cubicBezTo>
                  <a:cubicBezTo>
                    <a:pt x="1338" y="2953"/>
                    <a:pt x="907" y="2988"/>
                    <a:pt x="655" y="2794"/>
                  </a:cubicBezTo>
                  <a:cubicBezTo>
                    <a:pt x="0" y="2291"/>
                    <a:pt x="826" y="969"/>
                    <a:pt x="76" y="0"/>
                  </a:cubicBezTo>
                  <a:lnTo>
                    <a:pt x="5391" y="0"/>
                  </a:lnTo>
                  <a:lnTo>
                    <a:pt x="5391" y="3473"/>
                  </a:ln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pic>
        <p:nvPicPr>
          <p:cNvPr id="13" name="Kuva 12">
            <a:extLst>
              <a:ext uri="{FF2B5EF4-FFF2-40B4-BE49-F238E27FC236}">
                <a16:creationId xmlns:a16="http://schemas.microsoft.com/office/drawing/2014/main" id="{896B6C9F-5FC9-4537-9183-7F7C6578D63E}"/>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9620" y="6124534"/>
            <a:ext cx="1463455" cy="456168"/>
          </a:xfrm>
          <a:prstGeom prst="rect">
            <a:avLst/>
          </a:prstGeom>
        </p:spPr>
      </p:pic>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F074A7AA-81BF-4F51-8FD2-46FB4DAC8B1E}"/>
              </a:ext>
            </a:extLst>
          </p:cNvPr>
          <p:cNvSpPr>
            <a:spLocks noGrp="1"/>
          </p:cNvSpPr>
          <p:nvPr>
            <p:ph sz="half" idx="1"/>
          </p:nvPr>
        </p:nvSpPr>
        <p:spPr>
          <a:xfrm>
            <a:off x="891656" y="2664690"/>
            <a:ext cx="4936144" cy="3358109"/>
          </a:xfrm>
        </p:spPr>
        <p:txBody>
          <a:bodyPr/>
          <a:lstStyle>
            <a:lvl1pPr>
              <a:defRPr sz="1800"/>
            </a:lvl1pPr>
            <a:lvl2pPr>
              <a:defRPr sz="1600"/>
            </a:lvl2pPr>
            <a:lvl3pPr>
              <a:defRPr sz="1400"/>
            </a:lvl3pPr>
            <a:lvl4pPr>
              <a:defRPr sz="1400"/>
            </a:lvl4pPr>
            <a:lvl5pPr>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FC64C772-F5CD-4853-9E41-336ED63A86B1}"/>
              </a:ext>
            </a:extLst>
          </p:cNvPr>
          <p:cNvSpPr>
            <a:spLocks noGrp="1"/>
          </p:cNvSpPr>
          <p:nvPr>
            <p:ph sz="half" idx="2"/>
          </p:nvPr>
        </p:nvSpPr>
        <p:spPr>
          <a:xfrm>
            <a:off x="6310745" y="2664690"/>
            <a:ext cx="4990431" cy="3358109"/>
          </a:xfrm>
        </p:spPr>
        <p:txBody>
          <a:bodyPr/>
          <a:lstStyle>
            <a:lvl1pPr>
              <a:defRPr sz="1800"/>
            </a:lvl1pPr>
            <a:lvl2pPr>
              <a:defRPr sz="1600"/>
            </a:lvl2pPr>
            <a:lvl3pPr>
              <a:defRPr sz="1400"/>
            </a:lvl3pPr>
            <a:lvl4pPr>
              <a:defRPr sz="1400"/>
            </a:lvl4pPr>
            <a:lvl5pPr>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Kirsi Martinkauppi / ympäristöministeriö</a:t>
            </a:r>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1B297F71-6367-4612-970F-E59EA21B49CE}" type="datetime1">
              <a:rPr lang="fi-FI" smtClean="0"/>
              <a:t>24.2.2025</a:t>
            </a:fld>
            <a:endParaRPr lang="fi-FI"/>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a:p>
        </p:txBody>
      </p:sp>
      <p:sp>
        <p:nvSpPr>
          <p:cNvPr id="11" name="Tekstin paikkamerkki 2">
            <a:extLst>
              <a:ext uri="{FF2B5EF4-FFF2-40B4-BE49-F238E27FC236}">
                <a16:creationId xmlns:a16="http://schemas.microsoft.com/office/drawing/2014/main" id="{EA723B6F-3AEE-4C1F-A07D-CF62876A1C29}"/>
              </a:ext>
            </a:extLst>
          </p:cNvPr>
          <p:cNvSpPr>
            <a:spLocks noGrp="1"/>
          </p:cNvSpPr>
          <p:nvPr>
            <p:ph type="body" idx="13"/>
          </p:nvPr>
        </p:nvSpPr>
        <p:spPr>
          <a:xfrm>
            <a:off x="893244" y="2266038"/>
            <a:ext cx="4936144" cy="329911"/>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2" name="Tekstin paikkamerkki 4">
            <a:extLst>
              <a:ext uri="{FF2B5EF4-FFF2-40B4-BE49-F238E27FC236}">
                <a16:creationId xmlns:a16="http://schemas.microsoft.com/office/drawing/2014/main" id="{8F9339DB-CF67-4862-BE88-3EAB6729B4FA}"/>
              </a:ext>
            </a:extLst>
          </p:cNvPr>
          <p:cNvSpPr>
            <a:spLocks noGrp="1"/>
          </p:cNvSpPr>
          <p:nvPr>
            <p:ph type="body" sz="quarter" idx="3"/>
          </p:nvPr>
        </p:nvSpPr>
        <p:spPr>
          <a:xfrm>
            <a:off x="6309156" y="2266038"/>
            <a:ext cx="4989600" cy="329911"/>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Tree>
    <p:extLst>
      <p:ext uri="{BB962C8B-B14F-4D97-AF65-F5344CB8AC3E}">
        <p14:creationId xmlns:p14="http://schemas.microsoft.com/office/powerpoint/2010/main" val="89404452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Taustakuva">
    <p:bg>
      <p:bgPr>
        <a:solidFill>
          <a:schemeClr val="bg1">
            <a:lumMod val="95000"/>
          </a:schemeClr>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1A5A0F9-837A-448A-909C-F9AAF00B10D1}"/>
              </a:ext>
            </a:extLst>
          </p:cNvPr>
          <p:cNvSpPr>
            <a:spLocks noGrp="1"/>
          </p:cNvSpPr>
          <p:nvPr>
            <p:ph type="title"/>
          </p:nvPr>
        </p:nvSpPr>
        <p:spPr>
          <a:xfrm>
            <a:off x="831850" y="1750291"/>
            <a:ext cx="10515600" cy="2812184"/>
          </a:xfrm>
        </p:spPr>
        <p:txBody>
          <a:bodyPr anchor="ctr" anchorCtr="0"/>
          <a:lstStyle>
            <a:lvl1pPr algn="ctr">
              <a:defRPr sz="5000">
                <a:solidFill>
                  <a:schemeClr val="tx2"/>
                </a:solidFill>
              </a:defRPr>
            </a:lvl1pPr>
          </a:lstStyle>
          <a:p>
            <a:r>
              <a:rPr lang="fi-FI"/>
              <a:t>Muokkaa ots. perustyyl. napsautt.</a:t>
            </a:r>
          </a:p>
        </p:txBody>
      </p:sp>
      <p:sp>
        <p:nvSpPr>
          <p:cNvPr id="3" name="Tekstin paikkamerkki 2">
            <a:extLst>
              <a:ext uri="{FF2B5EF4-FFF2-40B4-BE49-F238E27FC236}">
                <a16:creationId xmlns:a16="http://schemas.microsoft.com/office/drawing/2014/main" id="{64B931B4-C6F2-4AB8-BD2E-18356ACDC197}"/>
              </a:ext>
            </a:extLst>
          </p:cNvPr>
          <p:cNvSpPr>
            <a:spLocks noGrp="1"/>
          </p:cNvSpPr>
          <p:nvPr>
            <p:ph type="body" idx="1"/>
          </p:nvPr>
        </p:nvSpPr>
        <p:spPr>
          <a:xfrm>
            <a:off x="831850" y="4964546"/>
            <a:ext cx="10515600" cy="948168"/>
          </a:xfrm>
        </p:spPr>
        <p:txBody>
          <a:bodyPr/>
          <a:lstStyle>
            <a:lvl1pPr marL="0" indent="0" algn="ctr">
              <a:spcBef>
                <a:spcPts val="0"/>
              </a:spcBef>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8" name="Alatunnisteen paikkamerkki 7">
            <a:extLst>
              <a:ext uri="{FF2B5EF4-FFF2-40B4-BE49-F238E27FC236}">
                <a16:creationId xmlns:a16="http://schemas.microsoft.com/office/drawing/2014/main" id="{BBB0F88A-9B96-4E97-B2F3-1EED77CC8C9D}"/>
              </a:ext>
            </a:extLst>
          </p:cNvPr>
          <p:cNvSpPr>
            <a:spLocks noGrp="1"/>
          </p:cNvSpPr>
          <p:nvPr>
            <p:ph type="ftr" sz="quarter" idx="11"/>
          </p:nvPr>
        </p:nvSpPr>
        <p:spPr/>
        <p:txBody>
          <a:bodyPr/>
          <a:lstStyle/>
          <a:p>
            <a:pPr algn="r"/>
            <a:r>
              <a:rPr lang="fi-FI"/>
              <a:t>Kirsi Martinkauppi / ympäristöministeriö</a:t>
            </a:r>
          </a:p>
        </p:txBody>
      </p:sp>
      <p:sp>
        <p:nvSpPr>
          <p:cNvPr id="7" name="Päivämäärän paikkamerkki 6">
            <a:extLst>
              <a:ext uri="{FF2B5EF4-FFF2-40B4-BE49-F238E27FC236}">
                <a16:creationId xmlns:a16="http://schemas.microsoft.com/office/drawing/2014/main" id="{47A3C97A-AB14-43D2-823C-125B02E585D1}"/>
              </a:ext>
            </a:extLst>
          </p:cNvPr>
          <p:cNvSpPr>
            <a:spLocks noGrp="1"/>
          </p:cNvSpPr>
          <p:nvPr>
            <p:ph type="dt" sz="half" idx="10"/>
          </p:nvPr>
        </p:nvSpPr>
        <p:spPr/>
        <p:txBody>
          <a:bodyPr/>
          <a:lstStyle/>
          <a:p>
            <a:fld id="{CF823B9E-B296-4E32-B9A4-0F3FCE65526C}" type="datetime1">
              <a:rPr lang="fi-FI" smtClean="0"/>
              <a:t>24.2.2025</a:t>
            </a:fld>
            <a:endParaRPr lang="fi-FI"/>
          </a:p>
        </p:txBody>
      </p:sp>
      <p:sp>
        <p:nvSpPr>
          <p:cNvPr id="9" name="Dian numeron paikkamerkki 8">
            <a:extLst>
              <a:ext uri="{FF2B5EF4-FFF2-40B4-BE49-F238E27FC236}">
                <a16:creationId xmlns:a16="http://schemas.microsoft.com/office/drawing/2014/main" id="{BEF242F4-32C7-4E6A-8CF0-F0A6B3FF9774}"/>
              </a:ext>
            </a:extLst>
          </p:cNvPr>
          <p:cNvSpPr>
            <a:spLocks noGrp="1"/>
          </p:cNvSpPr>
          <p:nvPr>
            <p:ph type="sldNum" sz="quarter" idx="12"/>
          </p:nvPr>
        </p:nvSpPr>
        <p:spPr/>
        <p:txBody>
          <a:bodyPr/>
          <a:lstStyle/>
          <a:p>
            <a:fld id="{91E53C16-2649-4D48-AFD3-9E32AB86C978}" type="slidenum">
              <a:rPr lang="fi-FI" smtClean="0"/>
              <a:pPr/>
              <a:t>‹#›</a:t>
            </a:fld>
            <a:endParaRPr lang="fi-FI"/>
          </a:p>
        </p:txBody>
      </p:sp>
      <p:pic>
        <p:nvPicPr>
          <p:cNvPr id="10" name="Kuva 9">
            <a:extLst>
              <a:ext uri="{FF2B5EF4-FFF2-40B4-BE49-F238E27FC236}">
                <a16:creationId xmlns:a16="http://schemas.microsoft.com/office/drawing/2014/main" id="{5BE41C47-7B07-4C9E-9B74-5E10AE93C909}"/>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388187103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Taustakuva 2">
    <p:bg>
      <p:bgPr>
        <a:solidFill>
          <a:schemeClr val="bg1">
            <a:lumMod val="95000"/>
          </a:schemeClr>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1A5A0F9-837A-448A-909C-F9AAF00B10D1}"/>
              </a:ext>
            </a:extLst>
          </p:cNvPr>
          <p:cNvSpPr>
            <a:spLocks noGrp="1"/>
          </p:cNvSpPr>
          <p:nvPr>
            <p:ph type="title"/>
          </p:nvPr>
        </p:nvSpPr>
        <p:spPr>
          <a:xfrm>
            <a:off x="831850" y="1750291"/>
            <a:ext cx="10515600" cy="2812184"/>
          </a:xfrm>
        </p:spPr>
        <p:txBody>
          <a:bodyPr anchor="ctr" anchorCtr="0"/>
          <a:lstStyle>
            <a:lvl1pPr algn="ctr">
              <a:defRPr sz="5000">
                <a:solidFill>
                  <a:schemeClr val="bg1"/>
                </a:solidFill>
              </a:defRPr>
            </a:lvl1pPr>
          </a:lstStyle>
          <a:p>
            <a:r>
              <a:rPr lang="fi-FI"/>
              <a:t>Muokkaa ots. perustyyl. napsautt.</a:t>
            </a:r>
          </a:p>
        </p:txBody>
      </p:sp>
      <p:sp>
        <p:nvSpPr>
          <p:cNvPr id="3" name="Tekstin paikkamerkki 2">
            <a:extLst>
              <a:ext uri="{FF2B5EF4-FFF2-40B4-BE49-F238E27FC236}">
                <a16:creationId xmlns:a16="http://schemas.microsoft.com/office/drawing/2014/main" id="{64B931B4-C6F2-4AB8-BD2E-18356ACDC197}"/>
              </a:ext>
            </a:extLst>
          </p:cNvPr>
          <p:cNvSpPr>
            <a:spLocks noGrp="1"/>
          </p:cNvSpPr>
          <p:nvPr>
            <p:ph type="body" idx="1"/>
          </p:nvPr>
        </p:nvSpPr>
        <p:spPr>
          <a:xfrm>
            <a:off x="831850" y="4964546"/>
            <a:ext cx="10515600" cy="948168"/>
          </a:xfrm>
        </p:spPr>
        <p:txBody>
          <a:bodyPr/>
          <a:lstStyle>
            <a:lvl1pPr marL="0" indent="0" algn="ctr">
              <a:spcBef>
                <a:spcPts val="0"/>
              </a:spcBef>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8" name="Alatunnisteen paikkamerkki 7">
            <a:extLst>
              <a:ext uri="{FF2B5EF4-FFF2-40B4-BE49-F238E27FC236}">
                <a16:creationId xmlns:a16="http://schemas.microsoft.com/office/drawing/2014/main" id="{BBB0F88A-9B96-4E97-B2F3-1EED77CC8C9D}"/>
              </a:ext>
            </a:extLst>
          </p:cNvPr>
          <p:cNvSpPr>
            <a:spLocks noGrp="1"/>
          </p:cNvSpPr>
          <p:nvPr>
            <p:ph type="ftr" sz="quarter" idx="11"/>
          </p:nvPr>
        </p:nvSpPr>
        <p:spPr/>
        <p:txBody>
          <a:bodyPr/>
          <a:lstStyle>
            <a:lvl1pPr>
              <a:defRPr>
                <a:solidFill>
                  <a:schemeClr val="bg1"/>
                </a:solidFill>
              </a:defRPr>
            </a:lvl1pPr>
          </a:lstStyle>
          <a:p>
            <a:pPr algn="r"/>
            <a:r>
              <a:rPr lang="fi-FI"/>
              <a:t>Kirsi Martinkauppi / ympäristöministeriö</a:t>
            </a:r>
          </a:p>
        </p:txBody>
      </p:sp>
      <p:sp>
        <p:nvSpPr>
          <p:cNvPr id="7" name="Päivämäärän paikkamerkki 6">
            <a:extLst>
              <a:ext uri="{FF2B5EF4-FFF2-40B4-BE49-F238E27FC236}">
                <a16:creationId xmlns:a16="http://schemas.microsoft.com/office/drawing/2014/main" id="{47A3C97A-AB14-43D2-823C-125B02E585D1}"/>
              </a:ext>
            </a:extLst>
          </p:cNvPr>
          <p:cNvSpPr>
            <a:spLocks noGrp="1"/>
          </p:cNvSpPr>
          <p:nvPr>
            <p:ph type="dt" sz="half" idx="10"/>
          </p:nvPr>
        </p:nvSpPr>
        <p:spPr/>
        <p:txBody>
          <a:bodyPr/>
          <a:lstStyle>
            <a:lvl1pPr>
              <a:defRPr>
                <a:solidFill>
                  <a:schemeClr val="bg1"/>
                </a:solidFill>
              </a:defRPr>
            </a:lvl1pPr>
          </a:lstStyle>
          <a:p>
            <a:fld id="{F6203EAA-17CD-49DC-99F8-EA3E18DE7FF2}" type="datetime1">
              <a:rPr lang="fi-FI" smtClean="0"/>
              <a:t>24.2.2025</a:t>
            </a:fld>
            <a:endParaRPr lang="fi-FI"/>
          </a:p>
        </p:txBody>
      </p:sp>
      <p:sp>
        <p:nvSpPr>
          <p:cNvPr id="9" name="Dian numeron paikkamerkki 8">
            <a:extLst>
              <a:ext uri="{FF2B5EF4-FFF2-40B4-BE49-F238E27FC236}">
                <a16:creationId xmlns:a16="http://schemas.microsoft.com/office/drawing/2014/main" id="{BEF242F4-32C7-4E6A-8CF0-F0A6B3FF9774}"/>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a:p>
        </p:txBody>
      </p:sp>
      <p:pic>
        <p:nvPicPr>
          <p:cNvPr id="10" name="Kuva 9">
            <a:extLst>
              <a:ext uri="{FF2B5EF4-FFF2-40B4-BE49-F238E27FC236}">
                <a16:creationId xmlns:a16="http://schemas.microsoft.com/office/drawing/2014/main" id="{5BE41C47-7B07-4C9E-9B74-5E10AE93C909}"/>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Tree>
    <p:extLst>
      <p:ext uri="{BB962C8B-B14F-4D97-AF65-F5344CB8AC3E}">
        <p14:creationId xmlns:p14="http://schemas.microsoft.com/office/powerpoint/2010/main" val="298455880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Vain otsikko">
    <p:bg>
      <p:bgPr>
        <a:solidFill>
          <a:srgbClr val="F6F3E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A33E8E-7135-4A68-A76F-30B8A0EBEDED}"/>
              </a:ext>
            </a:extLst>
          </p:cNvPr>
          <p:cNvSpPr>
            <a:spLocks noGrp="1"/>
          </p:cNvSpPr>
          <p:nvPr>
            <p:ph type="title"/>
          </p:nvPr>
        </p:nvSpPr>
        <p:spPr/>
        <p:txBody>
          <a:bodyPr/>
          <a:lstStyle/>
          <a:p>
            <a:r>
              <a:rPr lang="fi-FI"/>
              <a:t>Muokkaa ots. perustyyl. napsautt.</a:t>
            </a:r>
          </a:p>
        </p:txBody>
      </p:sp>
      <p:sp>
        <p:nvSpPr>
          <p:cNvPr id="7" name="Alatunnisteen paikkamerkki 6">
            <a:extLst>
              <a:ext uri="{FF2B5EF4-FFF2-40B4-BE49-F238E27FC236}">
                <a16:creationId xmlns:a16="http://schemas.microsoft.com/office/drawing/2014/main" id="{B85D004C-96C6-4FC0-B203-09F69993350C}"/>
              </a:ext>
            </a:extLst>
          </p:cNvPr>
          <p:cNvSpPr>
            <a:spLocks noGrp="1"/>
          </p:cNvSpPr>
          <p:nvPr>
            <p:ph type="ftr" sz="quarter" idx="11"/>
          </p:nvPr>
        </p:nvSpPr>
        <p:spPr/>
        <p:txBody>
          <a:bodyPr/>
          <a:lstStyle/>
          <a:p>
            <a:pPr algn="r"/>
            <a:r>
              <a:rPr lang="fi-FI"/>
              <a:t>Kirsi Martinkauppi / ympäristöministeriö</a:t>
            </a:r>
          </a:p>
        </p:txBody>
      </p:sp>
      <p:sp>
        <p:nvSpPr>
          <p:cNvPr id="6" name="Päivämäärän paikkamerkki 5">
            <a:extLst>
              <a:ext uri="{FF2B5EF4-FFF2-40B4-BE49-F238E27FC236}">
                <a16:creationId xmlns:a16="http://schemas.microsoft.com/office/drawing/2014/main" id="{62285FEF-A383-45BC-B43D-0AE3416344D1}"/>
              </a:ext>
            </a:extLst>
          </p:cNvPr>
          <p:cNvSpPr>
            <a:spLocks noGrp="1"/>
          </p:cNvSpPr>
          <p:nvPr>
            <p:ph type="dt" sz="half" idx="10"/>
          </p:nvPr>
        </p:nvSpPr>
        <p:spPr/>
        <p:txBody>
          <a:bodyPr/>
          <a:lstStyle/>
          <a:p>
            <a:fld id="{EE4631BA-6ECC-4F09-A7EC-D1D404815A6C}" type="datetime1">
              <a:rPr lang="fi-FI" smtClean="0"/>
              <a:t>24.2.2025</a:t>
            </a:fld>
            <a:endParaRPr lang="fi-FI"/>
          </a:p>
        </p:txBody>
      </p:sp>
      <p:sp>
        <p:nvSpPr>
          <p:cNvPr id="8" name="Dian numeron paikkamerkki 7">
            <a:extLst>
              <a:ext uri="{FF2B5EF4-FFF2-40B4-BE49-F238E27FC236}">
                <a16:creationId xmlns:a16="http://schemas.microsoft.com/office/drawing/2014/main" id="{006EF8D8-B61E-49B2-BE93-EBACCBB3D007}"/>
              </a:ext>
            </a:extLst>
          </p:cNvPr>
          <p:cNvSpPr>
            <a:spLocks noGrp="1"/>
          </p:cNvSpPr>
          <p:nvPr>
            <p:ph type="sldNum" sz="quarter" idx="12"/>
          </p:nvPr>
        </p:nvSpPr>
        <p:spPr/>
        <p:txBody>
          <a:bodyPr/>
          <a:lstStyle/>
          <a:p>
            <a:fld id="{91E53C16-2649-4D48-AFD3-9E32AB86C978}" type="slidenum">
              <a:rPr lang="fi-FI" smtClean="0"/>
              <a:pPr/>
              <a:t>‹#›</a:t>
            </a:fld>
            <a:endParaRPr lang="fi-FI"/>
          </a:p>
        </p:txBody>
      </p:sp>
    </p:spTree>
    <p:extLst>
      <p:ext uri="{BB962C8B-B14F-4D97-AF65-F5344CB8AC3E}">
        <p14:creationId xmlns:p14="http://schemas.microsoft.com/office/powerpoint/2010/main" val="359479756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797333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Lopetus">
    <p:bg>
      <p:bgPr>
        <a:solidFill>
          <a:srgbClr val="F6F3E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93794" y="1447788"/>
            <a:ext cx="4472534" cy="1143012"/>
          </a:xfrm>
        </p:spPr>
        <p:txBody>
          <a:bodyPr anchor="b" anchorCtr="0"/>
          <a:lstStyle>
            <a:lvl1pPr>
              <a:lnSpc>
                <a:spcPct val="95000"/>
              </a:lnSpc>
              <a:defRPr sz="2500" b="1"/>
            </a:lvl1pPr>
          </a:lstStyle>
          <a:p>
            <a:r>
              <a:rPr lang="fi-FI"/>
              <a:t>Muokkaa ots. perustyyl. napsautt.</a:t>
            </a:r>
          </a:p>
        </p:txBody>
      </p:sp>
      <p:sp>
        <p:nvSpPr>
          <p:cNvPr id="5" name="Tekstin paikkamerkki 4">
            <a:extLst>
              <a:ext uri="{FF2B5EF4-FFF2-40B4-BE49-F238E27FC236}">
                <a16:creationId xmlns:a16="http://schemas.microsoft.com/office/drawing/2014/main" id="{A96ABBB3-413B-4AA3-87CB-0B34D19F1688}"/>
              </a:ext>
            </a:extLst>
          </p:cNvPr>
          <p:cNvSpPr>
            <a:spLocks noGrp="1"/>
          </p:cNvSpPr>
          <p:nvPr>
            <p:ph type="body" sz="quarter" idx="13"/>
          </p:nvPr>
        </p:nvSpPr>
        <p:spPr>
          <a:xfrm>
            <a:off x="887414" y="2820987"/>
            <a:ext cx="4472534" cy="1557337"/>
          </a:xfrm>
        </p:spPr>
        <p:txBody>
          <a:bodyPr/>
          <a:lstStyle>
            <a:lvl1pPr marL="0" indent="0">
              <a:lnSpc>
                <a:spcPct val="105000"/>
              </a:lnSpc>
              <a:spcBef>
                <a:spcPts val="0"/>
              </a:spcBef>
              <a:buNone/>
              <a:defRPr sz="1600"/>
            </a:lvl1pPr>
            <a:lvl2pPr marL="180975" indent="0">
              <a:buNone/>
              <a:defRPr/>
            </a:lvl2pPr>
          </a:lstStyle>
          <a:p>
            <a:pPr lvl="0"/>
            <a:r>
              <a:rPr lang="fi-FI"/>
              <a:t>Muokkaa tekstin perustyylejä napsauttamalla</a:t>
            </a:r>
          </a:p>
        </p:txBody>
      </p:sp>
      <p:sp>
        <p:nvSpPr>
          <p:cNvPr id="6" name="Tekstiruutu 5">
            <a:extLst>
              <a:ext uri="{FF2B5EF4-FFF2-40B4-BE49-F238E27FC236}">
                <a16:creationId xmlns:a16="http://schemas.microsoft.com/office/drawing/2014/main" id="{F72C036F-DDD5-4BA5-A2CC-00E6DD4B887B}"/>
              </a:ext>
            </a:extLst>
          </p:cNvPr>
          <p:cNvSpPr txBox="1"/>
          <p:nvPr userDrawn="1"/>
        </p:nvSpPr>
        <p:spPr>
          <a:xfrm>
            <a:off x="895927" y="5832763"/>
            <a:ext cx="4050145" cy="153888"/>
          </a:xfrm>
          <a:prstGeom prst="rect">
            <a:avLst/>
          </a:prstGeom>
          <a:noFill/>
        </p:spPr>
        <p:txBody>
          <a:bodyPr wrap="square" lIns="0" tIns="0" rIns="0" bIns="0" rtlCol="0">
            <a:spAutoFit/>
          </a:bodyPr>
          <a:lstStyle/>
          <a:p>
            <a:r>
              <a:rPr lang="fi-FI" sz="1000" spc="0" baseline="0"/>
              <a:t>Aleksanterinkatu 7, Helsinki | PL 35, FI-00023 Valtioneuvosto | ym.fi</a:t>
            </a:r>
          </a:p>
        </p:txBody>
      </p:sp>
      <p:pic>
        <p:nvPicPr>
          <p:cNvPr id="7" name="Kuva 6">
            <a:extLst>
              <a:ext uri="{FF2B5EF4-FFF2-40B4-BE49-F238E27FC236}">
                <a16:creationId xmlns:a16="http://schemas.microsoft.com/office/drawing/2014/main" id="{57713E97-BD14-4CBA-B9A7-8D1F17CA2BD9}"/>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8163" y="4987986"/>
            <a:ext cx="2216019" cy="690747"/>
          </a:xfrm>
          <a:prstGeom prst="rect">
            <a:avLst/>
          </a:prstGeom>
        </p:spPr>
      </p:pic>
      <p:grpSp>
        <p:nvGrpSpPr>
          <p:cNvPr id="8" name="Ryhmä 7">
            <a:extLst>
              <a:ext uri="{FF2B5EF4-FFF2-40B4-BE49-F238E27FC236}">
                <a16:creationId xmlns:a16="http://schemas.microsoft.com/office/drawing/2014/main" id="{201F22C6-9E0C-4B9F-BEC7-0F50A5CF7CC6}"/>
              </a:ext>
              <a:ext uri="{C183D7F6-B498-43B3-948B-1728B52AA6E4}">
                <adec:decorative xmlns:adec="http://schemas.microsoft.com/office/drawing/2017/decorative" val="1"/>
              </a:ext>
            </a:extLst>
          </p:cNvPr>
          <p:cNvGrpSpPr/>
          <p:nvPr userDrawn="1"/>
        </p:nvGrpSpPr>
        <p:grpSpPr>
          <a:xfrm>
            <a:off x="6056313" y="163513"/>
            <a:ext cx="6121399" cy="6681787"/>
            <a:chOff x="6056313" y="163513"/>
            <a:chExt cx="6121399" cy="6681787"/>
          </a:xfrm>
        </p:grpSpPr>
        <p:sp>
          <p:nvSpPr>
            <p:cNvPr id="9" name="Freeform 5">
              <a:extLst>
                <a:ext uri="{FF2B5EF4-FFF2-40B4-BE49-F238E27FC236}">
                  <a16:creationId xmlns:a16="http://schemas.microsoft.com/office/drawing/2014/main" id="{8283AA95-D6CF-4AA1-8EF5-42C325091E8D}"/>
                </a:ext>
              </a:extLst>
            </p:cNvPr>
            <p:cNvSpPr>
              <a:spLocks/>
            </p:cNvSpPr>
            <p:nvPr userDrawn="1"/>
          </p:nvSpPr>
          <p:spPr bwMode="auto">
            <a:xfrm>
              <a:off x="9040813" y="3278188"/>
              <a:ext cx="2571750" cy="2559050"/>
            </a:xfrm>
            <a:custGeom>
              <a:avLst/>
              <a:gdLst>
                <a:gd name="T0" fmla="*/ 8 w 7143"/>
                <a:gd name="T1" fmla="*/ 3300 h 7105"/>
                <a:gd name="T2" fmla="*/ 77 w 7143"/>
                <a:gd name="T3" fmla="*/ 4379 h 7105"/>
                <a:gd name="T4" fmla="*/ 1107 w 7143"/>
                <a:gd name="T5" fmla="*/ 6356 h 7105"/>
                <a:gd name="T6" fmla="*/ 3199 w 7143"/>
                <a:gd name="T7" fmla="*/ 7105 h 7105"/>
                <a:gd name="T8" fmla="*/ 3204 w 7143"/>
                <a:gd name="T9" fmla="*/ 7105 h 7105"/>
                <a:gd name="T10" fmla="*/ 4040 w 7143"/>
                <a:gd name="T11" fmla="*/ 7003 h 7105"/>
                <a:gd name="T12" fmla="*/ 4960 w 7143"/>
                <a:gd name="T13" fmla="*/ 6645 h 7105"/>
                <a:gd name="T14" fmla="*/ 5643 w 7143"/>
                <a:gd name="T15" fmla="*/ 6190 h 7105"/>
                <a:gd name="T16" fmla="*/ 7096 w 7143"/>
                <a:gd name="T17" fmla="*/ 3420 h 7105"/>
                <a:gd name="T18" fmla="*/ 7143 w 7143"/>
                <a:gd name="T19" fmla="*/ 2615 h 7105"/>
                <a:gd name="T20" fmla="*/ 7143 w 7143"/>
                <a:gd name="T21" fmla="*/ 2585 h 7105"/>
                <a:gd name="T22" fmla="*/ 7141 w 7143"/>
                <a:gd name="T23" fmla="*/ 2442 h 7105"/>
                <a:gd name="T24" fmla="*/ 6559 w 7143"/>
                <a:gd name="T25" fmla="*/ 673 h 7105"/>
                <a:gd name="T26" fmla="*/ 5077 w 7143"/>
                <a:gd name="T27" fmla="*/ 103 h 7105"/>
                <a:gd name="T28" fmla="*/ 3099 w 7143"/>
                <a:gd name="T29" fmla="*/ 9 h 7105"/>
                <a:gd name="T30" fmla="*/ 851 w 7143"/>
                <a:gd name="T31" fmla="*/ 337 h 7105"/>
                <a:gd name="T32" fmla="*/ 269 w 7143"/>
                <a:gd name="T33" fmla="*/ 880 h 7105"/>
                <a:gd name="T34" fmla="*/ 0 w 7143"/>
                <a:gd name="T35" fmla="*/ 2442 h 7105"/>
                <a:gd name="T36" fmla="*/ 0 w 7143"/>
                <a:gd name="T37" fmla="*/ 2475 h 7105"/>
                <a:gd name="T38" fmla="*/ 4 w 7143"/>
                <a:gd name="T39" fmla="*/ 2812 h 7105"/>
                <a:gd name="T40" fmla="*/ 8 w 7143"/>
                <a:gd name="T41" fmla="*/ 3300 h 7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43" h="7105">
                  <a:moveTo>
                    <a:pt x="8" y="3300"/>
                  </a:moveTo>
                  <a:cubicBezTo>
                    <a:pt x="11" y="3661"/>
                    <a:pt x="18" y="4024"/>
                    <a:pt x="77" y="4379"/>
                  </a:cubicBezTo>
                  <a:cubicBezTo>
                    <a:pt x="198" y="5107"/>
                    <a:pt x="508" y="5832"/>
                    <a:pt x="1107" y="6356"/>
                  </a:cubicBezTo>
                  <a:cubicBezTo>
                    <a:pt x="1670" y="6847"/>
                    <a:pt x="2425" y="7105"/>
                    <a:pt x="3199" y="7105"/>
                  </a:cubicBezTo>
                  <a:lnTo>
                    <a:pt x="3204" y="7105"/>
                  </a:lnTo>
                  <a:cubicBezTo>
                    <a:pt x="3483" y="7105"/>
                    <a:pt x="3765" y="7071"/>
                    <a:pt x="4040" y="7003"/>
                  </a:cubicBezTo>
                  <a:cubicBezTo>
                    <a:pt x="4364" y="6922"/>
                    <a:pt x="4673" y="6800"/>
                    <a:pt x="4960" y="6645"/>
                  </a:cubicBezTo>
                  <a:cubicBezTo>
                    <a:pt x="5204" y="6513"/>
                    <a:pt x="5432" y="6360"/>
                    <a:pt x="5643" y="6190"/>
                  </a:cubicBezTo>
                  <a:cubicBezTo>
                    <a:pt x="6574" y="5442"/>
                    <a:pt x="6970" y="4505"/>
                    <a:pt x="7096" y="3420"/>
                  </a:cubicBezTo>
                  <a:cubicBezTo>
                    <a:pt x="7127" y="3153"/>
                    <a:pt x="7143" y="2884"/>
                    <a:pt x="7143" y="2615"/>
                  </a:cubicBezTo>
                  <a:lnTo>
                    <a:pt x="7143" y="2585"/>
                  </a:lnTo>
                  <a:cubicBezTo>
                    <a:pt x="7143" y="2537"/>
                    <a:pt x="7142" y="2490"/>
                    <a:pt x="7141" y="2442"/>
                  </a:cubicBezTo>
                  <a:cubicBezTo>
                    <a:pt x="7128" y="1830"/>
                    <a:pt x="7029" y="1151"/>
                    <a:pt x="6559" y="673"/>
                  </a:cubicBezTo>
                  <a:cubicBezTo>
                    <a:pt x="6171" y="279"/>
                    <a:pt x="5606" y="160"/>
                    <a:pt x="5077" y="103"/>
                  </a:cubicBezTo>
                  <a:cubicBezTo>
                    <a:pt x="4420" y="33"/>
                    <a:pt x="3759" y="0"/>
                    <a:pt x="3099" y="9"/>
                  </a:cubicBezTo>
                  <a:cubicBezTo>
                    <a:pt x="2366" y="20"/>
                    <a:pt x="1526" y="15"/>
                    <a:pt x="851" y="337"/>
                  </a:cubicBezTo>
                  <a:cubicBezTo>
                    <a:pt x="595" y="459"/>
                    <a:pt x="385" y="642"/>
                    <a:pt x="269" y="880"/>
                  </a:cubicBezTo>
                  <a:cubicBezTo>
                    <a:pt x="41" y="1347"/>
                    <a:pt x="1" y="1916"/>
                    <a:pt x="0" y="2442"/>
                  </a:cubicBezTo>
                  <a:lnTo>
                    <a:pt x="0" y="2475"/>
                  </a:lnTo>
                  <a:cubicBezTo>
                    <a:pt x="0" y="2590"/>
                    <a:pt x="2" y="2702"/>
                    <a:pt x="4" y="2812"/>
                  </a:cubicBezTo>
                  <a:cubicBezTo>
                    <a:pt x="7" y="2974"/>
                    <a:pt x="7" y="3137"/>
                    <a:pt x="8" y="3300"/>
                  </a:cubicBezTo>
                  <a:close/>
                </a:path>
              </a:pathLst>
            </a:custGeom>
            <a:solidFill>
              <a:srgbClr val="C66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6">
              <a:extLst>
                <a:ext uri="{FF2B5EF4-FFF2-40B4-BE49-F238E27FC236}">
                  <a16:creationId xmlns:a16="http://schemas.microsoft.com/office/drawing/2014/main" id="{3683C4C9-8ADD-40FB-A76A-A60E1E97D133}"/>
                </a:ext>
              </a:extLst>
            </p:cNvPr>
            <p:cNvSpPr>
              <a:spLocks/>
            </p:cNvSpPr>
            <p:nvPr userDrawn="1"/>
          </p:nvSpPr>
          <p:spPr bwMode="auto">
            <a:xfrm>
              <a:off x="6475413" y="4735513"/>
              <a:ext cx="2371725" cy="2109787"/>
            </a:xfrm>
            <a:custGeom>
              <a:avLst/>
              <a:gdLst>
                <a:gd name="T0" fmla="*/ 1672 w 6585"/>
                <a:gd name="T1" fmla="*/ 5855 h 5855"/>
                <a:gd name="T2" fmla="*/ 1514 w 6585"/>
                <a:gd name="T3" fmla="*/ 5676 h 5855"/>
                <a:gd name="T4" fmla="*/ 1520 w 6585"/>
                <a:gd name="T5" fmla="*/ 4989 h 5855"/>
                <a:gd name="T6" fmla="*/ 2218 w 6585"/>
                <a:gd name="T7" fmla="*/ 4983 h 5855"/>
                <a:gd name="T8" fmla="*/ 2992 w 6585"/>
                <a:gd name="T9" fmla="*/ 5194 h 5855"/>
                <a:gd name="T10" fmla="*/ 3334 w 6585"/>
                <a:gd name="T11" fmla="*/ 5136 h 5855"/>
                <a:gd name="T12" fmla="*/ 3290 w 6585"/>
                <a:gd name="T13" fmla="*/ 4696 h 5855"/>
                <a:gd name="T14" fmla="*/ 1874 w 6585"/>
                <a:gd name="T15" fmla="*/ 4387 h 5855"/>
                <a:gd name="T16" fmla="*/ 648 w 6585"/>
                <a:gd name="T17" fmla="*/ 4200 h 5855"/>
                <a:gd name="T18" fmla="*/ 192 w 6585"/>
                <a:gd name="T19" fmla="*/ 3965 h 5855"/>
                <a:gd name="T20" fmla="*/ 63 w 6585"/>
                <a:gd name="T21" fmla="*/ 3487 h 5855"/>
                <a:gd name="T22" fmla="*/ 775 w 6585"/>
                <a:gd name="T23" fmla="*/ 3144 h 5855"/>
                <a:gd name="T24" fmla="*/ 1667 w 6585"/>
                <a:gd name="T25" fmla="*/ 2205 h 5855"/>
                <a:gd name="T26" fmla="*/ 1359 w 6585"/>
                <a:gd name="T27" fmla="*/ 1520 h 5855"/>
                <a:gd name="T28" fmla="*/ 1403 w 6585"/>
                <a:gd name="T29" fmla="*/ 1023 h 5855"/>
                <a:gd name="T30" fmla="*/ 1809 w 6585"/>
                <a:gd name="T31" fmla="*/ 739 h 5855"/>
                <a:gd name="T32" fmla="*/ 2410 w 6585"/>
                <a:gd name="T33" fmla="*/ 1269 h 5855"/>
                <a:gd name="T34" fmla="*/ 2905 w 6585"/>
                <a:gd name="T35" fmla="*/ 1959 h 5855"/>
                <a:gd name="T36" fmla="*/ 3097 w 6585"/>
                <a:gd name="T37" fmla="*/ 2036 h 5855"/>
                <a:gd name="T38" fmla="*/ 3281 w 6585"/>
                <a:gd name="T39" fmla="*/ 1758 h 5855"/>
                <a:gd name="T40" fmla="*/ 3344 w 6585"/>
                <a:gd name="T41" fmla="*/ 985 h 5855"/>
                <a:gd name="T42" fmla="*/ 3554 w 6585"/>
                <a:gd name="T43" fmla="*/ 301 h 5855"/>
                <a:gd name="T44" fmla="*/ 4197 w 6585"/>
                <a:gd name="T45" fmla="*/ 109 h 5855"/>
                <a:gd name="T46" fmla="*/ 4423 w 6585"/>
                <a:gd name="T47" fmla="*/ 884 h 5855"/>
                <a:gd name="T48" fmla="*/ 4131 w 6585"/>
                <a:gd name="T49" fmla="*/ 2115 h 5855"/>
                <a:gd name="T50" fmla="*/ 4174 w 6585"/>
                <a:gd name="T51" fmla="*/ 3343 h 5855"/>
                <a:gd name="T52" fmla="*/ 4410 w 6585"/>
                <a:gd name="T53" fmla="*/ 3636 h 5855"/>
                <a:gd name="T54" fmla="*/ 5012 w 6585"/>
                <a:gd name="T55" fmla="*/ 2348 h 5855"/>
                <a:gd name="T56" fmla="*/ 5930 w 6585"/>
                <a:gd name="T57" fmla="*/ 2973 h 5855"/>
                <a:gd name="T58" fmla="*/ 5151 w 6585"/>
                <a:gd name="T59" fmla="*/ 4718 h 5855"/>
                <a:gd name="T60" fmla="*/ 5220 w 6585"/>
                <a:gd name="T61" fmla="*/ 4972 h 5855"/>
                <a:gd name="T62" fmla="*/ 5563 w 6585"/>
                <a:gd name="T63" fmla="*/ 4912 h 5855"/>
                <a:gd name="T64" fmla="*/ 5765 w 6585"/>
                <a:gd name="T65" fmla="*/ 4538 h 5855"/>
                <a:gd name="T66" fmla="*/ 5986 w 6585"/>
                <a:gd name="T67" fmla="*/ 4225 h 5855"/>
                <a:gd name="T68" fmla="*/ 6500 w 6585"/>
                <a:gd name="T69" fmla="*/ 4536 h 5855"/>
                <a:gd name="T70" fmla="*/ 5587 w 6585"/>
                <a:gd name="T71" fmla="*/ 5855 h 5855"/>
                <a:gd name="T72" fmla="*/ 1672 w 6585"/>
                <a:gd name="T73" fmla="*/ 5855 h 5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585" h="5855">
                  <a:moveTo>
                    <a:pt x="1672" y="5855"/>
                  </a:moveTo>
                  <a:cubicBezTo>
                    <a:pt x="1615" y="5802"/>
                    <a:pt x="1564" y="5741"/>
                    <a:pt x="1514" y="5676"/>
                  </a:cubicBezTo>
                  <a:cubicBezTo>
                    <a:pt x="1409" y="5480"/>
                    <a:pt x="1366" y="5165"/>
                    <a:pt x="1520" y="4989"/>
                  </a:cubicBezTo>
                  <a:cubicBezTo>
                    <a:pt x="1690" y="4796"/>
                    <a:pt x="1990" y="4893"/>
                    <a:pt x="2218" y="4983"/>
                  </a:cubicBezTo>
                  <a:cubicBezTo>
                    <a:pt x="2466" y="5081"/>
                    <a:pt x="2726" y="5152"/>
                    <a:pt x="2992" y="5194"/>
                  </a:cubicBezTo>
                  <a:cubicBezTo>
                    <a:pt x="3109" y="5213"/>
                    <a:pt x="3245" y="5220"/>
                    <a:pt x="3334" y="5136"/>
                  </a:cubicBezTo>
                  <a:cubicBezTo>
                    <a:pt x="3456" y="5019"/>
                    <a:pt x="3398" y="4814"/>
                    <a:pt x="3290" y="4696"/>
                  </a:cubicBezTo>
                  <a:cubicBezTo>
                    <a:pt x="2959" y="4334"/>
                    <a:pt x="2377" y="4390"/>
                    <a:pt x="1874" y="4387"/>
                  </a:cubicBezTo>
                  <a:cubicBezTo>
                    <a:pt x="1456" y="4384"/>
                    <a:pt x="1041" y="4321"/>
                    <a:pt x="648" y="4200"/>
                  </a:cubicBezTo>
                  <a:cubicBezTo>
                    <a:pt x="482" y="4149"/>
                    <a:pt x="314" y="4085"/>
                    <a:pt x="192" y="3965"/>
                  </a:cubicBezTo>
                  <a:cubicBezTo>
                    <a:pt x="69" y="3845"/>
                    <a:pt x="0" y="3656"/>
                    <a:pt x="63" y="3487"/>
                  </a:cubicBezTo>
                  <a:cubicBezTo>
                    <a:pt x="161" y="3224"/>
                    <a:pt x="508" y="3086"/>
                    <a:pt x="775" y="3144"/>
                  </a:cubicBezTo>
                  <a:cubicBezTo>
                    <a:pt x="2675" y="3551"/>
                    <a:pt x="1781" y="2455"/>
                    <a:pt x="1667" y="2205"/>
                  </a:cubicBezTo>
                  <a:cubicBezTo>
                    <a:pt x="1553" y="1956"/>
                    <a:pt x="1425" y="1789"/>
                    <a:pt x="1359" y="1520"/>
                  </a:cubicBezTo>
                  <a:cubicBezTo>
                    <a:pt x="1319" y="1358"/>
                    <a:pt x="1325" y="1178"/>
                    <a:pt x="1403" y="1023"/>
                  </a:cubicBezTo>
                  <a:cubicBezTo>
                    <a:pt x="1481" y="869"/>
                    <a:pt x="1639" y="747"/>
                    <a:pt x="1809" y="739"/>
                  </a:cubicBezTo>
                  <a:cubicBezTo>
                    <a:pt x="2124" y="725"/>
                    <a:pt x="2251" y="1006"/>
                    <a:pt x="2410" y="1269"/>
                  </a:cubicBezTo>
                  <a:cubicBezTo>
                    <a:pt x="2568" y="1531"/>
                    <a:pt x="2666" y="1768"/>
                    <a:pt x="2905" y="1959"/>
                  </a:cubicBezTo>
                  <a:cubicBezTo>
                    <a:pt x="2960" y="2004"/>
                    <a:pt x="3025" y="2048"/>
                    <a:pt x="3097" y="2036"/>
                  </a:cubicBezTo>
                  <a:cubicBezTo>
                    <a:pt x="3214" y="2018"/>
                    <a:pt x="3267" y="1875"/>
                    <a:pt x="3281" y="1758"/>
                  </a:cubicBezTo>
                  <a:cubicBezTo>
                    <a:pt x="3308" y="1519"/>
                    <a:pt x="3336" y="1225"/>
                    <a:pt x="3344" y="985"/>
                  </a:cubicBezTo>
                  <a:cubicBezTo>
                    <a:pt x="3352" y="746"/>
                    <a:pt x="3401" y="493"/>
                    <a:pt x="3554" y="301"/>
                  </a:cubicBezTo>
                  <a:cubicBezTo>
                    <a:pt x="3708" y="108"/>
                    <a:pt x="3990" y="0"/>
                    <a:pt x="4197" y="109"/>
                  </a:cubicBezTo>
                  <a:cubicBezTo>
                    <a:pt x="4449" y="242"/>
                    <a:pt x="4469" y="594"/>
                    <a:pt x="4423" y="884"/>
                  </a:cubicBezTo>
                  <a:cubicBezTo>
                    <a:pt x="4356" y="1299"/>
                    <a:pt x="4216" y="1702"/>
                    <a:pt x="4131" y="2115"/>
                  </a:cubicBezTo>
                  <a:cubicBezTo>
                    <a:pt x="4046" y="2528"/>
                    <a:pt x="4019" y="2965"/>
                    <a:pt x="4174" y="3343"/>
                  </a:cubicBezTo>
                  <a:cubicBezTo>
                    <a:pt x="4240" y="3505"/>
                    <a:pt x="4233" y="3633"/>
                    <a:pt x="4410" y="3636"/>
                  </a:cubicBezTo>
                  <a:cubicBezTo>
                    <a:pt x="4635" y="3641"/>
                    <a:pt x="4944" y="2597"/>
                    <a:pt x="5012" y="2348"/>
                  </a:cubicBezTo>
                  <a:cubicBezTo>
                    <a:pt x="5265" y="1418"/>
                    <a:pt x="6229" y="2091"/>
                    <a:pt x="5930" y="2973"/>
                  </a:cubicBezTo>
                  <a:cubicBezTo>
                    <a:pt x="5689" y="3683"/>
                    <a:pt x="5190" y="4088"/>
                    <a:pt x="5151" y="4718"/>
                  </a:cubicBezTo>
                  <a:cubicBezTo>
                    <a:pt x="5145" y="4810"/>
                    <a:pt x="5154" y="4912"/>
                    <a:pt x="5220" y="4972"/>
                  </a:cubicBezTo>
                  <a:cubicBezTo>
                    <a:pt x="5313" y="5054"/>
                    <a:pt x="5474" y="5008"/>
                    <a:pt x="5563" y="4912"/>
                  </a:cubicBezTo>
                  <a:cubicBezTo>
                    <a:pt x="5653" y="4816"/>
                    <a:pt x="5719" y="4660"/>
                    <a:pt x="5765" y="4538"/>
                  </a:cubicBezTo>
                  <a:cubicBezTo>
                    <a:pt x="5810" y="4416"/>
                    <a:pt x="5873" y="4289"/>
                    <a:pt x="5986" y="4225"/>
                  </a:cubicBezTo>
                  <a:cubicBezTo>
                    <a:pt x="6201" y="4103"/>
                    <a:pt x="6458" y="4301"/>
                    <a:pt x="6500" y="4536"/>
                  </a:cubicBezTo>
                  <a:cubicBezTo>
                    <a:pt x="6585" y="5012"/>
                    <a:pt x="5918" y="5310"/>
                    <a:pt x="5587" y="5855"/>
                  </a:cubicBezTo>
                  <a:lnTo>
                    <a:pt x="1672" y="5855"/>
                  </a:lnTo>
                  <a:close/>
                </a:path>
              </a:pathLst>
            </a:custGeom>
            <a:solidFill>
              <a:srgbClr val="2C52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7">
              <a:extLst>
                <a:ext uri="{FF2B5EF4-FFF2-40B4-BE49-F238E27FC236}">
                  <a16:creationId xmlns:a16="http://schemas.microsoft.com/office/drawing/2014/main" id="{3BBD8ED3-AA58-4320-8E9C-A40443255DD6}"/>
                </a:ext>
              </a:extLst>
            </p:cNvPr>
            <p:cNvSpPr>
              <a:spLocks/>
            </p:cNvSpPr>
            <p:nvPr userDrawn="1"/>
          </p:nvSpPr>
          <p:spPr bwMode="auto">
            <a:xfrm>
              <a:off x="6056313" y="990600"/>
              <a:ext cx="2606675" cy="2571750"/>
            </a:xfrm>
            <a:custGeom>
              <a:avLst/>
              <a:gdLst>
                <a:gd name="T0" fmla="*/ 2351 w 7239"/>
                <a:gd name="T1" fmla="*/ 834 h 7139"/>
                <a:gd name="T2" fmla="*/ 1928 w 7239"/>
                <a:gd name="T3" fmla="*/ 1087 h 7139"/>
                <a:gd name="T4" fmla="*/ 1777 w 7239"/>
                <a:gd name="T5" fmla="*/ 1198 h 7139"/>
                <a:gd name="T6" fmla="*/ 1125 w 7239"/>
                <a:gd name="T7" fmla="*/ 1840 h 7139"/>
                <a:gd name="T8" fmla="*/ 618 w 7239"/>
                <a:gd name="T9" fmla="*/ 2616 h 7139"/>
                <a:gd name="T10" fmla="*/ 279 w 7239"/>
                <a:gd name="T11" fmla="*/ 3451 h 7139"/>
                <a:gd name="T12" fmla="*/ 160 w 7239"/>
                <a:gd name="T13" fmla="*/ 3925 h 7139"/>
                <a:gd name="T14" fmla="*/ 382 w 7239"/>
                <a:gd name="T15" fmla="*/ 6167 h 7139"/>
                <a:gd name="T16" fmla="*/ 2189 w 7239"/>
                <a:gd name="T17" fmla="*/ 7079 h 7139"/>
                <a:gd name="T18" fmla="*/ 4522 w 7239"/>
                <a:gd name="T19" fmla="*/ 6851 h 7139"/>
                <a:gd name="T20" fmla="*/ 6688 w 7239"/>
                <a:gd name="T21" fmla="*/ 5588 h 7139"/>
                <a:gd name="T22" fmla="*/ 7062 w 7239"/>
                <a:gd name="T23" fmla="*/ 4429 h 7139"/>
                <a:gd name="T24" fmla="*/ 7165 w 7239"/>
                <a:gd name="T25" fmla="*/ 3064 h 7139"/>
                <a:gd name="T26" fmla="*/ 7239 w 7239"/>
                <a:gd name="T27" fmla="*/ 1785 h 7139"/>
                <a:gd name="T28" fmla="*/ 7239 w 7239"/>
                <a:gd name="T29" fmla="*/ 1753 h 7139"/>
                <a:gd name="T30" fmla="*/ 7047 w 7239"/>
                <a:gd name="T31" fmla="*/ 679 h 7139"/>
                <a:gd name="T32" fmla="*/ 6313 w 7239"/>
                <a:gd name="T33" fmla="*/ 77 h 7139"/>
                <a:gd name="T34" fmla="*/ 5695 w 7239"/>
                <a:gd name="T35" fmla="*/ 1 h 7139"/>
                <a:gd name="T36" fmla="*/ 4560 w 7239"/>
                <a:gd name="T37" fmla="*/ 96 h 7139"/>
                <a:gd name="T38" fmla="*/ 3671 w 7239"/>
                <a:gd name="T39" fmla="*/ 278 h 7139"/>
                <a:gd name="T40" fmla="*/ 3422 w 7239"/>
                <a:gd name="T41" fmla="*/ 354 h 7139"/>
                <a:gd name="T42" fmla="*/ 2548 w 7239"/>
                <a:gd name="T43" fmla="*/ 734 h 7139"/>
                <a:gd name="T44" fmla="*/ 2351 w 7239"/>
                <a:gd name="T45" fmla="*/ 834 h 7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239" h="7139">
                  <a:moveTo>
                    <a:pt x="2351" y="834"/>
                  </a:moveTo>
                  <a:cubicBezTo>
                    <a:pt x="2205" y="911"/>
                    <a:pt x="2063" y="993"/>
                    <a:pt x="1928" y="1087"/>
                  </a:cubicBezTo>
                  <a:cubicBezTo>
                    <a:pt x="1877" y="1123"/>
                    <a:pt x="1826" y="1160"/>
                    <a:pt x="1777" y="1198"/>
                  </a:cubicBezTo>
                  <a:cubicBezTo>
                    <a:pt x="1537" y="1387"/>
                    <a:pt x="1318" y="1603"/>
                    <a:pt x="1125" y="1840"/>
                  </a:cubicBezTo>
                  <a:cubicBezTo>
                    <a:pt x="929" y="2080"/>
                    <a:pt x="760" y="2341"/>
                    <a:pt x="618" y="2616"/>
                  </a:cubicBezTo>
                  <a:cubicBezTo>
                    <a:pt x="479" y="2883"/>
                    <a:pt x="366" y="3164"/>
                    <a:pt x="279" y="3451"/>
                  </a:cubicBezTo>
                  <a:cubicBezTo>
                    <a:pt x="232" y="3607"/>
                    <a:pt x="190" y="3765"/>
                    <a:pt x="160" y="3925"/>
                  </a:cubicBezTo>
                  <a:cubicBezTo>
                    <a:pt x="0" y="4730"/>
                    <a:pt x="26" y="5575"/>
                    <a:pt x="382" y="6167"/>
                  </a:cubicBezTo>
                  <a:cubicBezTo>
                    <a:pt x="753" y="6785"/>
                    <a:pt x="1460" y="7020"/>
                    <a:pt x="2189" y="7079"/>
                  </a:cubicBezTo>
                  <a:cubicBezTo>
                    <a:pt x="2935" y="7139"/>
                    <a:pt x="3729" y="7055"/>
                    <a:pt x="4522" y="6851"/>
                  </a:cubicBezTo>
                  <a:cubicBezTo>
                    <a:pt x="5254" y="6662"/>
                    <a:pt x="6168" y="6359"/>
                    <a:pt x="6688" y="5588"/>
                  </a:cubicBezTo>
                  <a:cubicBezTo>
                    <a:pt x="6933" y="5224"/>
                    <a:pt x="7021" y="4815"/>
                    <a:pt x="7062" y="4429"/>
                  </a:cubicBezTo>
                  <a:cubicBezTo>
                    <a:pt x="7111" y="3971"/>
                    <a:pt x="7132" y="3518"/>
                    <a:pt x="7165" y="3064"/>
                  </a:cubicBezTo>
                  <a:cubicBezTo>
                    <a:pt x="7196" y="2637"/>
                    <a:pt x="7238" y="2205"/>
                    <a:pt x="7239" y="1785"/>
                  </a:cubicBezTo>
                  <a:lnTo>
                    <a:pt x="7239" y="1753"/>
                  </a:lnTo>
                  <a:cubicBezTo>
                    <a:pt x="7238" y="1370"/>
                    <a:pt x="7198" y="988"/>
                    <a:pt x="7047" y="679"/>
                  </a:cubicBezTo>
                  <a:cubicBezTo>
                    <a:pt x="6896" y="370"/>
                    <a:pt x="6638" y="170"/>
                    <a:pt x="6313" y="77"/>
                  </a:cubicBezTo>
                  <a:cubicBezTo>
                    <a:pt x="6113" y="19"/>
                    <a:pt x="5903" y="1"/>
                    <a:pt x="5695" y="1"/>
                  </a:cubicBezTo>
                  <a:cubicBezTo>
                    <a:pt x="5315" y="0"/>
                    <a:pt x="4935" y="42"/>
                    <a:pt x="4560" y="96"/>
                  </a:cubicBezTo>
                  <a:cubicBezTo>
                    <a:pt x="4260" y="139"/>
                    <a:pt x="3963" y="197"/>
                    <a:pt x="3671" y="278"/>
                  </a:cubicBezTo>
                  <a:cubicBezTo>
                    <a:pt x="3588" y="301"/>
                    <a:pt x="3504" y="326"/>
                    <a:pt x="3422" y="354"/>
                  </a:cubicBezTo>
                  <a:cubicBezTo>
                    <a:pt x="3120" y="454"/>
                    <a:pt x="2833" y="595"/>
                    <a:pt x="2548" y="734"/>
                  </a:cubicBezTo>
                  <a:cubicBezTo>
                    <a:pt x="2482" y="767"/>
                    <a:pt x="2416" y="800"/>
                    <a:pt x="2351" y="834"/>
                  </a:cubicBezTo>
                  <a:close/>
                </a:path>
              </a:pathLst>
            </a:custGeom>
            <a:solidFill>
              <a:srgbClr val="E0C0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8">
              <a:extLst>
                <a:ext uri="{FF2B5EF4-FFF2-40B4-BE49-F238E27FC236}">
                  <a16:creationId xmlns:a16="http://schemas.microsoft.com/office/drawing/2014/main" id="{26C33C88-6212-40EB-8019-FAFC90F4B5A8}"/>
                </a:ext>
              </a:extLst>
            </p:cNvPr>
            <p:cNvSpPr>
              <a:spLocks/>
            </p:cNvSpPr>
            <p:nvPr userDrawn="1"/>
          </p:nvSpPr>
          <p:spPr bwMode="auto">
            <a:xfrm>
              <a:off x="6777038" y="1562100"/>
              <a:ext cx="277812" cy="381000"/>
            </a:xfrm>
            <a:custGeom>
              <a:avLst/>
              <a:gdLst>
                <a:gd name="T0" fmla="*/ 347 w 773"/>
                <a:gd name="T1" fmla="*/ 507 h 1055"/>
                <a:gd name="T2" fmla="*/ 328 w 773"/>
                <a:gd name="T3" fmla="*/ 524 h 1055"/>
                <a:gd name="T4" fmla="*/ 341 w 773"/>
                <a:gd name="T5" fmla="*/ 573 h 1055"/>
                <a:gd name="T6" fmla="*/ 392 w 773"/>
                <a:gd name="T7" fmla="*/ 912 h 1055"/>
                <a:gd name="T8" fmla="*/ 480 w 773"/>
                <a:gd name="T9" fmla="*/ 1020 h 1055"/>
                <a:gd name="T10" fmla="*/ 539 w 773"/>
                <a:gd name="T11" fmla="*/ 1047 h 1055"/>
                <a:gd name="T12" fmla="*/ 599 w 773"/>
                <a:gd name="T13" fmla="*/ 1051 h 1055"/>
                <a:gd name="T14" fmla="*/ 750 w 773"/>
                <a:gd name="T15" fmla="*/ 778 h 1055"/>
                <a:gd name="T16" fmla="*/ 758 w 773"/>
                <a:gd name="T17" fmla="*/ 490 h 1055"/>
                <a:gd name="T18" fmla="*/ 766 w 773"/>
                <a:gd name="T19" fmla="*/ 466 h 1055"/>
                <a:gd name="T20" fmla="*/ 769 w 773"/>
                <a:gd name="T21" fmla="*/ 433 h 1055"/>
                <a:gd name="T22" fmla="*/ 769 w 773"/>
                <a:gd name="T23" fmla="*/ 394 h 1055"/>
                <a:gd name="T24" fmla="*/ 767 w 773"/>
                <a:gd name="T25" fmla="*/ 350 h 1055"/>
                <a:gd name="T26" fmla="*/ 762 w 773"/>
                <a:gd name="T27" fmla="*/ 304 h 1055"/>
                <a:gd name="T28" fmla="*/ 756 w 773"/>
                <a:gd name="T29" fmla="*/ 258 h 1055"/>
                <a:gd name="T30" fmla="*/ 750 w 773"/>
                <a:gd name="T31" fmla="*/ 214 h 1055"/>
                <a:gd name="T32" fmla="*/ 743 w 773"/>
                <a:gd name="T33" fmla="*/ 174 h 1055"/>
                <a:gd name="T34" fmla="*/ 737 w 773"/>
                <a:gd name="T35" fmla="*/ 140 h 1055"/>
                <a:gd name="T36" fmla="*/ 729 w 773"/>
                <a:gd name="T37" fmla="*/ 103 h 1055"/>
                <a:gd name="T38" fmla="*/ 706 w 773"/>
                <a:gd name="T39" fmla="*/ 53 h 1055"/>
                <a:gd name="T40" fmla="*/ 659 w 773"/>
                <a:gd name="T41" fmla="*/ 14 h 1055"/>
                <a:gd name="T42" fmla="*/ 622 w 773"/>
                <a:gd name="T43" fmla="*/ 12 h 1055"/>
                <a:gd name="T44" fmla="*/ 568 w 773"/>
                <a:gd name="T45" fmla="*/ 66 h 1055"/>
                <a:gd name="T46" fmla="*/ 470 w 773"/>
                <a:gd name="T47" fmla="*/ 12 h 1055"/>
                <a:gd name="T48" fmla="*/ 417 w 773"/>
                <a:gd name="T49" fmla="*/ 73 h 1055"/>
                <a:gd name="T50" fmla="*/ 326 w 773"/>
                <a:gd name="T51" fmla="*/ 28 h 1055"/>
                <a:gd name="T52" fmla="*/ 258 w 773"/>
                <a:gd name="T53" fmla="*/ 111 h 1055"/>
                <a:gd name="T54" fmla="*/ 159 w 773"/>
                <a:gd name="T55" fmla="*/ 164 h 1055"/>
                <a:gd name="T56" fmla="*/ 0 w 773"/>
                <a:gd name="T57" fmla="*/ 301 h 1055"/>
                <a:gd name="T58" fmla="*/ 63 w 773"/>
                <a:gd name="T59" fmla="*/ 429 h 1055"/>
                <a:gd name="T60" fmla="*/ 211 w 773"/>
                <a:gd name="T61" fmla="*/ 468 h 1055"/>
                <a:gd name="T62" fmla="*/ 225 w 773"/>
                <a:gd name="T63" fmla="*/ 465 h 1055"/>
                <a:gd name="T64" fmla="*/ 238 w 773"/>
                <a:gd name="T65" fmla="*/ 430 h 1055"/>
                <a:gd name="T66" fmla="*/ 239 w 773"/>
                <a:gd name="T67" fmla="*/ 400 h 1055"/>
                <a:gd name="T68" fmla="*/ 335 w 773"/>
                <a:gd name="T69" fmla="*/ 380 h 1055"/>
                <a:gd name="T70" fmla="*/ 386 w 773"/>
                <a:gd name="T71" fmla="*/ 341 h 1055"/>
                <a:gd name="T72" fmla="*/ 394 w 773"/>
                <a:gd name="T73" fmla="*/ 316 h 1055"/>
                <a:gd name="T74" fmla="*/ 462 w 773"/>
                <a:gd name="T75" fmla="*/ 376 h 1055"/>
                <a:gd name="T76" fmla="*/ 568 w 773"/>
                <a:gd name="T77" fmla="*/ 270 h 1055"/>
                <a:gd name="T78" fmla="*/ 622 w 773"/>
                <a:gd name="T79" fmla="*/ 301 h 1055"/>
                <a:gd name="T80" fmla="*/ 493 w 773"/>
                <a:gd name="T81" fmla="*/ 467 h 1055"/>
                <a:gd name="T82" fmla="*/ 419 w 773"/>
                <a:gd name="T83" fmla="*/ 489 h 1055"/>
                <a:gd name="T84" fmla="*/ 347 w 773"/>
                <a:gd name="T85" fmla="*/ 507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73" h="1055">
                  <a:moveTo>
                    <a:pt x="347" y="507"/>
                  </a:moveTo>
                  <a:cubicBezTo>
                    <a:pt x="333" y="512"/>
                    <a:pt x="329" y="516"/>
                    <a:pt x="328" y="524"/>
                  </a:cubicBezTo>
                  <a:cubicBezTo>
                    <a:pt x="327" y="532"/>
                    <a:pt x="339" y="565"/>
                    <a:pt x="341" y="573"/>
                  </a:cubicBezTo>
                  <a:cubicBezTo>
                    <a:pt x="351" y="617"/>
                    <a:pt x="373" y="810"/>
                    <a:pt x="392" y="912"/>
                  </a:cubicBezTo>
                  <a:cubicBezTo>
                    <a:pt x="401" y="963"/>
                    <a:pt x="465" y="1010"/>
                    <a:pt x="480" y="1020"/>
                  </a:cubicBezTo>
                  <a:cubicBezTo>
                    <a:pt x="495" y="1030"/>
                    <a:pt x="522" y="1042"/>
                    <a:pt x="539" y="1047"/>
                  </a:cubicBezTo>
                  <a:cubicBezTo>
                    <a:pt x="556" y="1053"/>
                    <a:pt x="579" y="1055"/>
                    <a:pt x="599" y="1051"/>
                  </a:cubicBezTo>
                  <a:cubicBezTo>
                    <a:pt x="706" y="1032"/>
                    <a:pt x="773" y="915"/>
                    <a:pt x="750" y="778"/>
                  </a:cubicBezTo>
                  <a:cubicBezTo>
                    <a:pt x="728" y="642"/>
                    <a:pt x="720" y="566"/>
                    <a:pt x="758" y="490"/>
                  </a:cubicBezTo>
                  <a:cubicBezTo>
                    <a:pt x="762" y="482"/>
                    <a:pt x="764" y="474"/>
                    <a:pt x="766" y="466"/>
                  </a:cubicBezTo>
                  <a:cubicBezTo>
                    <a:pt x="768" y="455"/>
                    <a:pt x="768" y="444"/>
                    <a:pt x="769" y="433"/>
                  </a:cubicBezTo>
                  <a:cubicBezTo>
                    <a:pt x="770" y="420"/>
                    <a:pt x="770" y="407"/>
                    <a:pt x="769" y="394"/>
                  </a:cubicBezTo>
                  <a:cubicBezTo>
                    <a:pt x="769" y="379"/>
                    <a:pt x="768" y="365"/>
                    <a:pt x="767" y="350"/>
                  </a:cubicBezTo>
                  <a:cubicBezTo>
                    <a:pt x="765" y="335"/>
                    <a:pt x="764" y="320"/>
                    <a:pt x="762" y="304"/>
                  </a:cubicBezTo>
                  <a:cubicBezTo>
                    <a:pt x="760" y="289"/>
                    <a:pt x="758" y="274"/>
                    <a:pt x="756" y="258"/>
                  </a:cubicBezTo>
                  <a:cubicBezTo>
                    <a:pt x="754" y="244"/>
                    <a:pt x="752" y="229"/>
                    <a:pt x="750" y="214"/>
                  </a:cubicBezTo>
                  <a:cubicBezTo>
                    <a:pt x="747" y="201"/>
                    <a:pt x="745" y="188"/>
                    <a:pt x="743" y="174"/>
                  </a:cubicBezTo>
                  <a:cubicBezTo>
                    <a:pt x="741" y="163"/>
                    <a:pt x="739" y="152"/>
                    <a:pt x="737" y="140"/>
                  </a:cubicBezTo>
                  <a:cubicBezTo>
                    <a:pt x="734" y="128"/>
                    <a:pt x="732" y="116"/>
                    <a:pt x="729" y="103"/>
                  </a:cubicBezTo>
                  <a:cubicBezTo>
                    <a:pt x="725" y="85"/>
                    <a:pt x="716" y="68"/>
                    <a:pt x="706" y="53"/>
                  </a:cubicBezTo>
                  <a:cubicBezTo>
                    <a:pt x="694" y="36"/>
                    <a:pt x="679" y="21"/>
                    <a:pt x="659" y="14"/>
                  </a:cubicBezTo>
                  <a:cubicBezTo>
                    <a:pt x="647" y="10"/>
                    <a:pt x="634" y="9"/>
                    <a:pt x="622" y="12"/>
                  </a:cubicBezTo>
                  <a:cubicBezTo>
                    <a:pt x="563" y="29"/>
                    <a:pt x="568" y="66"/>
                    <a:pt x="568" y="66"/>
                  </a:cubicBezTo>
                  <a:cubicBezTo>
                    <a:pt x="568" y="66"/>
                    <a:pt x="524" y="0"/>
                    <a:pt x="470" y="12"/>
                  </a:cubicBezTo>
                  <a:cubicBezTo>
                    <a:pt x="422" y="23"/>
                    <a:pt x="417" y="73"/>
                    <a:pt x="417" y="73"/>
                  </a:cubicBezTo>
                  <a:cubicBezTo>
                    <a:pt x="417" y="73"/>
                    <a:pt x="379" y="12"/>
                    <a:pt x="326" y="28"/>
                  </a:cubicBezTo>
                  <a:cubicBezTo>
                    <a:pt x="273" y="43"/>
                    <a:pt x="265" y="81"/>
                    <a:pt x="258" y="111"/>
                  </a:cubicBezTo>
                  <a:cubicBezTo>
                    <a:pt x="250" y="141"/>
                    <a:pt x="235" y="156"/>
                    <a:pt x="159" y="164"/>
                  </a:cubicBezTo>
                  <a:cubicBezTo>
                    <a:pt x="83" y="172"/>
                    <a:pt x="0" y="232"/>
                    <a:pt x="0" y="301"/>
                  </a:cubicBezTo>
                  <a:cubicBezTo>
                    <a:pt x="0" y="347"/>
                    <a:pt x="12" y="394"/>
                    <a:pt x="63" y="429"/>
                  </a:cubicBezTo>
                  <a:cubicBezTo>
                    <a:pt x="114" y="464"/>
                    <a:pt x="206" y="468"/>
                    <a:pt x="211" y="468"/>
                  </a:cubicBezTo>
                  <a:cubicBezTo>
                    <a:pt x="216" y="468"/>
                    <a:pt x="221" y="467"/>
                    <a:pt x="225" y="465"/>
                  </a:cubicBezTo>
                  <a:cubicBezTo>
                    <a:pt x="243" y="459"/>
                    <a:pt x="241" y="445"/>
                    <a:pt x="238" y="430"/>
                  </a:cubicBezTo>
                  <a:cubicBezTo>
                    <a:pt x="237" y="427"/>
                    <a:pt x="226" y="402"/>
                    <a:pt x="239" y="400"/>
                  </a:cubicBezTo>
                  <a:cubicBezTo>
                    <a:pt x="243" y="399"/>
                    <a:pt x="325" y="383"/>
                    <a:pt x="335" y="380"/>
                  </a:cubicBezTo>
                  <a:cubicBezTo>
                    <a:pt x="342" y="378"/>
                    <a:pt x="370" y="372"/>
                    <a:pt x="386" y="341"/>
                  </a:cubicBezTo>
                  <a:cubicBezTo>
                    <a:pt x="391" y="333"/>
                    <a:pt x="394" y="325"/>
                    <a:pt x="394" y="316"/>
                  </a:cubicBezTo>
                  <a:cubicBezTo>
                    <a:pt x="394" y="316"/>
                    <a:pt x="409" y="384"/>
                    <a:pt x="462" y="376"/>
                  </a:cubicBezTo>
                  <a:cubicBezTo>
                    <a:pt x="515" y="369"/>
                    <a:pt x="552" y="325"/>
                    <a:pt x="568" y="270"/>
                  </a:cubicBezTo>
                  <a:cubicBezTo>
                    <a:pt x="572" y="259"/>
                    <a:pt x="606" y="248"/>
                    <a:pt x="622" y="301"/>
                  </a:cubicBezTo>
                  <a:cubicBezTo>
                    <a:pt x="643" y="369"/>
                    <a:pt x="568" y="445"/>
                    <a:pt x="493" y="467"/>
                  </a:cubicBezTo>
                  <a:cubicBezTo>
                    <a:pt x="468" y="475"/>
                    <a:pt x="443" y="482"/>
                    <a:pt x="419" y="489"/>
                  </a:cubicBezTo>
                  <a:cubicBezTo>
                    <a:pt x="400" y="495"/>
                    <a:pt x="347" y="507"/>
                    <a:pt x="347" y="507"/>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9">
              <a:extLst>
                <a:ext uri="{FF2B5EF4-FFF2-40B4-BE49-F238E27FC236}">
                  <a16:creationId xmlns:a16="http://schemas.microsoft.com/office/drawing/2014/main" id="{67BADCDE-B540-4CAC-B255-EBD5E5946772}"/>
                </a:ext>
              </a:extLst>
            </p:cNvPr>
            <p:cNvSpPr>
              <a:spLocks/>
            </p:cNvSpPr>
            <p:nvPr userDrawn="1"/>
          </p:nvSpPr>
          <p:spPr bwMode="auto">
            <a:xfrm>
              <a:off x="6753225" y="2398713"/>
              <a:ext cx="1074737" cy="811212"/>
            </a:xfrm>
            <a:custGeom>
              <a:avLst/>
              <a:gdLst>
                <a:gd name="T0" fmla="*/ 2544 w 2982"/>
                <a:gd name="T1" fmla="*/ 1764 h 2252"/>
                <a:gd name="T2" fmla="*/ 1068 w 2982"/>
                <a:gd name="T3" fmla="*/ 1619 h 2252"/>
                <a:gd name="T4" fmla="*/ 1042 w 2982"/>
                <a:gd name="T5" fmla="*/ 1597 h 2252"/>
                <a:gd name="T6" fmla="*/ 1111 w 2982"/>
                <a:gd name="T7" fmla="*/ 1492 h 2252"/>
                <a:gd name="T8" fmla="*/ 1106 w 2982"/>
                <a:gd name="T9" fmla="*/ 1358 h 2252"/>
                <a:gd name="T10" fmla="*/ 981 w 2982"/>
                <a:gd name="T11" fmla="*/ 1332 h 2252"/>
                <a:gd name="T12" fmla="*/ 920 w 2982"/>
                <a:gd name="T13" fmla="*/ 1417 h 2252"/>
                <a:gd name="T14" fmla="*/ 942 w 2982"/>
                <a:gd name="T15" fmla="*/ 1492 h 2252"/>
                <a:gd name="T16" fmla="*/ 934 w 2982"/>
                <a:gd name="T17" fmla="*/ 1544 h 2252"/>
                <a:gd name="T18" fmla="*/ 889 w 2982"/>
                <a:gd name="T19" fmla="*/ 1544 h 2252"/>
                <a:gd name="T20" fmla="*/ 679 w 2982"/>
                <a:gd name="T21" fmla="*/ 1454 h 2252"/>
                <a:gd name="T22" fmla="*/ 652 w 2982"/>
                <a:gd name="T23" fmla="*/ 1404 h 2252"/>
                <a:gd name="T24" fmla="*/ 841 w 2982"/>
                <a:gd name="T25" fmla="*/ 1338 h 2252"/>
                <a:gd name="T26" fmla="*/ 1162 w 2982"/>
                <a:gd name="T27" fmla="*/ 1170 h 2252"/>
                <a:gd name="T28" fmla="*/ 1275 w 2982"/>
                <a:gd name="T29" fmla="*/ 1303 h 2252"/>
                <a:gd name="T30" fmla="*/ 1209 w 2982"/>
                <a:gd name="T31" fmla="*/ 1542 h 2252"/>
                <a:gd name="T32" fmla="*/ 1576 w 2982"/>
                <a:gd name="T33" fmla="*/ 1256 h 2252"/>
                <a:gd name="T34" fmla="*/ 1643 w 2982"/>
                <a:gd name="T35" fmla="*/ 1176 h 2252"/>
                <a:gd name="T36" fmla="*/ 2018 w 2982"/>
                <a:gd name="T37" fmla="*/ 1015 h 2252"/>
                <a:gd name="T38" fmla="*/ 2103 w 2982"/>
                <a:gd name="T39" fmla="*/ 826 h 2252"/>
                <a:gd name="T40" fmla="*/ 2033 w 2982"/>
                <a:gd name="T41" fmla="*/ 617 h 2252"/>
                <a:gd name="T42" fmla="*/ 2102 w 2982"/>
                <a:gd name="T43" fmla="*/ 513 h 2252"/>
                <a:gd name="T44" fmla="*/ 2451 w 2982"/>
                <a:gd name="T45" fmla="*/ 427 h 2252"/>
                <a:gd name="T46" fmla="*/ 2486 w 2982"/>
                <a:gd name="T47" fmla="*/ 363 h 2252"/>
                <a:gd name="T48" fmla="*/ 2330 w 2982"/>
                <a:gd name="T49" fmla="*/ 39 h 2252"/>
                <a:gd name="T50" fmla="*/ 2273 w 2982"/>
                <a:gd name="T51" fmla="*/ 10 h 2252"/>
                <a:gd name="T52" fmla="*/ 1770 w 2982"/>
                <a:gd name="T53" fmla="*/ 178 h 2252"/>
                <a:gd name="T54" fmla="*/ 1653 w 2982"/>
                <a:gd name="T55" fmla="*/ 423 h 2252"/>
                <a:gd name="T56" fmla="*/ 1675 w 2982"/>
                <a:gd name="T57" fmla="*/ 561 h 2252"/>
                <a:gd name="T58" fmla="*/ 1590 w 2982"/>
                <a:gd name="T59" fmla="*/ 813 h 2252"/>
                <a:gd name="T60" fmla="*/ 1255 w 2982"/>
                <a:gd name="T61" fmla="*/ 989 h 2252"/>
                <a:gd name="T62" fmla="*/ 1085 w 2982"/>
                <a:gd name="T63" fmla="*/ 900 h 2252"/>
                <a:gd name="T64" fmla="*/ 1026 w 2982"/>
                <a:gd name="T65" fmla="*/ 704 h 2252"/>
                <a:gd name="T66" fmla="*/ 518 w 2982"/>
                <a:gd name="T67" fmla="*/ 489 h 2252"/>
                <a:gd name="T68" fmla="*/ 621 w 2982"/>
                <a:gd name="T69" fmla="*/ 615 h 2252"/>
                <a:gd name="T70" fmla="*/ 655 w 2982"/>
                <a:gd name="T71" fmla="*/ 700 h 2252"/>
                <a:gd name="T72" fmla="*/ 761 w 2982"/>
                <a:gd name="T73" fmla="*/ 777 h 2252"/>
                <a:gd name="T74" fmla="*/ 727 w 2982"/>
                <a:gd name="T75" fmla="*/ 794 h 2252"/>
                <a:gd name="T76" fmla="*/ 346 w 2982"/>
                <a:gd name="T77" fmla="*/ 990 h 2252"/>
                <a:gd name="T78" fmla="*/ 540 w 2982"/>
                <a:gd name="T79" fmla="*/ 1034 h 2252"/>
                <a:gd name="T80" fmla="*/ 740 w 2982"/>
                <a:gd name="T81" fmla="*/ 1091 h 2252"/>
                <a:gd name="T82" fmla="*/ 611 w 2982"/>
                <a:gd name="T83" fmla="*/ 1390 h 2252"/>
                <a:gd name="T84" fmla="*/ 567 w 2982"/>
                <a:gd name="T85" fmla="*/ 1410 h 2252"/>
                <a:gd name="T86" fmla="*/ 477 w 2982"/>
                <a:gd name="T87" fmla="*/ 1214 h 2252"/>
                <a:gd name="T88" fmla="*/ 454 w 2982"/>
                <a:gd name="T89" fmla="*/ 1158 h 2252"/>
                <a:gd name="T90" fmla="*/ 61 w 2982"/>
                <a:gd name="T91" fmla="*/ 1329 h 2252"/>
                <a:gd name="T92" fmla="*/ 223 w 2982"/>
                <a:gd name="T93" fmla="*/ 1647 h 2252"/>
                <a:gd name="T94" fmla="*/ 234 w 2982"/>
                <a:gd name="T95" fmla="*/ 1640 h 2252"/>
                <a:gd name="T96" fmla="*/ 257 w 2982"/>
                <a:gd name="T97" fmla="*/ 1534 h 2252"/>
                <a:gd name="T98" fmla="*/ 398 w 2982"/>
                <a:gd name="T99" fmla="*/ 1473 h 2252"/>
                <a:gd name="T100" fmla="*/ 789 w 2982"/>
                <a:gd name="T101" fmla="*/ 1677 h 2252"/>
                <a:gd name="T102" fmla="*/ 805 w 2982"/>
                <a:gd name="T103" fmla="*/ 1738 h 2252"/>
                <a:gd name="T104" fmla="*/ 702 w 2982"/>
                <a:gd name="T105" fmla="*/ 1874 h 2252"/>
                <a:gd name="T106" fmla="*/ 703 w 2982"/>
                <a:gd name="T107" fmla="*/ 2015 h 2252"/>
                <a:gd name="T108" fmla="*/ 839 w 2982"/>
                <a:gd name="T109" fmla="*/ 2041 h 2252"/>
                <a:gd name="T110" fmla="*/ 877 w 2982"/>
                <a:gd name="T111" fmla="*/ 1902 h 2252"/>
                <a:gd name="T112" fmla="*/ 905 w 2982"/>
                <a:gd name="T113" fmla="*/ 1774 h 2252"/>
                <a:gd name="T114" fmla="*/ 950 w 2982"/>
                <a:gd name="T115" fmla="*/ 1758 h 2252"/>
                <a:gd name="T116" fmla="*/ 1115 w 2982"/>
                <a:gd name="T117" fmla="*/ 1846 h 2252"/>
                <a:gd name="T118" fmla="*/ 2671 w 2982"/>
                <a:gd name="T119" fmla="*/ 2133 h 2252"/>
                <a:gd name="T120" fmla="*/ 2982 w 2982"/>
                <a:gd name="T121" fmla="*/ 2001 h 2252"/>
                <a:gd name="T122" fmla="*/ 2544 w 2982"/>
                <a:gd name="T123" fmla="*/ 1764 h 2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82" h="2252">
                  <a:moveTo>
                    <a:pt x="2544" y="1764"/>
                  </a:moveTo>
                  <a:cubicBezTo>
                    <a:pt x="1974" y="1902"/>
                    <a:pt x="1182" y="1672"/>
                    <a:pt x="1068" y="1619"/>
                  </a:cubicBezTo>
                  <a:cubicBezTo>
                    <a:pt x="1057" y="1614"/>
                    <a:pt x="1045" y="1603"/>
                    <a:pt x="1042" y="1597"/>
                  </a:cubicBezTo>
                  <a:cubicBezTo>
                    <a:pt x="1024" y="1561"/>
                    <a:pt x="1086" y="1528"/>
                    <a:pt x="1111" y="1492"/>
                  </a:cubicBezTo>
                  <a:cubicBezTo>
                    <a:pt x="1145" y="1446"/>
                    <a:pt x="1143" y="1400"/>
                    <a:pt x="1106" y="1358"/>
                  </a:cubicBezTo>
                  <a:cubicBezTo>
                    <a:pt x="1072" y="1319"/>
                    <a:pt x="1028" y="1308"/>
                    <a:pt x="981" y="1332"/>
                  </a:cubicBezTo>
                  <a:cubicBezTo>
                    <a:pt x="943" y="1351"/>
                    <a:pt x="921" y="1381"/>
                    <a:pt x="920" y="1417"/>
                  </a:cubicBezTo>
                  <a:cubicBezTo>
                    <a:pt x="918" y="1449"/>
                    <a:pt x="934" y="1480"/>
                    <a:pt x="942" y="1492"/>
                  </a:cubicBezTo>
                  <a:cubicBezTo>
                    <a:pt x="954" y="1512"/>
                    <a:pt x="947" y="1528"/>
                    <a:pt x="934" y="1544"/>
                  </a:cubicBezTo>
                  <a:cubicBezTo>
                    <a:pt x="920" y="1560"/>
                    <a:pt x="904" y="1550"/>
                    <a:pt x="889" y="1544"/>
                  </a:cubicBezTo>
                  <a:cubicBezTo>
                    <a:pt x="819" y="1515"/>
                    <a:pt x="749" y="1485"/>
                    <a:pt x="679" y="1454"/>
                  </a:cubicBezTo>
                  <a:cubicBezTo>
                    <a:pt x="649" y="1441"/>
                    <a:pt x="638" y="1441"/>
                    <a:pt x="652" y="1404"/>
                  </a:cubicBezTo>
                  <a:cubicBezTo>
                    <a:pt x="687" y="1313"/>
                    <a:pt x="763" y="1291"/>
                    <a:pt x="841" y="1338"/>
                  </a:cubicBezTo>
                  <a:cubicBezTo>
                    <a:pt x="910" y="1170"/>
                    <a:pt x="1031" y="1107"/>
                    <a:pt x="1162" y="1170"/>
                  </a:cubicBezTo>
                  <a:cubicBezTo>
                    <a:pt x="1219" y="1197"/>
                    <a:pt x="1255" y="1243"/>
                    <a:pt x="1275" y="1303"/>
                  </a:cubicBezTo>
                  <a:cubicBezTo>
                    <a:pt x="1307" y="1394"/>
                    <a:pt x="1271" y="1485"/>
                    <a:pt x="1209" y="1542"/>
                  </a:cubicBezTo>
                  <a:cubicBezTo>
                    <a:pt x="1318" y="1548"/>
                    <a:pt x="1539" y="1432"/>
                    <a:pt x="1576" y="1256"/>
                  </a:cubicBezTo>
                  <a:cubicBezTo>
                    <a:pt x="1585" y="1211"/>
                    <a:pt x="1606" y="1191"/>
                    <a:pt x="1643" y="1176"/>
                  </a:cubicBezTo>
                  <a:cubicBezTo>
                    <a:pt x="1768" y="1122"/>
                    <a:pt x="1893" y="1067"/>
                    <a:pt x="2018" y="1015"/>
                  </a:cubicBezTo>
                  <a:cubicBezTo>
                    <a:pt x="2125" y="970"/>
                    <a:pt x="2142" y="937"/>
                    <a:pt x="2103" y="826"/>
                  </a:cubicBezTo>
                  <a:cubicBezTo>
                    <a:pt x="2079" y="757"/>
                    <a:pt x="2049" y="690"/>
                    <a:pt x="2033" y="617"/>
                  </a:cubicBezTo>
                  <a:cubicBezTo>
                    <a:pt x="2020" y="555"/>
                    <a:pt x="2043" y="527"/>
                    <a:pt x="2102" y="513"/>
                  </a:cubicBezTo>
                  <a:cubicBezTo>
                    <a:pt x="2219" y="486"/>
                    <a:pt x="2335" y="455"/>
                    <a:pt x="2451" y="427"/>
                  </a:cubicBezTo>
                  <a:cubicBezTo>
                    <a:pt x="2488" y="418"/>
                    <a:pt x="2510" y="409"/>
                    <a:pt x="2486" y="363"/>
                  </a:cubicBezTo>
                  <a:cubicBezTo>
                    <a:pt x="2431" y="256"/>
                    <a:pt x="2381" y="147"/>
                    <a:pt x="2330" y="39"/>
                  </a:cubicBezTo>
                  <a:cubicBezTo>
                    <a:pt x="2318" y="13"/>
                    <a:pt x="2303" y="0"/>
                    <a:pt x="2273" y="10"/>
                  </a:cubicBezTo>
                  <a:cubicBezTo>
                    <a:pt x="2105" y="66"/>
                    <a:pt x="1931" y="102"/>
                    <a:pt x="1770" y="178"/>
                  </a:cubicBezTo>
                  <a:cubicBezTo>
                    <a:pt x="1653" y="234"/>
                    <a:pt x="1626" y="299"/>
                    <a:pt x="1653" y="423"/>
                  </a:cubicBezTo>
                  <a:cubicBezTo>
                    <a:pt x="1663" y="469"/>
                    <a:pt x="1667" y="515"/>
                    <a:pt x="1675" y="561"/>
                  </a:cubicBezTo>
                  <a:cubicBezTo>
                    <a:pt x="1692" y="660"/>
                    <a:pt x="1658" y="741"/>
                    <a:pt x="1590" y="813"/>
                  </a:cubicBezTo>
                  <a:cubicBezTo>
                    <a:pt x="1498" y="911"/>
                    <a:pt x="1379" y="956"/>
                    <a:pt x="1255" y="989"/>
                  </a:cubicBezTo>
                  <a:cubicBezTo>
                    <a:pt x="1161" y="1014"/>
                    <a:pt x="1119" y="993"/>
                    <a:pt x="1085" y="900"/>
                  </a:cubicBezTo>
                  <a:cubicBezTo>
                    <a:pt x="1061" y="836"/>
                    <a:pt x="1048" y="769"/>
                    <a:pt x="1026" y="704"/>
                  </a:cubicBezTo>
                  <a:cubicBezTo>
                    <a:pt x="953" y="489"/>
                    <a:pt x="671" y="377"/>
                    <a:pt x="518" y="489"/>
                  </a:cubicBezTo>
                  <a:cubicBezTo>
                    <a:pt x="566" y="491"/>
                    <a:pt x="663" y="535"/>
                    <a:pt x="621" y="615"/>
                  </a:cubicBezTo>
                  <a:cubicBezTo>
                    <a:pt x="606" y="644"/>
                    <a:pt x="623" y="683"/>
                    <a:pt x="655" y="700"/>
                  </a:cubicBezTo>
                  <a:cubicBezTo>
                    <a:pt x="697" y="722"/>
                    <a:pt x="760" y="756"/>
                    <a:pt x="761" y="777"/>
                  </a:cubicBezTo>
                  <a:cubicBezTo>
                    <a:pt x="763" y="798"/>
                    <a:pt x="741" y="795"/>
                    <a:pt x="727" y="794"/>
                  </a:cubicBezTo>
                  <a:cubicBezTo>
                    <a:pt x="529" y="778"/>
                    <a:pt x="362" y="852"/>
                    <a:pt x="346" y="990"/>
                  </a:cubicBezTo>
                  <a:cubicBezTo>
                    <a:pt x="429" y="948"/>
                    <a:pt x="479" y="935"/>
                    <a:pt x="540" y="1034"/>
                  </a:cubicBezTo>
                  <a:cubicBezTo>
                    <a:pt x="566" y="1076"/>
                    <a:pt x="677" y="1081"/>
                    <a:pt x="740" y="1091"/>
                  </a:cubicBezTo>
                  <a:cubicBezTo>
                    <a:pt x="606" y="1219"/>
                    <a:pt x="601" y="1291"/>
                    <a:pt x="611" y="1390"/>
                  </a:cubicBezTo>
                  <a:cubicBezTo>
                    <a:pt x="615" y="1434"/>
                    <a:pt x="621" y="1433"/>
                    <a:pt x="567" y="1410"/>
                  </a:cubicBezTo>
                  <a:cubicBezTo>
                    <a:pt x="446" y="1358"/>
                    <a:pt x="418" y="1308"/>
                    <a:pt x="477" y="1214"/>
                  </a:cubicBezTo>
                  <a:cubicBezTo>
                    <a:pt x="502" y="1175"/>
                    <a:pt x="481" y="1170"/>
                    <a:pt x="454" y="1158"/>
                  </a:cubicBezTo>
                  <a:cubicBezTo>
                    <a:pt x="311" y="1096"/>
                    <a:pt x="120" y="1178"/>
                    <a:pt x="61" y="1329"/>
                  </a:cubicBezTo>
                  <a:cubicBezTo>
                    <a:pt x="0" y="1483"/>
                    <a:pt x="70" y="1588"/>
                    <a:pt x="223" y="1647"/>
                  </a:cubicBezTo>
                  <a:cubicBezTo>
                    <a:pt x="228" y="1649"/>
                    <a:pt x="234" y="1646"/>
                    <a:pt x="234" y="1640"/>
                  </a:cubicBezTo>
                  <a:cubicBezTo>
                    <a:pt x="238" y="1616"/>
                    <a:pt x="238" y="1587"/>
                    <a:pt x="257" y="1534"/>
                  </a:cubicBezTo>
                  <a:cubicBezTo>
                    <a:pt x="288" y="1449"/>
                    <a:pt x="320" y="1435"/>
                    <a:pt x="398" y="1473"/>
                  </a:cubicBezTo>
                  <a:cubicBezTo>
                    <a:pt x="529" y="1539"/>
                    <a:pt x="658" y="1610"/>
                    <a:pt x="789" y="1677"/>
                  </a:cubicBezTo>
                  <a:cubicBezTo>
                    <a:pt x="821" y="1693"/>
                    <a:pt x="828" y="1709"/>
                    <a:pt x="805" y="1738"/>
                  </a:cubicBezTo>
                  <a:cubicBezTo>
                    <a:pt x="769" y="1782"/>
                    <a:pt x="725" y="1837"/>
                    <a:pt x="702" y="1874"/>
                  </a:cubicBezTo>
                  <a:cubicBezTo>
                    <a:pt x="671" y="1924"/>
                    <a:pt x="663" y="1971"/>
                    <a:pt x="703" y="2015"/>
                  </a:cubicBezTo>
                  <a:cubicBezTo>
                    <a:pt x="739" y="2056"/>
                    <a:pt x="791" y="2072"/>
                    <a:pt x="839" y="2041"/>
                  </a:cubicBezTo>
                  <a:cubicBezTo>
                    <a:pt x="888" y="2010"/>
                    <a:pt x="909" y="1954"/>
                    <a:pt x="877" y="1902"/>
                  </a:cubicBezTo>
                  <a:cubicBezTo>
                    <a:pt x="844" y="1848"/>
                    <a:pt x="875" y="1805"/>
                    <a:pt x="905" y="1774"/>
                  </a:cubicBezTo>
                  <a:cubicBezTo>
                    <a:pt x="918" y="1759"/>
                    <a:pt x="933" y="1754"/>
                    <a:pt x="950" y="1758"/>
                  </a:cubicBezTo>
                  <a:cubicBezTo>
                    <a:pt x="968" y="1762"/>
                    <a:pt x="1107" y="1841"/>
                    <a:pt x="1115" y="1846"/>
                  </a:cubicBezTo>
                  <a:cubicBezTo>
                    <a:pt x="1602" y="2114"/>
                    <a:pt x="2113" y="2252"/>
                    <a:pt x="2671" y="2133"/>
                  </a:cubicBezTo>
                  <a:cubicBezTo>
                    <a:pt x="2711" y="2125"/>
                    <a:pt x="2869" y="2087"/>
                    <a:pt x="2982" y="2001"/>
                  </a:cubicBezTo>
                  <a:cubicBezTo>
                    <a:pt x="2801" y="1998"/>
                    <a:pt x="2592" y="1962"/>
                    <a:pt x="2544" y="1764"/>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10">
              <a:extLst>
                <a:ext uri="{FF2B5EF4-FFF2-40B4-BE49-F238E27FC236}">
                  <a16:creationId xmlns:a16="http://schemas.microsoft.com/office/drawing/2014/main" id="{45B2A027-5589-4E5F-832A-5C4D5C7E6215}"/>
                </a:ext>
              </a:extLst>
            </p:cNvPr>
            <p:cNvSpPr>
              <a:spLocks/>
            </p:cNvSpPr>
            <p:nvPr userDrawn="1"/>
          </p:nvSpPr>
          <p:spPr bwMode="auto">
            <a:xfrm>
              <a:off x="6916738" y="1908175"/>
              <a:ext cx="217487" cy="196850"/>
            </a:xfrm>
            <a:custGeom>
              <a:avLst/>
              <a:gdLst>
                <a:gd name="T0" fmla="*/ 493 w 606"/>
                <a:gd name="T1" fmla="*/ 204 h 546"/>
                <a:gd name="T2" fmla="*/ 516 w 606"/>
                <a:gd name="T3" fmla="*/ 57 h 546"/>
                <a:gd name="T4" fmla="*/ 403 w 606"/>
                <a:gd name="T5" fmla="*/ 29 h 546"/>
                <a:gd name="T6" fmla="*/ 365 w 606"/>
                <a:gd name="T7" fmla="*/ 69 h 546"/>
                <a:gd name="T8" fmla="*/ 59 w 606"/>
                <a:gd name="T9" fmla="*/ 121 h 546"/>
                <a:gd name="T10" fmla="*/ 5 w 606"/>
                <a:gd name="T11" fmla="*/ 155 h 546"/>
                <a:gd name="T12" fmla="*/ 16 w 606"/>
                <a:gd name="T13" fmla="*/ 343 h 546"/>
                <a:gd name="T14" fmla="*/ 46 w 606"/>
                <a:gd name="T15" fmla="*/ 395 h 546"/>
                <a:gd name="T16" fmla="*/ 168 w 606"/>
                <a:gd name="T17" fmla="*/ 457 h 546"/>
                <a:gd name="T18" fmla="*/ 293 w 606"/>
                <a:gd name="T19" fmla="*/ 521 h 546"/>
                <a:gd name="T20" fmla="*/ 327 w 606"/>
                <a:gd name="T21" fmla="*/ 538 h 546"/>
                <a:gd name="T22" fmla="*/ 351 w 606"/>
                <a:gd name="T23" fmla="*/ 545 h 546"/>
                <a:gd name="T24" fmla="*/ 364 w 606"/>
                <a:gd name="T25" fmla="*/ 524 h 546"/>
                <a:gd name="T26" fmla="*/ 363 w 606"/>
                <a:gd name="T27" fmla="*/ 519 h 546"/>
                <a:gd name="T28" fmla="*/ 352 w 606"/>
                <a:gd name="T29" fmla="*/ 474 h 546"/>
                <a:gd name="T30" fmla="*/ 344 w 606"/>
                <a:gd name="T31" fmla="*/ 436 h 546"/>
                <a:gd name="T32" fmla="*/ 347 w 606"/>
                <a:gd name="T33" fmla="*/ 367 h 546"/>
                <a:gd name="T34" fmla="*/ 373 w 606"/>
                <a:gd name="T35" fmla="*/ 308 h 546"/>
                <a:gd name="T36" fmla="*/ 417 w 606"/>
                <a:gd name="T37" fmla="*/ 258 h 546"/>
                <a:gd name="T38" fmla="*/ 478 w 606"/>
                <a:gd name="T39" fmla="*/ 214 h 546"/>
                <a:gd name="T40" fmla="*/ 493 w 606"/>
                <a:gd name="T41" fmla="*/ 204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6" h="546">
                  <a:moveTo>
                    <a:pt x="493" y="204"/>
                  </a:moveTo>
                  <a:cubicBezTo>
                    <a:pt x="547" y="163"/>
                    <a:pt x="606" y="124"/>
                    <a:pt x="516" y="57"/>
                  </a:cubicBezTo>
                  <a:cubicBezTo>
                    <a:pt x="490" y="39"/>
                    <a:pt x="442" y="0"/>
                    <a:pt x="403" y="29"/>
                  </a:cubicBezTo>
                  <a:cubicBezTo>
                    <a:pt x="388" y="41"/>
                    <a:pt x="376" y="54"/>
                    <a:pt x="365" y="69"/>
                  </a:cubicBezTo>
                  <a:cubicBezTo>
                    <a:pt x="278" y="177"/>
                    <a:pt x="178" y="203"/>
                    <a:pt x="59" y="121"/>
                  </a:cubicBezTo>
                  <a:cubicBezTo>
                    <a:pt x="19" y="94"/>
                    <a:pt x="0" y="106"/>
                    <a:pt x="5" y="155"/>
                  </a:cubicBezTo>
                  <a:cubicBezTo>
                    <a:pt x="10" y="218"/>
                    <a:pt x="13" y="280"/>
                    <a:pt x="16" y="343"/>
                  </a:cubicBezTo>
                  <a:cubicBezTo>
                    <a:pt x="17" y="367"/>
                    <a:pt x="24" y="384"/>
                    <a:pt x="46" y="395"/>
                  </a:cubicBezTo>
                  <a:cubicBezTo>
                    <a:pt x="87" y="416"/>
                    <a:pt x="127" y="436"/>
                    <a:pt x="168" y="457"/>
                  </a:cubicBezTo>
                  <a:cubicBezTo>
                    <a:pt x="209" y="478"/>
                    <a:pt x="251" y="499"/>
                    <a:pt x="293" y="521"/>
                  </a:cubicBezTo>
                  <a:cubicBezTo>
                    <a:pt x="305" y="526"/>
                    <a:pt x="316" y="532"/>
                    <a:pt x="327" y="538"/>
                  </a:cubicBezTo>
                  <a:cubicBezTo>
                    <a:pt x="334" y="542"/>
                    <a:pt x="343" y="546"/>
                    <a:pt x="351" y="545"/>
                  </a:cubicBezTo>
                  <a:cubicBezTo>
                    <a:pt x="362" y="544"/>
                    <a:pt x="364" y="534"/>
                    <a:pt x="364" y="524"/>
                  </a:cubicBezTo>
                  <a:cubicBezTo>
                    <a:pt x="364" y="522"/>
                    <a:pt x="363" y="520"/>
                    <a:pt x="363" y="519"/>
                  </a:cubicBezTo>
                  <a:cubicBezTo>
                    <a:pt x="362" y="503"/>
                    <a:pt x="356" y="489"/>
                    <a:pt x="352" y="474"/>
                  </a:cubicBezTo>
                  <a:cubicBezTo>
                    <a:pt x="349" y="462"/>
                    <a:pt x="346" y="449"/>
                    <a:pt x="344" y="436"/>
                  </a:cubicBezTo>
                  <a:cubicBezTo>
                    <a:pt x="342" y="413"/>
                    <a:pt x="342" y="390"/>
                    <a:pt x="347" y="367"/>
                  </a:cubicBezTo>
                  <a:cubicBezTo>
                    <a:pt x="352" y="347"/>
                    <a:pt x="361" y="327"/>
                    <a:pt x="373" y="308"/>
                  </a:cubicBezTo>
                  <a:cubicBezTo>
                    <a:pt x="385" y="289"/>
                    <a:pt x="400" y="273"/>
                    <a:pt x="417" y="258"/>
                  </a:cubicBezTo>
                  <a:cubicBezTo>
                    <a:pt x="436" y="241"/>
                    <a:pt x="457" y="227"/>
                    <a:pt x="478" y="214"/>
                  </a:cubicBezTo>
                  <a:cubicBezTo>
                    <a:pt x="481" y="213"/>
                    <a:pt x="493" y="204"/>
                    <a:pt x="493" y="204"/>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11">
              <a:extLst>
                <a:ext uri="{FF2B5EF4-FFF2-40B4-BE49-F238E27FC236}">
                  <a16:creationId xmlns:a16="http://schemas.microsoft.com/office/drawing/2014/main" id="{3FB38335-EC1D-443E-BF48-828B4C0B93BD}"/>
                </a:ext>
              </a:extLst>
            </p:cNvPr>
            <p:cNvSpPr>
              <a:spLocks/>
            </p:cNvSpPr>
            <p:nvPr userDrawn="1"/>
          </p:nvSpPr>
          <p:spPr bwMode="auto">
            <a:xfrm>
              <a:off x="7156450" y="1819275"/>
              <a:ext cx="246062" cy="95250"/>
            </a:xfrm>
            <a:custGeom>
              <a:avLst/>
              <a:gdLst>
                <a:gd name="T0" fmla="*/ 125 w 683"/>
                <a:gd name="T1" fmla="*/ 0 h 262"/>
                <a:gd name="T2" fmla="*/ 10 w 683"/>
                <a:gd name="T3" fmla="*/ 149 h 262"/>
                <a:gd name="T4" fmla="*/ 153 w 683"/>
                <a:gd name="T5" fmla="*/ 258 h 262"/>
                <a:gd name="T6" fmla="*/ 312 w 683"/>
                <a:gd name="T7" fmla="*/ 226 h 262"/>
                <a:gd name="T8" fmla="*/ 683 w 683"/>
                <a:gd name="T9" fmla="*/ 198 h 262"/>
                <a:gd name="T10" fmla="*/ 524 w 683"/>
                <a:gd name="T11" fmla="*/ 112 h 262"/>
                <a:gd name="T12" fmla="*/ 244 w 683"/>
                <a:gd name="T13" fmla="*/ 155 h 262"/>
                <a:gd name="T14" fmla="*/ 125 w 683"/>
                <a:gd name="T15" fmla="*/ 0 h 2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3" h="262">
                  <a:moveTo>
                    <a:pt x="125" y="0"/>
                  </a:moveTo>
                  <a:cubicBezTo>
                    <a:pt x="44" y="33"/>
                    <a:pt x="0" y="81"/>
                    <a:pt x="10" y="149"/>
                  </a:cubicBezTo>
                  <a:cubicBezTo>
                    <a:pt x="19" y="214"/>
                    <a:pt x="79" y="252"/>
                    <a:pt x="153" y="258"/>
                  </a:cubicBezTo>
                  <a:cubicBezTo>
                    <a:pt x="210" y="262"/>
                    <a:pt x="261" y="243"/>
                    <a:pt x="312" y="226"/>
                  </a:cubicBezTo>
                  <a:cubicBezTo>
                    <a:pt x="430" y="186"/>
                    <a:pt x="544" y="136"/>
                    <a:pt x="683" y="198"/>
                  </a:cubicBezTo>
                  <a:cubicBezTo>
                    <a:pt x="637" y="131"/>
                    <a:pt x="597" y="115"/>
                    <a:pt x="524" y="112"/>
                  </a:cubicBezTo>
                  <a:cubicBezTo>
                    <a:pt x="421" y="108"/>
                    <a:pt x="344" y="141"/>
                    <a:pt x="244" y="155"/>
                  </a:cubicBezTo>
                  <a:cubicBezTo>
                    <a:pt x="117" y="172"/>
                    <a:pt x="70" y="100"/>
                    <a:pt x="125" y="0"/>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Freeform 12">
              <a:extLst>
                <a:ext uri="{FF2B5EF4-FFF2-40B4-BE49-F238E27FC236}">
                  <a16:creationId xmlns:a16="http://schemas.microsoft.com/office/drawing/2014/main" id="{63471B87-E8C6-49C0-BBCB-995D66C02AE0}"/>
                </a:ext>
              </a:extLst>
            </p:cNvPr>
            <p:cNvSpPr>
              <a:spLocks/>
            </p:cNvSpPr>
            <p:nvPr userDrawn="1"/>
          </p:nvSpPr>
          <p:spPr bwMode="auto">
            <a:xfrm>
              <a:off x="7064375" y="1981200"/>
              <a:ext cx="157162" cy="169862"/>
            </a:xfrm>
            <a:custGeom>
              <a:avLst/>
              <a:gdLst>
                <a:gd name="T0" fmla="*/ 230 w 436"/>
                <a:gd name="T1" fmla="*/ 434 h 471"/>
                <a:gd name="T2" fmla="*/ 311 w 436"/>
                <a:gd name="T3" fmla="*/ 398 h 471"/>
                <a:gd name="T4" fmla="*/ 335 w 436"/>
                <a:gd name="T5" fmla="*/ 279 h 471"/>
                <a:gd name="T6" fmla="*/ 363 w 436"/>
                <a:gd name="T7" fmla="*/ 217 h 471"/>
                <a:gd name="T8" fmla="*/ 414 w 436"/>
                <a:gd name="T9" fmla="*/ 120 h 471"/>
                <a:gd name="T10" fmla="*/ 329 w 436"/>
                <a:gd name="T11" fmla="*/ 66 h 471"/>
                <a:gd name="T12" fmla="*/ 137 w 436"/>
                <a:gd name="T13" fmla="*/ 51 h 471"/>
                <a:gd name="T14" fmla="*/ 24 w 436"/>
                <a:gd name="T15" fmla="*/ 149 h 471"/>
                <a:gd name="T16" fmla="*/ 33 w 436"/>
                <a:gd name="T17" fmla="*/ 282 h 471"/>
                <a:gd name="T18" fmla="*/ 80 w 436"/>
                <a:gd name="T19" fmla="*/ 356 h 471"/>
                <a:gd name="T20" fmla="*/ 230 w 436"/>
                <a:gd name="T21" fmla="*/ 434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6" h="471">
                  <a:moveTo>
                    <a:pt x="230" y="434"/>
                  </a:moveTo>
                  <a:cubicBezTo>
                    <a:pt x="280" y="458"/>
                    <a:pt x="306" y="471"/>
                    <a:pt x="311" y="398"/>
                  </a:cubicBezTo>
                  <a:cubicBezTo>
                    <a:pt x="314" y="359"/>
                    <a:pt x="321" y="316"/>
                    <a:pt x="335" y="279"/>
                  </a:cubicBezTo>
                  <a:cubicBezTo>
                    <a:pt x="343" y="257"/>
                    <a:pt x="352" y="238"/>
                    <a:pt x="363" y="217"/>
                  </a:cubicBezTo>
                  <a:cubicBezTo>
                    <a:pt x="391" y="165"/>
                    <a:pt x="436" y="157"/>
                    <a:pt x="414" y="120"/>
                  </a:cubicBezTo>
                  <a:cubicBezTo>
                    <a:pt x="397" y="95"/>
                    <a:pt x="365" y="85"/>
                    <a:pt x="329" y="66"/>
                  </a:cubicBezTo>
                  <a:cubicBezTo>
                    <a:pt x="206" y="0"/>
                    <a:pt x="206" y="14"/>
                    <a:pt x="137" y="51"/>
                  </a:cubicBezTo>
                  <a:cubicBezTo>
                    <a:pt x="111" y="65"/>
                    <a:pt x="46" y="101"/>
                    <a:pt x="24" y="149"/>
                  </a:cubicBezTo>
                  <a:cubicBezTo>
                    <a:pt x="0" y="202"/>
                    <a:pt x="23" y="246"/>
                    <a:pt x="33" y="282"/>
                  </a:cubicBezTo>
                  <a:cubicBezTo>
                    <a:pt x="41" y="311"/>
                    <a:pt x="56" y="338"/>
                    <a:pt x="80" y="356"/>
                  </a:cubicBezTo>
                  <a:cubicBezTo>
                    <a:pt x="95" y="368"/>
                    <a:pt x="230" y="434"/>
                    <a:pt x="230" y="434"/>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13">
              <a:extLst>
                <a:ext uri="{FF2B5EF4-FFF2-40B4-BE49-F238E27FC236}">
                  <a16:creationId xmlns:a16="http://schemas.microsoft.com/office/drawing/2014/main" id="{C94F907D-9B55-49B8-90C3-F9F9CDB1232E}"/>
                </a:ext>
              </a:extLst>
            </p:cNvPr>
            <p:cNvSpPr>
              <a:spLocks/>
            </p:cNvSpPr>
            <p:nvPr userDrawn="1"/>
          </p:nvSpPr>
          <p:spPr bwMode="auto">
            <a:xfrm>
              <a:off x="7048500" y="1506538"/>
              <a:ext cx="268287" cy="282575"/>
            </a:xfrm>
            <a:custGeom>
              <a:avLst/>
              <a:gdLst>
                <a:gd name="T0" fmla="*/ 735 w 743"/>
                <a:gd name="T1" fmla="*/ 225 h 782"/>
                <a:gd name="T2" fmla="*/ 338 w 743"/>
                <a:gd name="T3" fmla="*/ 267 h 782"/>
                <a:gd name="T4" fmla="*/ 209 w 743"/>
                <a:gd name="T5" fmla="*/ 152 h 782"/>
                <a:gd name="T6" fmla="*/ 241 w 743"/>
                <a:gd name="T7" fmla="*/ 79 h 782"/>
                <a:gd name="T8" fmla="*/ 267 w 743"/>
                <a:gd name="T9" fmla="*/ 25 h 782"/>
                <a:gd name="T10" fmla="*/ 201 w 743"/>
                <a:gd name="T11" fmla="*/ 7 h 782"/>
                <a:gd name="T12" fmla="*/ 47 w 743"/>
                <a:gd name="T13" fmla="*/ 24 h 782"/>
                <a:gd name="T14" fmla="*/ 3 w 743"/>
                <a:gd name="T15" fmla="*/ 54 h 782"/>
                <a:gd name="T16" fmla="*/ 31 w 743"/>
                <a:gd name="T17" fmla="*/ 98 h 782"/>
                <a:gd name="T18" fmla="*/ 93 w 743"/>
                <a:gd name="T19" fmla="*/ 205 h 782"/>
                <a:gd name="T20" fmla="*/ 137 w 743"/>
                <a:gd name="T21" fmla="*/ 562 h 782"/>
                <a:gd name="T22" fmla="*/ 100 w 743"/>
                <a:gd name="T23" fmla="*/ 718 h 782"/>
                <a:gd name="T24" fmla="*/ 91 w 743"/>
                <a:gd name="T25" fmla="*/ 763 h 782"/>
                <a:gd name="T26" fmla="*/ 134 w 743"/>
                <a:gd name="T27" fmla="*/ 775 h 782"/>
                <a:gd name="T28" fmla="*/ 275 w 743"/>
                <a:gd name="T29" fmla="*/ 762 h 782"/>
                <a:gd name="T30" fmla="*/ 351 w 743"/>
                <a:gd name="T31" fmla="*/ 731 h 782"/>
                <a:gd name="T32" fmla="*/ 305 w 743"/>
                <a:gd name="T33" fmla="*/ 674 h 782"/>
                <a:gd name="T34" fmla="*/ 260 w 743"/>
                <a:gd name="T35" fmla="*/ 524 h 782"/>
                <a:gd name="T36" fmla="*/ 278 w 743"/>
                <a:gd name="T37" fmla="*/ 499 h 782"/>
                <a:gd name="T38" fmla="*/ 278 w 743"/>
                <a:gd name="T39" fmla="*/ 499 h 782"/>
                <a:gd name="T40" fmla="*/ 466 w 743"/>
                <a:gd name="T41" fmla="*/ 479 h 782"/>
                <a:gd name="T42" fmla="*/ 707 w 743"/>
                <a:gd name="T43" fmla="*/ 331 h 782"/>
                <a:gd name="T44" fmla="*/ 735 w 743"/>
                <a:gd name="T45" fmla="*/ 225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43" h="782">
                  <a:moveTo>
                    <a:pt x="735" y="225"/>
                  </a:moveTo>
                  <a:cubicBezTo>
                    <a:pt x="640" y="234"/>
                    <a:pt x="462" y="252"/>
                    <a:pt x="338" y="267"/>
                  </a:cubicBezTo>
                  <a:cubicBezTo>
                    <a:pt x="220" y="281"/>
                    <a:pt x="205" y="268"/>
                    <a:pt x="209" y="152"/>
                  </a:cubicBezTo>
                  <a:cubicBezTo>
                    <a:pt x="210" y="123"/>
                    <a:pt x="221" y="99"/>
                    <a:pt x="241" y="79"/>
                  </a:cubicBezTo>
                  <a:cubicBezTo>
                    <a:pt x="256" y="64"/>
                    <a:pt x="279" y="51"/>
                    <a:pt x="267" y="25"/>
                  </a:cubicBezTo>
                  <a:cubicBezTo>
                    <a:pt x="252" y="0"/>
                    <a:pt x="223" y="5"/>
                    <a:pt x="201" y="7"/>
                  </a:cubicBezTo>
                  <a:cubicBezTo>
                    <a:pt x="150" y="11"/>
                    <a:pt x="98" y="18"/>
                    <a:pt x="47" y="24"/>
                  </a:cubicBezTo>
                  <a:cubicBezTo>
                    <a:pt x="29" y="27"/>
                    <a:pt x="6" y="30"/>
                    <a:pt x="3" y="54"/>
                  </a:cubicBezTo>
                  <a:cubicBezTo>
                    <a:pt x="0" y="75"/>
                    <a:pt x="12" y="88"/>
                    <a:pt x="31" y="98"/>
                  </a:cubicBezTo>
                  <a:cubicBezTo>
                    <a:pt x="75" y="120"/>
                    <a:pt x="88" y="159"/>
                    <a:pt x="93" y="205"/>
                  </a:cubicBezTo>
                  <a:cubicBezTo>
                    <a:pt x="106" y="324"/>
                    <a:pt x="123" y="443"/>
                    <a:pt x="137" y="562"/>
                  </a:cubicBezTo>
                  <a:cubicBezTo>
                    <a:pt x="144" y="618"/>
                    <a:pt x="156" y="676"/>
                    <a:pt x="100" y="718"/>
                  </a:cubicBezTo>
                  <a:cubicBezTo>
                    <a:pt x="86" y="729"/>
                    <a:pt x="83" y="747"/>
                    <a:pt x="91" y="763"/>
                  </a:cubicBezTo>
                  <a:cubicBezTo>
                    <a:pt x="101" y="782"/>
                    <a:pt x="119" y="777"/>
                    <a:pt x="134" y="775"/>
                  </a:cubicBezTo>
                  <a:cubicBezTo>
                    <a:pt x="183" y="770"/>
                    <a:pt x="227" y="767"/>
                    <a:pt x="275" y="762"/>
                  </a:cubicBezTo>
                  <a:cubicBezTo>
                    <a:pt x="303" y="759"/>
                    <a:pt x="343" y="756"/>
                    <a:pt x="351" y="731"/>
                  </a:cubicBezTo>
                  <a:cubicBezTo>
                    <a:pt x="363" y="695"/>
                    <a:pt x="325" y="690"/>
                    <a:pt x="305" y="674"/>
                  </a:cubicBezTo>
                  <a:cubicBezTo>
                    <a:pt x="256" y="635"/>
                    <a:pt x="253" y="576"/>
                    <a:pt x="260" y="524"/>
                  </a:cubicBezTo>
                  <a:cubicBezTo>
                    <a:pt x="261" y="513"/>
                    <a:pt x="266" y="503"/>
                    <a:pt x="278" y="499"/>
                  </a:cubicBezTo>
                  <a:lnTo>
                    <a:pt x="278" y="499"/>
                  </a:lnTo>
                  <a:cubicBezTo>
                    <a:pt x="289" y="494"/>
                    <a:pt x="444" y="483"/>
                    <a:pt x="466" y="479"/>
                  </a:cubicBezTo>
                  <a:cubicBezTo>
                    <a:pt x="602" y="458"/>
                    <a:pt x="696" y="346"/>
                    <a:pt x="707" y="331"/>
                  </a:cubicBezTo>
                  <a:cubicBezTo>
                    <a:pt x="731" y="298"/>
                    <a:pt x="743" y="259"/>
                    <a:pt x="735" y="225"/>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14">
              <a:extLst>
                <a:ext uri="{FF2B5EF4-FFF2-40B4-BE49-F238E27FC236}">
                  <a16:creationId xmlns:a16="http://schemas.microsoft.com/office/drawing/2014/main" id="{E7884CE8-D25E-4CE0-9970-E5B29B1E8064}"/>
                </a:ext>
              </a:extLst>
            </p:cNvPr>
            <p:cNvSpPr>
              <a:spLocks noEditPoints="1"/>
            </p:cNvSpPr>
            <p:nvPr userDrawn="1"/>
          </p:nvSpPr>
          <p:spPr bwMode="auto">
            <a:xfrm>
              <a:off x="6699250" y="1587500"/>
              <a:ext cx="1392237" cy="1535112"/>
            </a:xfrm>
            <a:custGeom>
              <a:avLst/>
              <a:gdLst>
                <a:gd name="T0" fmla="*/ 1912 w 3866"/>
                <a:gd name="T1" fmla="*/ 307 h 4261"/>
                <a:gd name="T2" fmla="*/ 1848 w 3866"/>
                <a:gd name="T3" fmla="*/ 309 h 4261"/>
                <a:gd name="T4" fmla="*/ 1834 w 3866"/>
                <a:gd name="T5" fmla="*/ 214 h 4261"/>
                <a:gd name="T6" fmla="*/ 1868 w 3866"/>
                <a:gd name="T7" fmla="*/ 172 h 4261"/>
                <a:gd name="T8" fmla="*/ 2012 w 3866"/>
                <a:gd name="T9" fmla="*/ 234 h 4261"/>
                <a:gd name="T10" fmla="*/ 2020 w 3866"/>
                <a:gd name="T11" fmla="*/ 266 h 4261"/>
                <a:gd name="T12" fmla="*/ 3617 w 3866"/>
                <a:gd name="T13" fmla="*/ 2883 h 4261"/>
                <a:gd name="T14" fmla="*/ 3223 w 3866"/>
                <a:gd name="T15" fmla="*/ 2282 h 4261"/>
                <a:gd name="T16" fmla="*/ 3519 w 3866"/>
                <a:gd name="T17" fmla="*/ 2157 h 4261"/>
                <a:gd name="T18" fmla="*/ 3592 w 3866"/>
                <a:gd name="T19" fmla="*/ 1390 h 4261"/>
                <a:gd name="T20" fmla="*/ 3663 w 3866"/>
                <a:gd name="T21" fmla="*/ 1632 h 4261"/>
                <a:gd name="T22" fmla="*/ 3125 w 3866"/>
                <a:gd name="T23" fmla="*/ 2070 h 4261"/>
                <a:gd name="T24" fmla="*/ 2598 w 3866"/>
                <a:gd name="T25" fmla="*/ 1508 h 4261"/>
                <a:gd name="T26" fmla="*/ 2291 w 3866"/>
                <a:gd name="T27" fmla="*/ 1353 h 4261"/>
                <a:gd name="T28" fmla="*/ 2718 w 3866"/>
                <a:gd name="T29" fmla="*/ 1297 h 4261"/>
                <a:gd name="T30" fmla="*/ 2693 w 3866"/>
                <a:gd name="T31" fmla="*/ 1021 h 4261"/>
                <a:gd name="T32" fmla="*/ 2805 w 3866"/>
                <a:gd name="T33" fmla="*/ 778 h 4261"/>
                <a:gd name="T34" fmla="*/ 2594 w 3866"/>
                <a:gd name="T35" fmla="*/ 763 h 4261"/>
                <a:gd name="T36" fmla="*/ 2806 w 3866"/>
                <a:gd name="T37" fmla="*/ 664 h 4261"/>
                <a:gd name="T38" fmla="*/ 2602 w 3866"/>
                <a:gd name="T39" fmla="*/ 514 h 4261"/>
                <a:gd name="T40" fmla="*/ 2583 w 3866"/>
                <a:gd name="T41" fmla="*/ 332 h 4261"/>
                <a:gd name="T42" fmla="*/ 2502 w 3866"/>
                <a:gd name="T43" fmla="*/ 152 h 4261"/>
                <a:gd name="T44" fmla="*/ 2238 w 3866"/>
                <a:gd name="T45" fmla="*/ 180 h 4261"/>
                <a:gd name="T46" fmla="*/ 1813 w 3866"/>
                <a:gd name="T47" fmla="*/ 53 h 4261"/>
                <a:gd name="T48" fmla="*/ 1511 w 3866"/>
                <a:gd name="T49" fmla="*/ 388 h 4261"/>
                <a:gd name="T50" fmla="*/ 1548 w 3866"/>
                <a:gd name="T51" fmla="*/ 567 h 4261"/>
                <a:gd name="T52" fmla="*/ 1714 w 3866"/>
                <a:gd name="T53" fmla="*/ 680 h 4261"/>
                <a:gd name="T54" fmla="*/ 1938 w 3866"/>
                <a:gd name="T55" fmla="*/ 539 h 4261"/>
                <a:gd name="T56" fmla="*/ 1970 w 3866"/>
                <a:gd name="T57" fmla="*/ 1009 h 4261"/>
                <a:gd name="T58" fmla="*/ 1608 w 3866"/>
                <a:gd name="T59" fmla="*/ 934 h 4261"/>
                <a:gd name="T60" fmla="*/ 1553 w 3866"/>
                <a:gd name="T61" fmla="*/ 1227 h 4261"/>
                <a:gd name="T62" fmla="*/ 1410 w 3866"/>
                <a:gd name="T63" fmla="*/ 1474 h 4261"/>
                <a:gd name="T64" fmla="*/ 1466 w 3866"/>
                <a:gd name="T65" fmla="*/ 1512 h 4261"/>
                <a:gd name="T66" fmla="*/ 843 w 3866"/>
                <a:gd name="T67" fmla="*/ 1815 h 4261"/>
                <a:gd name="T68" fmla="*/ 653 w 3866"/>
                <a:gd name="T69" fmla="*/ 1552 h 4261"/>
                <a:gd name="T70" fmla="*/ 267 w 3866"/>
                <a:gd name="T71" fmla="*/ 1539 h 4261"/>
                <a:gd name="T72" fmla="*/ 0 w 3866"/>
                <a:gd name="T73" fmla="*/ 1929 h 4261"/>
                <a:gd name="T74" fmla="*/ 403 w 3866"/>
                <a:gd name="T75" fmla="*/ 1999 h 4261"/>
                <a:gd name="T76" fmla="*/ 460 w 3866"/>
                <a:gd name="T77" fmla="*/ 2238 h 4261"/>
                <a:gd name="T78" fmla="*/ 818 w 3866"/>
                <a:gd name="T79" fmla="*/ 2195 h 4261"/>
                <a:gd name="T80" fmla="*/ 1059 w 3866"/>
                <a:gd name="T81" fmla="*/ 2144 h 4261"/>
                <a:gd name="T82" fmla="*/ 1782 w 3866"/>
                <a:gd name="T83" fmla="*/ 1967 h 4261"/>
                <a:gd name="T84" fmla="*/ 2091 w 3866"/>
                <a:gd name="T85" fmla="*/ 2121 h 4261"/>
                <a:gd name="T86" fmla="*/ 2570 w 3866"/>
                <a:gd name="T87" fmla="*/ 2243 h 4261"/>
                <a:gd name="T88" fmla="*/ 3043 w 3866"/>
                <a:gd name="T89" fmla="*/ 3012 h 4261"/>
                <a:gd name="T90" fmla="*/ 3524 w 3866"/>
                <a:gd name="T91" fmla="*/ 3489 h 4261"/>
                <a:gd name="T92" fmla="*/ 3232 w 3866"/>
                <a:gd name="T93" fmla="*/ 3486 h 4261"/>
                <a:gd name="T94" fmla="*/ 2653 w 3866"/>
                <a:gd name="T95" fmla="*/ 3611 h 4261"/>
                <a:gd name="T96" fmla="*/ 2969 w 3866"/>
                <a:gd name="T97" fmla="*/ 3688 h 4261"/>
                <a:gd name="T98" fmla="*/ 2861 w 3866"/>
                <a:gd name="T99" fmla="*/ 4109 h 4261"/>
                <a:gd name="T100" fmla="*/ 3102 w 3866"/>
                <a:gd name="T101" fmla="*/ 4005 h 4261"/>
                <a:gd name="T102" fmla="*/ 3371 w 3866"/>
                <a:gd name="T103" fmla="*/ 4261 h 4261"/>
                <a:gd name="T104" fmla="*/ 3532 w 3866"/>
                <a:gd name="T105" fmla="*/ 3996 h 4261"/>
                <a:gd name="T106" fmla="*/ 3695 w 3866"/>
                <a:gd name="T107" fmla="*/ 3851 h 4261"/>
                <a:gd name="T108" fmla="*/ 3844 w 3866"/>
                <a:gd name="T109" fmla="*/ 3662 h 4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66" h="4261">
                  <a:moveTo>
                    <a:pt x="2020" y="266"/>
                  </a:moveTo>
                  <a:cubicBezTo>
                    <a:pt x="1981" y="281"/>
                    <a:pt x="1923" y="303"/>
                    <a:pt x="1912" y="307"/>
                  </a:cubicBezTo>
                  <a:cubicBezTo>
                    <a:pt x="1901" y="311"/>
                    <a:pt x="1889" y="314"/>
                    <a:pt x="1877" y="315"/>
                  </a:cubicBezTo>
                  <a:cubicBezTo>
                    <a:pt x="1867" y="316"/>
                    <a:pt x="1857" y="315"/>
                    <a:pt x="1848" y="309"/>
                  </a:cubicBezTo>
                  <a:cubicBezTo>
                    <a:pt x="1837" y="301"/>
                    <a:pt x="1833" y="285"/>
                    <a:pt x="1830" y="272"/>
                  </a:cubicBezTo>
                  <a:cubicBezTo>
                    <a:pt x="1826" y="253"/>
                    <a:pt x="1828" y="233"/>
                    <a:pt x="1834" y="214"/>
                  </a:cubicBezTo>
                  <a:cubicBezTo>
                    <a:pt x="1836" y="205"/>
                    <a:pt x="1840" y="195"/>
                    <a:pt x="1846" y="188"/>
                  </a:cubicBezTo>
                  <a:cubicBezTo>
                    <a:pt x="1851" y="181"/>
                    <a:pt x="1860" y="175"/>
                    <a:pt x="1868" y="172"/>
                  </a:cubicBezTo>
                  <a:cubicBezTo>
                    <a:pt x="1886" y="166"/>
                    <a:pt x="1905" y="171"/>
                    <a:pt x="1922" y="178"/>
                  </a:cubicBezTo>
                  <a:cubicBezTo>
                    <a:pt x="1928" y="180"/>
                    <a:pt x="1978" y="208"/>
                    <a:pt x="2012" y="234"/>
                  </a:cubicBezTo>
                  <a:cubicBezTo>
                    <a:pt x="2017" y="237"/>
                    <a:pt x="2037" y="253"/>
                    <a:pt x="2042" y="257"/>
                  </a:cubicBezTo>
                  <a:cubicBezTo>
                    <a:pt x="2034" y="260"/>
                    <a:pt x="2027" y="263"/>
                    <a:pt x="2020" y="266"/>
                  </a:cubicBezTo>
                  <a:close/>
                  <a:moveTo>
                    <a:pt x="3857" y="3057"/>
                  </a:moveTo>
                  <a:cubicBezTo>
                    <a:pt x="3857" y="2854"/>
                    <a:pt x="3805" y="2818"/>
                    <a:pt x="3617" y="2883"/>
                  </a:cubicBezTo>
                  <a:cubicBezTo>
                    <a:pt x="3484" y="2928"/>
                    <a:pt x="3435" y="2908"/>
                    <a:pt x="3386" y="2775"/>
                  </a:cubicBezTo>
                  <a:cubicBezTo>
                    <a:pt x="3375" y="2744"/>
                    <a:pt x="3228" y="2295"/>
                    <a:pt x="3223" y="2282"/>
                  </a:cubicBezTo>
                  <a:cubicBezTo>
                    <a:pt x="3215" y="2258"/>
                    <a:pt x="3231" y="2248"/>
                    <a:pt x="3245" y="2245"/>
                  </a:cubicBezTo>
                  <a:cubicBezTo>
                    <a:pt x="3260" y="2242"/>
                    <a:pt x="3415" y="2218"/>
                    <a:pt x="3519" y="2157"/>
                  </a:cubicBezTo>
                  <a:cubicBezTo>
                    <a:pt x="3862" y="1958"/>
                    <a:pt x="3833" y="1567"/>
                    <a:pt x="3750" y="1432"/>
                  </a:cubicBezTo>
                  <a:cubicBezTo>
                    <a:pt x="3725" y="1391"/>
                    <a:pt x="3623" y="1379"/>
                    <a:pt x="3592" y="1390"/>
                  </a:cubicBezTo>
                  <a:cubicBezTo>
                    <a:pt x="3587" y="1392"/>
                    <a:pt x="3586" y="1397"/>
                    <a:pt x="3588" y="1401"/>
                  </a:cubicBezTo>
                  <a:cubicBezTo>
                    <a:pt x="3636" y="1477"/>
                    <a:pt x="3663" y="1563"/>
                    <a:pt x="3663" y="1632"/>
                  </a:cubicBezTo>
                  <a:cubicBezTo>
                    <a:pt x="3663" y="1875"/>
                    <a:pt x="3481" y="2055"/>
                    <a:pt x="3297" y="2076"/>
                  </a:cubicBezTo>
                  <a:cubicBezTo>
                    <a:pt x="3254" y="2080"/>
                    <a:pt x="3194" y="2085"/>
                    <a:pt x="3125" y="2070"/>
                  </a:cubicBezTo>
                  <a:cubicBezTo>
                    <a:pt x="3056" y="2055"/>
                    <a:pt x="2978" y="2020"/>
                    <a:pt x="2926" y="1990"/>
                  </a:cubicBezTo>
                  <a:cubicBezTo>
                    <a:pt x="2766" y="1895"/>
                    <a:pt x="2617" y="1650"/>
                    <a:pt x="2598" y="1508"/>
                  </a:cubicBezTo>
                  <a:cubicBezTo>
                    <a:pt x="2598" y="1508"/>
                    <a:pt x="2518" y="1552"/>
                    <a:pt x="2489" y="1667"/>
                  </a:cubicBezTo>
                  <a:cubicBezTo>
                    <a:pt x="2439" y="1611"/>
                    <a:pt x="2319" y="1467"/>
                    <a:pt x="2291" y="1353"/>
                  </a:cubicBezTo>
                  <a:cubicBezTo>
                    <a:pt x="2406" y="1344"/>
                    <a:pt x="2539" y="1359"/>
                    <a:pt x="2669" y="1441"/>
                  </a:cubicBezTo>
                  <a:cubicBezTo>
                    <a:pt x="2717" y="1389"/>
                    <a:pt x="2717" y="1326"/>
                    <a:pt x="2718" y="1297"/>
                  </a:cubicBezTo>
                  <a:cubicBezTo>
                    <a:pt x="2721" y="1204"/>
                    <a:pt x="2680" y="1124"/>
                    <a:pt x="2604" y="1054"/>
                  </a:cubicBezTo>
                  <a:cubicBezTo>
                    <a:pt x="2637" y="1042"/>
                    <a:pt x="2666" y="1035"/>
                    <a:pt x="2693" y="1021"/>
                  </a:cubicBezTo>
                  <a:cubicBezTo>
                    <a:pt x="2759" y="988"/>
                    <a:pt x="2811" y="939"/>
                    <a:pt x="2819" y="859"/>
                  </a:cubicBezTo>
                  <a:cubicBezTo>
                    <a:pt x="2823" y="822"/>
                    <a:pt x="2814" y="789"/>
                    <a:pt x="2805" y="778"/>
                  </a:cubicBezTo>
                  <a:cubicBezTo>
                    <a:pt x="2788" y="786"/>
                    <a:pt x="2775" y="792"/>
                    <a:pt x="2742" y="793"/>
                  </a:cubicBezTo>
                  <a:cubicBezTo>
                    <a:pt x="2696" y="795"/>
                    <a:pt x="2649" y="789"/>
                    <a:pt x="2594" y="763"/>
                  </a:cubicBezTo>
                  <a:cubicBezTo>
                    <a:pt x="2668" y="741"/>
                    <a:pt x="2691" y="704"/>
                    <a:pt x="2734" y="677"/>
                  </a:cubicBezTo>
                  <a:cubicBezTo>
                    <a:pt x="2766" y="658"/>
                    <a:pt x="2806" y="664"/>
                    <a:pt x="2806" y="664"/>
                  </a:cubicBezTo>
                  <a:cubicBezTo>
                    <a:pt x="2806" y="664"/>
                    <a:pt x="2787" y="612"/>
                    <a:pt x="2718" y="569"/>
                  </a:cubicBezTo>
                  <a:cubicBezTo>
                    <a:pt x="2682" y="546"/>
                    <a:pt x="2638" y="531"/>
                    <a:pt x="2602" y="514"/>
                  </a:cubicBezTo>
                  <a:cubicBezTo>
                    <a:pt x="2645" y="447"/>
                    <a:pt x="2727" y="494"/>
                    <a:pt x="2765" y="414"/>
                  </a:cubicBezTo>
                  <a:cubicBezTo>
                    <a:pt x="2702" y="385"/>
                    <a:pt x="2644" y="353"/>
                    <a:pt x="2583" y="332"/>
                  </a:cubicBezTo>
                  <a:cubicBezTo>
                    <a:pt x="2521" y="311"/>
                    <a:pt x="2504" y="283"/>
                    <a:pt x="2544" y="228"/>
                  </a:cubicBezTo>
                  <a:cubicBezTo>
                    <a:pt x="2582" y="175"/>
                    <a:pt x="2550" y="160"/>
                    <a:pt x="2502" y="152"/>
                  </a:cubicBezTo>
                  <a:cubicBezTo>
                    <a:pt x="2446" y="143"/>
                    <a:pt x="2392" y="149"/>
                    <a:pt x="2344" y="179"/>
                  </a:cubicBezTo>
                  <a:cubicBezTo>
                    <a:pt x="2306" y="202"/>
                    <a:pt x="2276" y="197"/>
                    <a:pt x="2238" y="180"/>
                  </a:cubicBezTo>
                  <a:cubicBezTo>
                    <a:pt x="2122" y="126"/>
                    <a:pt x="2004" y="77"/>
                    <a:pt x="1888" y="21"/>
                  </a:cubicBezTo>
                  <a:cubicBezTo>
                    <a:pt x="1844" y="0"/>
                    <a:pt x="1826" y="10"/>
                    <a:pt x="1813" y="53"/>
                  </a:cubicBezTo>
                  <a:cubicBezTo>
                    <a:pt x="1795" y="115"/>
                    <a:pt x="1754" y="162"/>
                    <a:pt x="1709" y="206"/>
                  </a:cubicBezTo>
                  <a:cubicBezTo>
                    <a:pt x="1648" y="265"/>
                    <a:pt x="1569" y="327"/>
                    <a:pt x="1511" y="388"/>
                  </a:cubicBezTo>
                  <a:cubicBezTo>
                    <a:pt x="1481" y="420"/>
                    <a:pt x="1466" y="459"/>
                    <a:pt x="1504" y="488"/>
                  </a:cubicBezTo>
                  <a:cubicBezTo>
                    <a:pt x="1533" y="510"/>
                    <a:pt x="1543" y="532"/>
                    <a:pt x="1548" y="567"/>
                  </a:cubicBezTo>
                  <a:cubicBezTo>
                    <a:pt x="1556" y="616"/>
                    <a:pt x="1604" y="631"/>
                    <a:pt x="1652" y="640"/>
                  </a:cubicBezTo>
                  <a:cubicBezTo>
                    <a:pt x="1686" y="648"/>
                    <a:pt x="1700" y="662"/>
                    <a:pt x="1714" y="680"/>
                  </a:cubicBezTo>
                  <a:cubicBezTo>
                    <a:pt x="1725" y="648"/>
                    <a:pt x="1738" y="626"/>
                    <a:pt x="1752" y="608"/>
                  </a:cubicBezTo>
                  <a:cubicBezTo>
                    <a:pt x="1798" y="547"/>
                    <a:pt x="1865" y="527"/>
                    <a:pt x="1938" y="539"/>
                  </a:cubicBezTo>
                  <a:cubicBezTo>
                    <a:pt x="2011" y="550"/>
                    <a:pt x="2051" y="600"/>
                    <a:pt x="2075" y="666"/>
                  </a:cubicBezTo>
                  <a:cubicBezTo>
                    <a:pt x="2118" y="788"/>
                    <a:pt x="2072" y="939"/>
                    <a:pt x="1970" y="1009"/>
                  </a:cubicBezTo>
                  <a:cubicBezTo>
                    <a:pt x="1930" y="1037"/>
                    <a:pt x="1890" y="1050"/>
                    <a:pt x="1848" y="1049"/>
                  </a:cubicBezTo>
                  <a:cubicBezTo>
                    <a:pt x="1791" y="1048"/>
                    <a:pt x="1665" y="1031"/>
                    <a:pt x="1608" y="934"/>
                  </a:cubicBezTo>
                  <a:cubicBezTo>
                    <a:pt x="1565" y="963"/>
                    <a:pt x="1564" y="1016"/>
                    <a:pt x="1560" y="1062"/>
                  </a:cubicBezTo>
                  <a:cubicBezTo>
                    <a:pt x="1554" y="1143"/>
                    <a:pt x="1448" y="1170"/>
                    <a:pt x="1553" y="1227"/>
                  </a:cubicBezTo>
                  <a:cubicBezTo>
                    <a:pt x="1569" y="1235"/>
                    <a:pt x="1543" y="1255"/>
                    <a:pt x="1533" y="1265"/>
                  </a:cubicBezTo>
                  <a:cubicBezTo>
                    <a:pt x="1464" y="1339"/>
                    <a:pt x="1416" y="1391"/>
                    <a:pt x="1410" y="1474"/>
                  </a:cubicBezTo>
                  <a:cubicBezTo>
                    <a:pt x="1409" y="1493"/>
                    <a:pt x="1413" y="1535"/>
                    <a:pt x="1419" y="1552"/>
                  </a:cubicBezTo>
                  <a:cubicBezTo>
                    <a:pt x="1438" y="1529"/>
                    <a:pt x="1446" y="1523"/>
                    <a:pt x="1466" y="1512"/>
                  </a:cubicBezTo>
                  <a:cubicBezTo>
                    <a:pt x="1536" y="1475"/>
                    <a:pt x="1558" y="1523"/>
                    <a:pt x="1680" y="1456"/>
                  </a:cubicBezTo>
                  <a:cubicBezTo>
                    <a:pt x="1587" y="1650"/>
                    <a:pt x="1189" y="1780"/>
                    <a:pt x="843" y="1815"/>
                  </a:cubicBezTo>
                  <a:cubicBezTo>
                    <a:pt x="769" y="1823"/>
                    <a:pt x="724" y="1787"/>
                    <a:pt x="710" y="1713"/>
                  </a:cubicBezTo>
                  <a:cubicBezTo>
                    <a:pt x="699" y="1657"/>
                    <a:pt x="682" y="1602"/>
                    <a:pt x="653" y="1552"/>
                  </a:cubicBezTo>
                  <a:cubicBezTo>
                    <a:pt x="554" y="1379"/>
                    <a:pt x="250" y="1271"/>
                    <a:pt x="173" y="1401"/>
                  </a:cubicBezTo>
                  <a:cubicBezTo>
                    <a:pt x="240" y="1393"/>
                    <a:pt x="293" y="1441"/>
                    <a:pt x="267" y="1539"/>
                  </a:cubicBezTo>
                  <a:cubicBezTo>
                    <a:pt x="249" y="1607"/>
                    <a:pt x="382" y="1636"/>
                    <a:pt x="420" y="1698"/>
                  </a:cubicBezTo>
                  <a:cubicBezTo>
                    <a:pt x="228" y="1686"/>
                    <a:pt x="44" y="1769"/>
                    <a:pt x="0" y="1929"/>
                  </a:cubicBezTo>
                  <a:cubicBezTo>
                    <a:pt x="77" y="1873"/>
                    <a:pt x="159" y="1864"/>
                    <a:pt x="200" y="1960"/>
                  </a:cubicBezTo>
                  <a:cubicBezTo>
                    <a:pt x="221" y="2011"/>
                    <a:pt x="350" y="1994"/>
                    <a:pt x="403" y="1999"/>
                  </a:cubicBezTo>
                  <a:cubicBezTo>
                    <a:pt x="333" y="2149"/>
                    <a:pt x="307" y="2231"/>
                    <a:pt x="387" y="2326"/>
                  </a:cubicBezTo>
                  <a:cubicBezTo>
                    <a:pt x="382" y="2253"/>
                    <a:pt x="428" y="2219"/>
                    <a:pt x="460" y="2238"/>
                  </a:cubicBezTo>
                  <a:cubicBezTo>
                    <a:pt x="565" y="2300"/>
                    <a:pt x="620" y="2288"/>
                    <a:pt x="696" y="2194"/>
                  </a:cubicBezTo>
                  <a:cubicBezTo>
                    <a:pt x="757" y="2119"/>
                    <a:pt x="757" y="2121"/>
                    <a:pt x="818" y="2195"/>
                  </a:cubicBezTo>
                  <a:cubicBezTo>
                    <a:pt x="858" y="2244"/>
                    <a:pt x="810" y="2277"/>
                    <a:pt x="791" y="2289"/>
                  </a:cubicBezTo>
                  <a:cubicBezTo>
                    <a:pt x="883" y="2318"/>
                    <a:pt x="1007" y="2262"/>
                    <a:pt x="1059" y="2144"/>
                  </a:cubicBezTo>
                  <a:cubicBezTo>
                    <a:pt x="1074" y="2110"/>
                    <a:pt x="1085" y="2085"/>
                    <a:pt x="1129" y="2078"/>
                  </a:cubicBezTo>
                  <a:cubicBezTo>
                    <a:pt x="1347" y="2044"/>
                    <a:pt x="1565" y="2006"/>
                    <a:pt x="1782" y="1967"/>
                  </a:cubicBezTo>
                  <a:cubicBezTo>
                    <a:pt x="1824" y="1959"/>
                    <a:pt x="1853" y="1966"/>
                    <a:pt x="1883" y="1998"/>
                  </a:cubicBezTo>
                  <a:cubicBezTo>
                    <a:pt x="1938" y="2061"/>
                    <a:pt x="2009" y="2099"/>
                    <a:pt x="2091" y="2121"/>
                  </a:cubicBezTo>
                  <a:cubicBezTo>
                    <a:pt x="2220" y="2157"/>
                    <a:pt x="2352" y="2174"/>
                    <a:pt x="2485" y="2183"/>
                  </a:cubicBezTo>
                  <a:cubicBezTo>
                    <a:pt x="2529" y="2186"/>
                    <a:pt x="2552" y="2203"/>
                    <a:pt x="2570" y="2243"/>
                  </a:cubicBezTo>
                  <a:cubicBezTo>
                    <a:pt x="2656" y="2431"/>
                    <a:pt x="2749" y="2616"/>
                    <a:pt x="2833" y="2805"/>
                  </a:cubicBezTo>
                  <a:cubicBezTo>
                    <a:pt x="2877" y="2904"/>
                    <a:pt x="2947" y="2969"/>
                    <a:pt x="3043" y="3012"/>
                  </a:cubicBezTo>
                  <a:cubicBezTo>
                    <a:pt x="3112" y="3044"/>
                    <a:pt x="3185" y="3067"/>
                    <a:pt x="3259" y="3084"/>
                  </a:cubicBezTo>
                  <a:cubicBezTo>
                    <a:pt x="3434" y="3125"/>
                    <a:pt x="3553" y="3308"/>
                    <a:pt x="3524" y="3489"/>
                  </a:cubicBezTo>
                  <a:cubicBezTo>
                    <a:pt x="3514" y="3554"/>
                    <a:pt x="3479" y="3579"/>
                    <a:pt x="3417" y="3570"/>
                  </a:cubicBezTo>
                  <a:cubicBezTo>
                    <a:pt x="3347" y="3560"/>
                    <a:pt x="3290" y="3523"/>
                    <a:pt x="3232" y="3486"/>
                  </a:cubicBezTo>
                  <a:cubicBezTo>
                    <a:pt x="3179" y="3452"/>
                    <a:pt x="3125" y="3421"/>
                    <a:pt x="3063" y="3408"/>
                  </a:cubicBezTo>
                  <a:cubicBezTo>
                    <a:pt x="2883" y="3371"/>
                    <a:pt x="2676" y="3455"/>
                    <a:pt x="2653" y="3611"/>
                  </a:cubicBezTo>
                  <a:cubicBezTo>
                    <a:pt x="2722" y="3576"/>
                    <a:pt x="2788" y="3586"/>
                    <a:pt x="2815" y="3669"/>
                  </a:cubicBezTo>
                  <a:cubicBezTo>
                    <a:pt x="2825" y="3696"/>
                    <a:pt x="2928" y="3684"/>
                    <a:pt x="2969" y="3688"/>
                  </a:cubicBezTo>
                  <a:cubicBezTo>
                    <a:pt x="2984" y="3690"/>
                    <a:pt x="3008" y="3701"/>
                    <a:pt x="2993" y="3714"/>
                  </a:cubicBezTo>
                  <a:cubicBezTo>
                    <a:pt x="2851" y="3818"/>
                    <a:pt x="2791" y="3974"/>
                    <a:pt x="2861" y="4109"/>
                  </a:cubicBezTo>
                  <a:cubicBezTo>
                    <a:pt x="2883" y="4045"/>
                    <a:pt x="2909" y="3965"/>
                    <a:pt x="3017" y="4025"/>
                  </a:cubicBezTo>
                  <a:cubicBezTo>
                    <a:pt x="3050" y="4042"/>
                    <a:pt x="3076" y="4020"/>
                    <a:pt x="3102" y="4005"/>
                  </a:cubicBezTo>
                  <a:cubicBezTo>
                    <a:pt x="3139" y="3983"/>
                    <a:pt x="3174" y="3959"/>
                    <a:pt x="3215" y="3933"/>
                  </a:cubicBezTo>
                  <a:cubicBezTo>
                    <a:pt x="3224" y="4065"/>
                    <a:pt x="3259" y="4176"/>
                    <a:pt x="3371" y="4261"/>
                  </a:cubicBezTo>
                  <a:cubicBezTo>
                    <a:pt x="3356" y="4187"/>
                    <a:pt x="3350" y="4119"/>
                    <a:pt x="3376" y="4072"/>
                  </a:cubicBezTo>
                  <a:cubicBezTo>
                    <a:pt x="3469" y="4101"/>
                    <a:pt x="3499" y="4086"/>
                    <a:pt x="3532" y="3996"/>
                  </a:cubicBezTo>
                  <a:cubicBezTo>
                    <a:pt x="3549" y="3948"/>
                    <a:pt x="3564" y="3820"/>
                    <a:pt x="3605" y="3800"/>
                  </a:cubicBezTo>
                  <a:cubicBezTo>
                    <a:pt x="3622" y="3791"/>
                    <a:pt x="3672" y="3788"/>
                    <a:pt x="3695" y="3851"/>
                  </a:cubicBezTo>
                  <a:cubicBezTo>
                    <a:pt x="3702" y="3871"/>
                    <a:pt x="3701" y="3896"/>
                    <a:pt x="3694" y="3919"/>
                  </a:cubicBezTo>
                  <a:cubicBezTo>
                    <a:pt x="3785" y="3870"/>
                    <a:pt x="3829" y="3797"/>
                    <a:pt x="3844" y="3662"/>
                  </a:cubicBezTo>
                  <a:cubicBezTo>
                    <a:pt x="3866" y="3461"/>
                    <a:pt x="3857" y="3259"/>
                    <a:pt x="3857" y="3057"/>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Freeform 15">
              <a:extLst>
                <a:ext uri="{FF2B5EF4-FFF2-40B4-BE49-F238E27FC236}">
                  <a16:creationId xmlns:a16="http://schemas.microsoft.com/office/drawing/2014/main" id="{8AD838E8-E1B9-4719-9438-EAEF7601675F}"/>
                </a:ext>
              </a:extLst>
            </p:cNvPr>
            <p:cNvSpPr>
              <a:spLocks/>
            </p:cNvSpPr>
            <p:nvPr userDrawn="1"/>
          </p:nvSpPr>
          <p:spPr bwMode="auto">
            <a:xfrm>
              <a:off x="7789863" y="1508125"/>
              <a:ext cx="365125" cy="109537"/>
            </a:xfrm>
            <a:custGeom>
              <a:avLst/>
              <a:gdLst>
                <a:gd name="T0" fmla="*/ 743 w 1013"/>
                <a:gd name="T1" fmla="*/ 199 h 307"/>
                <a:gd name="T2" fmla="*/ 1013 w 1013"/>
                <a:gd name="T3" fmla="*/ 58 h 307"/>
                <a:gd name="T4" fmla="*/ 780 w 1013"/>
                <a:gd name="T5" fmla="*/ 5 h 307"/>
                <a:gd name="T6" fmla="*/ 318 w 1013"/>
                <a:gd name="T7" fmla="*/ 47 h 307"/>
                <a:gd name="T8" fmla="*/ 0 w 1013"/>
                <a:gd name="T9" fmla="*/ 307 h 307"/>
                <a:gd name="T10" fmla="*/ 743 w 1013"/>
                <a:gd name="T11" fmla="*/ 199 h 307"/>
              </a:gdLst>
              <a:ahLst/>
              <a:cxnLst>
                <a:cxn ang="0">
                  <a:pos x="T0" y="T1"/>
                </a:cxn>
                <a:cxn ang="0">
                  <a:pos x="T2" y="T3"/>
                </a:cxn>
                <a:cxn ang="0">
                  <a:pos x="T4" y="T5"/>
                </a:cxn>
                <a:cxn ang="0">
                  <a:pos x="T6" y="T7"/>
                </a:cxn>
                <a:cxn ang="0">
                  <a:pos x="T8" y="T9"/>
                </a:cxn>
                <a:cxn ang="0">
                  <a:pos x="T10" y="T11"/>
                </a:cxn>
              </a:cxnLst>
              <a:rect l="0" t="0" r="r" b="b"/>
              <a:pathLst>
                <a:path w="1013" h="307">
                  <a:moveTo>
                    <a:pt x="743" y="199"/>
                  </a:moveTo>
                  <a:cubicBezTo>
                    <a:pt x="851" y="184"/>
                    <a:pt x="927" y="114"/>
                    <a:pt x="1013" y="58"/>
                  </a:cubicBezTo>
                  <a:cubicBezTo>
                    <a:pt x="934" y="32"/>
                    <a:pt x="859" y="0"/>
                    <a:pt x="780" y="5"/>
                  </a:cubicBezTo>
                  <a:cubicBezTo>
                    <a:pt x="626" y="16"/>
                    <a:pt x="479" y="31"/>
                    <a:pt x="318" y="47"/>
                  </a:cubicBezTo>
                  <a:cubicBezTo>
                    <a:pt x="205" y="59"/>
                    <a:pt x="86" y="152"/>
                    <a:pt x="0" y="307"/>
                  </a:cubicBezTo>
                  <a:cubicBezTo>
                    <a:pt x="195" y="279"/>
                    <a:pt x="497" y="235"/>
                    <a:pt x="743" y="199"/>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Freeform 16">
              <a:extLst>
                <a:ext uri="{FF2B5EF4-FFF2-40B4-BE49-F238E27FC236}">
                  <a16:creationId xmlns:a16="http://schemas.microsoft.com/office/drawing/2014/main" id="{3D4876B7-1F8F-4F68-817D-BEC1E0ECA5A6}"/>
                </a:ext>
              </a:extLst>
            </p:cNvPr>
            <p:cNvSpPr>
              <a:spLocks/>
            </p:cNvSpPr>
            <p:nvPr userDrawn="1"/>
          </p:nvSpPr>
          <p:spPr bwMode="auto">
            <a:xfrm>
              <a:off x="7753350" y="1681163"/>
              <a:ext cx="417512" cy="544512"/>
            </a:xfrm>
            <a:custGeom>
              <a:avLst/>
              <a:gdLst>
                <a:gd name="T0" fmla="*/ 1139 w 1156"/>
                <a:gd name="T1" fmla="*/ 458 h 1509"/>
                <a:gd name="T2" fmla="*/ 558 w 1156"/>
                <a:gd name="T3" fmla="*/ 51 h 1509"/>
                <a:gd name="T4" fmla="*/ 176 w 1156"/>
                <a:gd name="T5" fmla="*/ 723 h 1509"/>
                <a:gd name="T6" fmla="*/ 434 w 1156"/>
                <a:gd name="T7" fmla="*/ 848 h 1509"/>
                <a:gd name="T8" fmla="*/ 438 w 1156"/>
                <a:gd name="T9" fmla="*/ 835 h 1509"/>
                <a:gd name="T10" fmla="*/ 312 w 1156"/>
                <a:gd name="T11" fmla="*/ 651 h 1509"/>
                <a:gd name="T12" fmla="*/ 514 w 1156"/>
                <a:gd name="T13" fmla="*/ 211 h 1509"/>
                <a:gd name="T14" fmla="*/ 977 w 1156"/>
                <a:gd name="T15" fmla="*/ 405 h 1509"/>
                <a:gd name="T16" fmla="*/ 784 w 1156"/>
                <a:gd name="T17" fmla="*/ 854 h 1509"/>
                <a:gd name="T18" fmla="*/ 560 w 1156"/>
                <a:gd name="T19" fmla="*/ 917 h 1509"/>
                <a:gd name="T20" fmla="*/ 177 w 1156"/>
                <a:gd name="T21" fmla="*/ 1033 h 1509"/>
                <a:gd name="T22" fmla="*/ 117 w 1156"/>
                <a:gd name="T23" fmla="*/ 1064 h 1509"/>
                <a:gd name="T24" fmla="*/ 45 w 1156"/>
                <a:gd name="T25" fmla="*/ 1122 h 1509"/>
                <a:gd name="T26" fmla="*/ 15 w 1156"/>
                <a:gd name="T27" fmla="*/ 1173 h 1509"/>
                <a:gd name="T28" fmla="*/ 14 w 1156"/>
                <a:gd name="T29" fmla="*/ 1180 h 1509"/>
                <a:gd name="T30" fmla="*/ 72 w 1156"/>
                <a:gd name="T31" fmla="*/ 1258 h 1509"/>
                <a:gd name="T32" fmla="*/ 61 w 1156"/>
                <a:gd name="T33" fmla="*/ 1449 h 1509"/>
                <a:gd name="T34" fmla="*/ 130 w 1156"/>
                <a:gd name="T35" fmla="*/ 1486 h 1509"/>
                <a:gd name="T36" fmla="*/ 196 w 1156"/>
                <a:gd name="T37" fmla="*/ 1362 h 1509"/>
                <a:gd name="T38" fmla="*/ 266 w 1156"/>
                <a:gd name="T39" fmla="*/ 1478 h 1509"/>
                <a:gd name="T40" fmla="*/ 420 w 1156"/>
                <a:gd name="T41" fmla="*/ 1430 h 1509"/>
                <a:gd name="T42" fmla="*/ 320 w 1156"/>
                <a:gd name="T43" fmla="*/ 1260 h 1509"/>
                <a:gd name="T44" fmla="*/ 482 w 1156"/>
                <a:gd name="T45" fmla="*/ 1066 h 1509"/>
                <a:gd name="T46" fmla="*/ 763 w 1156"/>
                <a:gd name="T47" fmla="*/ 1011 h 1509"/>
                <a:gd name="T48" fmla="*/ 1059 w 1156"/>
                <a:gd name="T49" fmla="*/ 817 h 1509"/>
                <a:gd name="T50" fmla="*/ 1139 w 1156"/>
                <a:gd name="T51" fmla="*/ 458 h 1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56" h="1509">
                  <a:moveTo>
                    <a:pt x="1139" y="458"/>
                  </a:moveTo>
                  <a:cubicBezTo>
                    <a:pt x="1093" y="178"/>
                    <a:pt x="840" y="0"/>
                    <a:pt x="558" y="51"/>
                  </a:cubicBezTo>
                  <a:cubicBezTo>
                    <a:pt x="210" y="113"/>
                    <a:pt x="36" y="418"/>
                    <a:pt x="176" y="723"/>
                  </a:cubicBezTo>
                  <a:cubicBezTo>
                    <a:pt x="227" y="835"/>
                    <a:pt x="293" y="884"/>
                    <a:pt x="434" y="848"/>
                  </a:cubicBezTo>
                  <a:cubicBezTo>
                    <a:pt x="440" y="847"/>
                    <a:pt x="443" y="839"/>
                    <a:pt x="438" y="835"/>
                  </a:cubicBezTo>
                  <a:cubicBezTo>
                    <a:pt x="370" y="775"/>
                    <a:pt x="332" y="700"/>
                    <a:pt x="312" y="651"/>
                  </a:cubicBezTo>
                  <a:cubicBezTo>
                    <a:pt x="237" y="472"/>
                    <a:pt x="303" y="291"/>
                    <a:pt x="514" y="211"/>
                  </a:cubicBezTo>
                  <a:cubicBezTo>
                    <a:pt x="694" y="144"/>
                    <a:pt x="906" y="228"/>
                    <a:pt x="977" y="405"/>
                  </a:cubicBezTo>
                  <a:cubicBezTo>
                    <a:pt x="1052" y="592"/>
                    <a:pt x="970" y="780"/>
                    <a:pt x="784" y="854"/>
                  </a:cubicBezTo>
                  <a:cubicBezTo>
                    <a:pt x="711" y="882"/>
                    <a:pt x="649" y="898"/>
                    <a:pt x="560" y="917"/>
                  </a:cubicBezTo>
                  <a:cubicBezTo>
                    <a:pt x="404" y="949"/>
                    <a:pt x="284" y="986"/>
                    <a:pt x="177" y="1033"/>
                  </a:cubicBezTo>
                  <a:cubicBezTo>
                    <a:pt x="156" y="1042"/>
                    <a:pt x="136" y="1052"/>
                    <a:pt x="117" y="1064"/>
                  </a:cubicBezTo>
                  <a:cubicBezTo>
                    <a:pt x="91" y="1080"/>
                    <a:pt x="65" y="1099"/>
                    <a:pt x="45" y="1122"/>
                  </a:cubicBezTo>
                  <a:cubicBezTo>
                    <a:pt x="32" y="1137"/>
                    <a:pt x="21" y="1154"/>
                    <a:pt x="15" y="1173"/>
                  </a:cubicBezTo>
                  <a:cubicBezTo>
                    <a:pt x="15" y="1175"/>
                    <a:pt x="14" y="1178"/>
                    <a:pt x="14" y="1180"/>
                  </a:cubicBezTo>
                  <a:cubicBezTo>
                    <a:pt x="0" y="1247"/>
                    <a:pt x="72" y="1258"/>
                    <a:pt x="72" y="1258"/>
                  </a:cubicBezTo>
                  <a:cubicBezTo>
                    <a:pt x="10" y="1307"/>
                    <a:pt x="2" y="1387"/>
                    <a:pt x="61" y="1449"/>
                  </a:cubicBezTo>
                  <a:cubicBezTo>
                    <a:pt x="83" y="1471"/>
                    <a:pt x="110" y="1481"/>
                    <a:pt x="130" y="1486"/>
                  </a:cubicBezTo>
                  <a:cubicBezTo>
                    <a:pt x="110" y="1368"/>
                    <a:pt x="196" y="1362"/>
                    <a:pt x="196" y="1362"/>
                  </a:cubicBezTo>
                  <a:cubicBezTo>
                    <a:pt x="196" y="1362"/>
                    <a:pt x="209" y="1443"/>
                    <a:pt x="266" y="1478"/>
                  </a:cubicBezTo>
                  <a:cubicBezTo>
                    <a:pt x="318" y="1509"/>
                    <a:pt x="416" y="1473"/>
                    <a:pt x="420" y="1430"/>
                  </a:cubicBezTo>
                  <a:cubicBezTo>
                    <a:pt x="374" y="1399"/>
                    <a:pt x="324" y="1364"/>
                    <a:pt x="320" y="1260"/>
                  </a:cubicBezTo>
                  <a:cubicBezTo>
                    <a:pt x="317" y="1160"/>
                    <a:pt x="398" y="1086"/>
                    <a:pt x="482" y="1066"/>
                  </a:cubicBezTo>
                  <a:cubicBezTo>
                    <a:pt x="563" y="1048"/>
                    <a:pt x="733" y="1018"/>
                    <a:pt x="763" y="1011"/>
                  </a:cubicBezTo>
                  <a:cubicBezTo>
                    <a:pt x="856" y="988"/>
                    <a:pt x="966" y="935"/>
                    <a:pt x="1059" y="817"/>
                  </a:cubicBezTo>
                  <a:cubicBezTo>
                    <a:pt x="1148" y="704"/>
                    <a:pt x="1156" y="555"/>
                    <a:pt x="1139" y="458"/>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Freeform 17">
              <a:extLst>
                <a:ext uri="{FF2B5EF4-FFF2-40B4-BE49-F238E27FC236}">
                  <a16:creationId xmlns:a16="http://schemas.microsoft.com/office/drawing/2014/main" id="{F6FFB1E9-73E7-4788-8A49-9848EBA67CED}"/>
                </a:ext>
              </a:extLst>
            </p:cNvPr>
            <p:cNvSpPr>
              <a:spLocks/>
            </p:cNvSpPr>
            <p:nvPr userDrawn="1"/>
          </p:nvSpPr>
          <p:spPr bwMode="auto">
            <a:xfrm>
              <a:off x="7369175" y="1357313"/>
              <a:ext cx="446087" cy="346075"/>
            </a:xfrm>
            <a:custGeom>
              <a:avLst/>
              <a:gdLst>
                <a:gd name="T0" fmla="*/ 14 w 1238"/>
                <a:gd name="T1" fmla="*/ 570 h 960"/>
                <a:gd name="T2" fmla="*/ 216 w 1238"/>
                <a:gd name="T3" fmla="*/ 660 h 960"/>
                <a:gd name="T4" fmla="*/ 441 w 1238"/>
                <a:gd name="T5" fmla="*/ 761 h 960"/>
                <a:gd name="T6" fmla="*/ 445 w 1238"/>
                <a:gd name="T7" fmla="*/ 758 h 960"/>
                <a:gd name="T8" fmla="*/ 595 w 1238"/>
                <a:gd name="T9" fmla="*/ 717 h 960"/>
                <a:gd name="T10" fmla="*/ 652 w 1238"/>
                <a:gd name="T11" fmla="*/ 721 h 960"/>
                <a:gd name="T12" fmla="*/ 762 w 1238"/>
                <a:gd name="T13" fmla="*/ 791 h 960"/>
                <a:gd name="T14" fmla="*/ 746 w 1238"/>
                <a:gd name="T15" fmla="*/ 897 h 960"/>
                <a:gd name="T16" fmla="*/ 877 w 1238"/>
                <a:gd name="T17" fmla="*/ 956 h 960"/>
                <a:gd name="T18" fmla="*/ 903 w 1238"/>
                <a:gd name="T19" fmla="*/ 946 h 960"/>
                <a:gd name="T20" fmla="*/ 1238 w 1238"/>
                <a:gd name="T21" fmla="*/ 505 h 960"/>
                <a:gd name="T22" fmla="*/ 1047 w 1238"/>
                <a:gd name="T23" fmla="*/ 546 h 960"/>
                <a:gd name="T24" fmla="*/ 996 w 1238"/>
                <a:gd name="T25" fmla="*/ 561 h 960"/>
                <a:gd name="T26" fmla="*/ 875 w 1238"/>
                <a:gd name="T27" fmla="*/ 540 h 960"/>
                <a:gd name="T28" fmla="*/ 895 w 1238"/>
                <a:gd name="T29" fmla="*/ 698 h 960"/>
                <a:gd name="T30" fmla="*/ 823 w 1238"/>
                <a:gd name="T31" fmla="*/ 735 h 960"/>
                <a:gd name="T32" fmla="*/ 785 w 1238"/>
                <a:gd name="T33" fmla="*/ 620 h 960"/>
                <a:gd name="T34" fmla="*/ 675 w 1238"/>
                <a:gd name="T35" fmla="*/ 669 h 960"/>
                <a:gd name="T36" fmla="*/ 654 w 1238"/>
                <a:gd name="T37" fmla="*/ 590 h 960"/>
                <a:gd name="T38" fmla="*/ 785 w 1238"/>
                <a:gd name="T39" fmla="*/ 500 h 960"/>
                <a:gd name="T40" fmla="*/ 758 w 1238"/>
                <a:gd name="T41" fmla="*/ 404 h 960"/>
                <a:gd name="T42" fmla="*/ 748 w 1238"/>
                <a:gd name="T43" fmla="*/ 310 h 960"/>
                <a:gd name="T44" fmla="*/ 705 w 1238"/>
                <a:gd name="T45" fmla="*/ 184 h 960"/>
                <a:gd name="T46" fmla="*/ 582 w 1238"/>
                <a:gd name="T47" fmla="*/ 236 h 960"/>
                <a:gd name="T48" fmla="*/ 504 w 1238"/>
                <a:gd name="T49" fmla="*/ 291 h 960"/>
                <a:gd name="T50" fmla="*/ 416 w 1238"/>
                <a:gd name="T51" fmla="*/ 335 h 960"/>
                <a:gd name="T52" fmla="*/ 436 w 1238"/>
                <a:gd name="T53" fmla="*/ 492 h 960"/>
                <a:gd name="T54" fmla="*/ 363 w 1238"/>
                <a:gd name="T55" fmla="*/ 529 h 960"/>
                <a:gd name="T56" fmla="*/ 326 w 1238"/>
                <a:gd name="T57" fmla="*/ 414 h 960"/>
                <a:gd name="T58" fmla="*/ 215 w 1238"/>
                <a:gd name="T59" fmla="*/ 463 h 960"/>
                <a:gd name="T60" fmla="*/ 195 w 1238"/>
                <a:gd name="T61" fmla="*/ 384 h 960"/>
                <a:gd name="T62" fmla="*/ 325 w 1238"/>
                <a:gd name="T63" fmla="*/ 294 h 960"/>
                <a:gd name="T64" fmla="*/ 230 w 1238"/>
                <a:gd name="T65" fmla="*/ 218 h 960"/>
                <a:gd name="T66" fmla="*/ 206 w 1238"/>
                <a:gd name="T67" fmla="*/ 170 h 960"/>
                <a:gd name="T68" fmla="*/ 110 w 1238"/>
                <a:gd name="T69" fmla="*/ 0 h 960"/>
                <a:gd name="T70" fmla="*/ 4 w 1238"/>
                <a:gd name="T71" fmla="*/ 543 h 960"/>
                <a:gd name="T72" fmla="*/ 14 w 1238"/>
                <a:gd name="T73" fmla="*/ 570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38" h="960">
                  <a:moveTo>
                    <a:pt x="14" y="570"/>
                  </a:moveTo>
                  <a:lnTo>
                    <a:pt x="216" y="660"/>
                  </a:lnTo>
                  <a:cubicBezTo>
                    <a:pt x="301" y="698"/>
                    <a:pt x="389" y="737"/>
                    <a:pt x="441" y="761"/>
                  </a:cubicBezTo>
                  <a:cubicBezTo>
                    <a:pt x="442" y="760"/>
                    <a:pt x="444" y="759"/>
                    <a:pt x="445" y="758"/>
                  </a:cubicBezTo>
                  <a:cubicBezTo>
                    <a:pt x="489" y="731"/>
                    <a:pt x="540" y="717"/>
                    <a:pt x="595" y="717"/>
                  </a:cubicBezTo>
                  <a:cubicBezTo>
                    <a:pt x="613" y="717"/>
                    <a:pt x="632" y="718"/>
                    <a:pt x="652" y="721"/>
                  </a:cubicBezTo>
                  <a:cubicBezTo>
                    <a:pt x="676" y="725"/>
                    <a:pt x="739" y="736"/>
                    <a:pt x="762" y="791"/>
                  </a:cubicBezTo>
                  <a:cubicBezTo>
                    <a:pt x="775" y="824"/>
                    <a:pt x="770" y="860"/>
                    <a:pt x="746" y="897"/>
                  </a:cubicBezTo>
                  <a:lnTo>
                    <a:pt x="877" y="956"/>
                  </a:lnTo>
                  <a:cubicBezTo>
                    <a:pt x="887" y="960"/>
                    <a:pt x="898" y="956"/>
                    <a:pt x="903" y="946"/>
                  </a:cubicBezTo>
                  <a:cubicBezTo>
                    <a:pt x="951" y="850"/>
                    <a:pt x="1085" y="636"/>
                    <a:pt x="1238" y="505"/>
                  </a:cubicBezTo>
                  <a:cubicBezTo>
                    <a:pt x="1190" y="486"/>
                    <a:pt x="1112" y="483"/>
                    <a:pt x="1047" y="546"/>
                  </a:cubicBezTo>
                  <a:cubicBezTo>
                    <a:pt x="1026" y="566"/>
                    <a:pt x="1014" y="580"/>
                    <a:pt x="996" y="561"/>
                  </a:cubicBezTo>
                  <a:cubicBezTo>
                    <a:pt x="977" y="542"/>
                    <a:pt x="937" y="513"/>
                    <a:pt x="875" y="540"/>
                  </a:cubicBezTo>
                  <a:cubicBezTo>
                    <a:pt x="915" y="591"/>
                    <a:pt x="918" y="646"/>
                    <a:pt x="895" y="698"/>
                  </a:cubicBezTo>
                  <a:cubicBezTo>
                    <a:pt x="875" y="743"/>
                    <a:pt x="846" y="745"/>
                    <a:pt x="823" y="735"/>
                  </a:cubicBezTo>
                  <a:cubicBezTo>
                    <a:pt x="803" y="726"/>
                    <a:pt x="773" y="703"/>
                    <a:pt x="785" y="620"/>
                  </a:cubicBezTo>
                  <a:cubicBezTo>
                    <a:pt x="731" y="684"/>
                    <a:pt x="694" y="677"/>
                    <a:pt x="675" y="669"/>
                  </a:cubicBezTo>
                  <a:cubicBezTo>
                    <a:pt x="651" y="658"/>
                    <a:pt x="634" y="635"/>
                    <a:pt x="654" y="590"/>
                  </a:cubicBezTo>
                  <a:cubicBezTo>
                    <a:pt x="677" y="538"/>
                    <a:pt x="720" y="503"/>
                    <a:pt x="785" y="500"/>
                  </a:cubicBezTo>
                  <a:cubicBezTo>
                    <a:pt x="794" y="459"/>
                    <a:pt x="781" y="419"/>
                    <a:pt x="758" y="404"/>
                  </a:cubicBezTo>
                  <a:cubicBezTo>
                    <a:pt x="726" y="383"/>
                    <a:pt x="732" y="352"/>
                    <a:pt x="748" y="310"/>
                  </a:cubicBezTo>
                  <a:cubicBezTo>
                    <a:pt x="763" y="269"/>
                    <a:pt x="741" y="200"/>
                    <a:pt x="705" y="184"/>
                  </a:cubicBezTo>
                  <a:cubicBezTo>
                    <a:pt x="669" y="167"/>
                    <a:pt x="602" y="197"/>
                    <a:pt x="582" y="236"/>
                  </a:cubicBezTo>
                  <a:cubicBezTo>
                    <a:pt x="561" y="275"/>
                    <a:pt x="542" y="300"/>
                    <a:pt x="504" y="291"/>
                  </a:cubicBezTo>
                  <a:cubicBezTo>
                    <a:pt x="479" y="284"/>
                    <a:pt x="440" y="300"/>
                    <a:pt x="416" y="335"/>
                  </a:cubicBezTo>
                  <a:cubicBezTo>
                    <a:pt x="456" y="385"/>
                    <a:pt x="459" y="440"/>
                    <a:pt x="436" y="492"/>
                  </a:cubicBezTo>
                  <a:cubicBezTo>
                    <a:pt x="416" y="537"/>
                    <a:pt x="387" y="540"/>
                    <a:pt x="363" y="529"/>
                  </a:cubicBezTo>
                  <a:cubicBezTo>
                    <a:pt x="344" y="520"/>
                    <a:pt x="314" y="497"/>
                    <a:pt x="326" y="414"/>
                  </a:cubicBezTo>
                  <a:cubicBezTo>
                    <a:pt x="272" y="478"/>
                    <a:pt x="235" y="472"/>
                    <a:pt x="215" y="463"/>
                  </a:cubicBezTo>
                  <a:cubicBezTo>
                    <a:pt x="192" y="452"/>
                    <a:pt x="175" y="429"/>
                    <a:pt x="195" y="384"/>
                  </a:cubicBezTo>
                  <a:cubicBezTo>
                    <a:pt x="218" y="332"/>
                    <a:pt x="261" y="298"/>
                    <a:pt x="325" y="294"/>
                  </a:cubicBezTo>
                  <a:cubicBezTo>
                    <a:pt x="304" y="230"/>
                    <a:pt x="257" y="219"/>
                    <a:pt x="230" y="218"/>
                  </a:cubicBezTo>
                  <a:cubicBezTo>
                    <a:pt x="203" y="216"/>
                    <a:pt x="206" y="199"/>
                    <a:pt x="206" y="170"/>
                  </a:cubicBezTo>
                  <a:cubicBezTo>
                    <a:pt x="210" y="79"/>
                    <a:pt x="156" y="23"/>
                    <a:pt x="110" y="0"/>
                  </a:cubicBezTo>
                  <a:cubicBezTo>
                    <a:pt x="114" y="201"/>
                    <a:pt x="44" y="443"/>
                    <a:pt x="4" y="543"/>
                  </a:cubicBezTo>
                  <a:cubicBezTo>
                    <a:pt x="0" y="554"/>
                    <a:pt x="4" y="565"/>
                    <a:pt x="14" y="570"/>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3" name="Freeform 18">
              <a:extLst>
                <a:ext uri="{FF2B5EF4-FFF2-40B4-BE49-F238E27FC236}">
                  <a16:creationId xmlns:a16="http://schemas.microsoft.com/office/drawing/2014/main" id="{31E712EC-C35E-4EEC-AFD0-8194425AC6C4}"/>
                </a:ext>
              </a:extLst>
            </p:cNvPr>
            <p:cNvSpPr>
              <a:spLocks noEditPoints="1"/>
            </p:cNvSpPr>
            <p:nvPr userDrawn="1"/>
          </p:nvSpPr>
          <p:spPr bwMode="auto">
            <a:xfrm>
              <a:off x="10248900" y="163513"/>
              <a:ext cx="1928812" cy="2552700"/>
            </a:xfrm>
            <a:custGeom>
              <a:avLst/>
              <a:gdLst>
                <a:gd name="T0" fmla="*/ 1230 w 5356"/>
                <a:gd name="T1" fmla="*/ 978 h 7085"/>
                <a:gd name="T2" fmla="*/ 1513 w 5356"/>
                <a:gd name="T3" fmla="*/ 2197 h 7085"/>
                <a:gd name="T4" fmla="*/ 2104 w 5356"/>
                <a:gd name="T5" fmla="*/ 3594 h 7085"/>
                <a:gd name="T6" fmla="*/ 1305 w 5356"/>
                <a:gd name="T7" fmla="*/ 4281 h 7085"/>
                <a:gd name="T8" fmla="*/ 1618 w 5356"/>
                <a:gd name="T9" fmla="*/ 6404 h 7085"/>
                <a:gd name="T10" fmla="*/ 3556 w 5356"/>
                <a:gd name="T11" fmla="*/ 6867 h 7085"/>
                <a:gd name="T12" fmla="*/ 3974 w 5356"/>
                <a:gd name="T13" fmla="*/ 6684 h 7085"/>
                <a:gd name="T14" fmla="*/ 3975 w 5356"/>
                <a:gd name="T15" fmla="*/ 6683 h 7085"/>
                <a:gd name="T16" fmla="*/ 5191 w 5356"/>
                <a:gd name="T17" fmla="*/ 5543 h 7085"/>
                <a:gd name="T18" fmla="*/ 5356 w 5356"/>
                <a:gd name="T19" fmla="*/ 5312 h 7085"/>
                <a:gd name="T20" fmla="*/ 5356 w 5356"/>
                <a:gd name="T21" fmla="*/ 21 h 7085"/>
                <a:gd name="T22" fmla="*/ 4150 w 5356"/>
                <a:gd name="T23" fmla="*/ 401 h 7085"/>
                <a:gd name="T24" fmla="*/ 2576 w 5356"/>
                <a:gd name="T25" fmla="*/ 416 h 7085"/>
                <a:gd name="T26" fmla="*/ 1230 w 5356"/>
                <a:gd name="T27" fmla="*/ 978 h 7085"/>
                <a:gd name="T28" fmla="*/ 780 w 5356"/>
                <a:gd name="T29" fmla="*/ 2449 h 7085"/>
                <a:gd name="T30" fmla="*/ 534 w 5356"/>
                <a:gd name="T31" fmla="*/ 2523 h 7085"/>
                <a:gd name="T32" fmla="*/ 268 w 5356"/>
                <a:gd name="T33" fmla="*/ 3535 h 7085"/>
                <a:gd name="T34" fmla="*/ 435 w 5356"/>
                <a:gd name="T35" fmla="*/ 3735 h 7085"/>
                <a:gd name="T36" fmla="*/ 991 w 5356"/>
                <a:gd name="T37" fmla="*/ 3810 h 7085"/>
                <a:gd name="T38" fmla="*/ 1524 w 5356"/>
                <a:gd name="T39" fmla="*/ 3276 h 7085"/>
                <a:gd name="T40" fmla="*/ 1526 w 5356"/>
                <a:gd name="T41" fmla="*/ 3251 h 7085"/>
                <a:gd name="T42" fmla="*/ 1528 w 5356"/>
                <a:gd name="T43" fmla="*/ 3236 h 7085"/>
                <a:gd name="T44" fmla="*/ 1512 w 5356"/>
                <a:gd name="T45" fmla="*/ 3087 h 7085"/>
                <a:gd name="T46" fmla="*/ 1399 w 5356"/>
                <a:gd name="T47" fmla="*/ 2831 h 7085"/>
                <a:gd name="T48" fmla="*/ 780 w 5356"/>
                <a:gd name="T49" fmla="*/ 2449 h 7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356" h="7085">
                  <a:moveTo>
                    <a:pt x="1230" y="978"/>
                  </a:moveTo>
                  <a:cubicBezTo>
                    <a:pt x="1014" y="1477"/>
                    <a:pt x="1123" y="1834"/>
                    <a:pt x="1513" y="2197"/>
                  </a:cubicBezTo>
                  <a:cubicBezTo>
                    <a:pt x="1904" y="2559"/>
                    <a:pt x="2331" y="3101"/>
                    <a:pt x="2104" y="3594"/>
                  </a:cubicBezTo>
                  <a:cubicBezTo>
                    <a:pt x="1951" y="3927"/>
                    <a:pt x="1570" y="4044"/>
                    <a:pt x="1305" y="4281"/>
                  </a:cubicBezTo>
                  <a:cubicBezTo>
                    <a:pt x="771" y="4756"/>
                    <a:pt x="1141" y="5857"/>
                    <a:pt x="1618" y="6404"/>
                  </a:cubicBezTo>
                  <a:cubicBezTo>
                    <a:pt x="2096" y="6951"/>
                    <a:pt x="2891" y="7085"/>
                    <a:pt x="3556" y="6867"/>
                  </a:cubicBezTo>
                  <a:cubicBezTo>
                    <a:pt x="3701" y="6819"/>
                    <a:pt x="3840" y="6757"/>
                    <a:pt x="3974" y="6684"/>
                  </a:cubicBezTo>
                  <a:lnTo>
                    <a:pt x="3975" y="6683"/>
                  </a:lnTo>
                  <a:cubicBezTo>
                    <a:pt x="4453" y="6418"/>
                    <a:pt x="4859" y="6002"/>
                    <a:pt x="5191" y="5543"/>
                  </a:cubicBezTo>
                  <a:cubicBezTo>
                    <a:pt x="5246" y="5467"/>
                    <a:pt x="5300" y="5388"/>
                    <a:pt x="5356" y="5312"/>
                  </a:cubicBezTo>
                  <a:lnTo>
                    <a:pt x="5356" y="21"/>
                  </a:lnTo>
                  <a:cubicBezTo>
                    <a:pt x="4920" y="0"/>
                    <a:pt x="4538" y="231"/>
                    <a:pt x="4150" y="401"/>
                  </a:cubicBezTo>
                  <a:cubicBezTo>
                    <a:pt x="3529" y="674"/>
                    <a:pt x="3170" y="622"/>
                    <a:pt x="2576" y="416"/>
                  </a:cubicBezTo>
                  <a:cubicBezTo>
                    <a:pt x="2126" y="261"/>
                    <a:pt x="1428" y="521"/>
                    <a:pt x="1230" y="978"/>
                  </a:cubicBezTo>
                  <a:close/>
                  <a:moveTo>
                    <a:pt x="780" y="2449"/>
                  </a:moveTo>
                  <a:cubicBezTo>
                    <a:pt x="694" y="2456"/>
                    <a:pt x="611" y="2481"/>
                    <a:pt x="534" y="2523"/>
                  </a:cubicBezTo>
                  <a:cubicBezTo>
                    <a:pt x="158" y="2760"/>
                    <a:pt x="0" y="3132"/>
                    <a:pt x="268" y="3535"/>
                  </a:cubicBezTo>
                  <a:cubicBezTo>
                    <a:pt x="321" y="3615"/>
                    <a:pt x="376" y="3683"/>
                    <a:pt x="435" y="3735"/>
                  </a:cubicBezTo>
                  <a:cubicBezTo>
                    <a:pt x="586" y="3870"/>
                    <a:pt x="761" y="3908"/>
                    <a:pt x="991" y="3810"/>
                  </a:cubicBezTo>
                  <a:cubicBezTo>
                    <a:pt x="1299" y="3679"/>
                    <a:pt x="1493" y="3526"/>
                    <a:pt x="1524" y="3276"/>
                  </a:cubicBezTo>
                  <a:cubicBezTo>
                    <a:pt x="1525" y="3267"/>
                    <a:pt x="1526" y="3259"/>
                    <a:pt x="1526" y="3251"/>
                  </a:cubicBezTo>
                  <a:cubicBezTo>
                    <a:pt x="1527" y="3246"/>
                    <a:pt x="1528" y="3241"/>
                    <a:pt x="1528" y="3236"/>
                  </a:cubicBezTo>
                  <a:cubicBezTo>
                    <a:pt x="1532" y="3181"/>
                    <a:pt x="1527" y="3135"/>
                    <a:pt x="1512" y="3087"/>
                  </a:cubicBezTo>
                  <a:cubicBezTo>
                    <a:pt x="1489" y="2995"/>
                    <a:pt x="1447" y="2907"/>
                    <a:pt x="1399" y="2831"/>
                  </a:cubicBezTo>
                  <a:cubicBezTo>
                    <a:pt x="1269" y="2625"/>
                    <a:pt x="1029" y="2378"/>
                    <a:pt x="780" y="2449"/>
                  </a:cubicBezTo>
                  <a:close/>
                </a:path>
              </a:pathLst>
            </a:custGeom>
            <a:solidFill>
              <a:srgbClr val="B9D3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pic>
        <p:nvPicPr>
          <p:cNvPr id="11" name="Kuva 10">
            <a:extLst>
              <a:ext uri="{FF2B5EF4-FFF2-40B4-BE49-F238E27FC236}">
                <a16:creationId xmlns:a16="http://schemas.microsoft.com/office/drawing/2014/main" id="{01F983D1-159F-4713-B4E0-2B9448AF83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8163" y="4987986"/>
            <a:ext cx="2216019" cy="690747"/>
          </a:xfrm>
          <a:prstGeom prst="rect">
            <a:avLst/>
          </a:prstGeom>
        </p:spPr>
      </p:pic>
      <p:pic>
        <p:nvPicPr>
          <p:cNvPr id="25" name="Kuva 24">
            <a:extLst>
              <a:ext uri="{FF2B5EF4-FFF2-40B4-BE49-F238E27FC236}">
                <a16:creationId xmlns:a16="http://schemas.microsoft.com/office/drawing/2014/main" id="{B3807498-1C36-4AB9-B34B-4884CD52A553}"/>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57212" y="3914285"/>
            <a:ext cx="2194560" cy="1182189"/>
          </a:xfrm>
          <a:prstGeom prst="rect">
            <a:avLst/>
          </a:prstGeom>
        </p:spPr>
      </p:pic>
    </p:spTree>
    <p:extLst>
      <p:ext uri="{BB962C8B-B14F-4D97-AF65-F5344CB8AC3E}">
        <p14:creationId xmlns:p14="http://schemas.microsoft.com/office/powerpoint/2010/main" val="240600694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Lopetus 2">
    <p:bg>
      <p:bgPr>
        <a:solidFill>
          <a:srgbClr val="BF9474"/>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93794" y="1447788"/>
            <a:ext cx="4472534" cy="1143012"/>
          </a:xfrm>
        </p:spPr>
        <p:txBody>
          <a:bodyPr anchor="b" anchorCtr="0"/>
          <a:lstStyle>
            <a:lvl1pPr>
              <a:lnSpc>
                <a:spcPct val="95000"/>
              </a:lnSpc>
              <a:defRPr sz="2500" b="1"/>
            </a:lvl1pPr>
          </a:lstStyle>
          <a:p>
            <a:r>
              <a:rPr lang="fi-FI"/>
              <a:t>Muokkaa ots. perustyyl. napsautt.</a:t>
            </a:r>
          </a:p>
        </p:txBody>
      </p:sp>
      <p:sp>
        <p:nvSpPr>
          <p:cNvPr id="5" name="Tekstin paikkamerkki 4">
            <a:extLst>
              <a:ext uri="{FF2B5EF4-FFF2-40B4-BE49-F238E27FC236}">
                <a16:creationId xmlns:a16="http://schemas.microsoft.com/office/drawing/2014/main" id="{A96ABBB3-413B-4AA3-87CB-0B34D19F1688}"/>
              </a:ext>
            </a:extLst>
          </p:cNvPr>
          <p:cNvSpPr>
            <a:spLocks noGrp="1"/>
          </p:cNvSpPr>
          <p:nvPr>
            <p:ph type="body" sz="quarter" idx="13"/>
          </p:nvPr>
        </p:nvSpPr>
        <p:spPr>
          <a:xfrm>
            <a:off x="887414" y="2820987"/>
            <a:ext cx="4472534" cy="1557337"/>
          </a:xfrm>
        </p:spPr>
        <p:txBody>
          <a:bodyPr/>
          <a:lstStyle>
            <a:lvl1pPr marL="0" indent="0">
              <a:lnSpc>
                <a:spcPct val="105000"/>
              </a:lnSpc>
              <a:spcBef>
                <a:spcPts val="0"/>
              </a:spcBef>
              <a:buNone/>
              <a:defRPr sz="1600"/>
            </a:lvl1pPr>
            <a:lvl2pPr marL="180975" indent="0">
              <a:buNone/>
              <a:defRPr/>
            </a:lvl2pPr>
          </a:lstStyle>
          <a:p>
            <a:pPr lvl="0"/>
            <a:r>
              <a:rPr lang="fi-FI"/>
              <a:t>Muokkaa tekstin perustyylejä napsauttamalla</a:t>
            </a:r>
          </a:p>
        </p:txBody>
      </p:sp>
      <p:sp>
        <p:nvSpPr>
          <p:cNvPr id="6" name="Tekstiruutu 5">
            <a:extLst>
              <a:ext uri="{FF2B5EF4-FFF2-40B4-BE49-F238E27FC236}">
                <a16:creationId xmlns:a16="http://schemas.microsoft.com/office/drawing/2014/main" id="{F72C036F-DDD5-4BA5-A2CC-00E6DD4B887B}"/>
              </a:ext>
            </a:extLst>
          </p:cNvPr>
          <p:cNvSpPr txBox="1"/>
          <p:nvPr userDrawn="1"/>
        </p:nvSpPr>
        <p:spPr>
          <a:xfrm>
            <a:off x="895927" y="5832763"/>
            <a:ext cx="4050145" cy="153888"/>
          </a:xfrm>
          <a:prstGeom prst="rect">
            <a:avLst/>
          </a:prstGeom>
          <a:noFill/>
        </p:spPr>
        <p:txBody>
          <a:bodyPr wrap="square" lIns="0" tIns="0" rIns="0" bIns="0" rtlCol="0">
            <a:spAutoFit/>
          </a:bodyPr>
          <a:lstStyle/>
          <a:p>
            <a:r>
              <a:rPr lang="fi-FI" sz="1000" spc="0" baseline="0"/>
              <a:t>Aleksanterinkatu 7, Helsinki | PL 35, FI-00023 Valtioneuvosto | ym.fi</a:t>
            </a:r>
          </a:p>
        </p:txBody>
      </p:sp>
      <p:grpSp>
        <p:nvGrpSpPr>
          <p:cNvPr id="24" name="Ryhmä 23">
            <a:extLst>
              <a:ext uri="{FF2B5EF4-FFF2-40B4-BE49-F238E27FC236}">
                <a16:creationId xmlns:a16="http://schemas.microsoft.com/office/drawing/2014/main" id="{EE2D4F6F-A409-4A7B-BE8B-C15AD728F1E6}"/>
              </a:ext>
              <a:ext uri="{C183D7F6-B498-43B3-948B-1728B52AA6E4}">
                <adec:decorative xmlns:adec="http://schemas.microsoft.com/office/drawing/2017/decorative" val="1"/>
              </a:ext>
            </a:extLst>
          </p:cNvPr>
          <p:cNvGrpSpPr/>
          <p:nvPr userDrawn="1"/>
        </p:nvGrpSpPr>
        <p:grpSpPr>
          <a:xfrm>
            <a:off x="6056313" y="163513"/>
            <a:ext cx="6121399" cy="6681787"/>
            <a:chOff x="6056313" y="163513"/>
            <a:chExt cx="6121399" cy="6681787"/>
          </a:xfrm>
        </p:grpSpPr>
        <p:sp>
          <p:nvSpPr>
            <p:cNvPr id="9" name="Freeform 5">
              <a:extLst>
                <a:ext uri="{FF2B5EF4-FFF2-40B4-BE49-F238E27FC236}">
                  <a16:creationId xmlns:a16="http://schemas.microsoft.com/office/drawing/2014/main" id="{FD9F7D09-496E-4045-951B-2016A08C5A80}"/>
                </a:ext>
              </a:extLst>
            </p:cNvPr>
            <p:cNvSpPr>
              <a:spLocks/>
            </p:cNvSpPr>
            <p:nvPr userDrawn="1"/>
          </p:nvSpPr>
          <p:spPr bwMode="auto">
            <a:xfrm>
              <a:off x="9040813" y="3278188"/>
              <a:ext cx="2571750" cy="2559050"/>
            </a:xfrm>
            <a:custGeom>
              <a:avLst/>
              <a:gdLst>
                <a:gd name="T0" fmla="*/ 8 w 7143"/>
                <a:gd name="T1" fmla="*/ 3300 h 7105"/>
                <a:gd name="T2" fmla="*/ 77 w 7143"/>
                <a:gd name="T3" fmla="*/ 4379 h 7105"/>
                <a:gd name="T4" fmla="*/ 1107 w 7143"/>
                <a:gd name="T5" fmla="*/ 6356 h 7105"/>
                <a:gd name="T6" fmla="*/ 3199 w 7143"/>
                <a:gd name="T7" fmla="*/ 7105 h 7105"/>
                <a:gd name="T8" fmla="*/ 3204 w 7143"/>
                <a:gd name="T9" fmla="*/ 7105 h 7105"/>
                <a:gd name="T10" fmla="*/ 4040 w 7143"/>
                <a:gd name="T11" fmla="*/ 7003 h 7105"/>
                <a:gd name="T12" fmla="*/ 4960 w 7143"/>
                <a:gd name="T13" fmla="*/ 6645 h 7105"/>
                <a:gd name="T14" fmla="*/ 5643 w 7143"/>
                <a:gd name="T15" fmla="*/ 6190 h 7105"/>
                <a:gd name="T16" fmla="*/ 7096 w 7143"/>
                <a:gd name="T17" fmla="*/ 3420 h 7105"/>
                <a:gd name="T18" fmla="*/ 7143 w 7143"/>
                <a:gd name="T19" fmla="*/ 2615 h 7105"/>
                <a:gd name="T20" fmla="*/ 7143 w 7143"/>
                <a:gd name="T21" fmla="*/ 2585 h 7105"/>
                <a:gd name="T22" fmla="*/ 7141 w 7143"/>
                <a:gd name="T23" fmla="*/ 2442 h 7105"/>
                <a:gd name="T24" fmla="*/ 6559 w 7143"/>
                <a:gd name="T25" fmla="*/ 673 h 7105"/>
                <a:gd name="T26" fmla="*/ 5077 w 7143"/>
                <a:gd name="T27" fmla="*/ 103 h 7105"/>
                <a:gd name="T28" fmla="*/ 3099 w 7143"/>
                <a:gd name="T29" fmla="*/ 9 h 7105"/>
                <a:gd name="T30" fmla="*/ 851 w 7143"/>
                <a:gd name="T31" fmla="*/ 337 h 7105"/>
                <a:gd name="T32" fmla="*/ 269 w 7143"/>
                <a:gd name="T33" fmla="*/ 880 h 7105"/>
                <a:gd name="T34" fmla="*/ 0 w 7143"/>
                <a:gd name="T35" fmla="*/ 2442 h 7105"/>
                <a:gd name="T36" fmla="*/ 0 w 7143"/>
                <a:gd name="T37" fmla="*/ 2475 h 7105"/>
                <a:gd name="T38" fmla="*/ 4 w 7143"/>
                <a:gd name="T39" fmla="*/ 2812 h 7105"/>
                <a:gd name="T40" fmla="*/ 8 w 7143"/>
                <a:gd name="T41" fmla="*/ 3300 h 7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43" h="7105">
                  <a:moveTo>
                    <a:pt x="8" y="3300"/>
                  </a:moveTo>
                  <a:cubicBezTo>
                    <a:pt x="11" y="3661"/>
                    <a:pt x="18" y="4024"/>
                    <a:pt x="77" y="4379"/>
                  </a:cubicBezTo>
                  <a:cubicBezTo>
                    <a:pt x="198" y="5107"/>
                    <a:pt x="508" y="5832"/>
                    <a:pt x="1107" y="6356"/>
                  </a:cubicBezTo>
                  <a:cubicBezTo>
                    <a:pt x="1670" y="6847"/>
                    <a:pt x="2425" y="7105"/>
                    <a:pt x="3199" y="7105"/>
                  </a:cubicBezTo>
                  <a:lnTo>
                    <a:pt x="3204" y="7105"/>
                  </a:lnTo>
                  <a:cubicBezTo>
                    <a:pt x="3483" y="7105"/>
                    <a:pt x="3765" y="7071"/>
                    <a:pt x="4040" y="7003"/>
                  </a:cubicBezTo>
                  <a:cubicBezTo>
                    <a:pt x="4364" y="6922"/>
                    <a:pt x="4673" y="6800"/>
                    <a:pt x="4960" y="6645"/>
                  </a:cubicBezTo>
                  <a:cubicBezTo>
                    <a:pt x="5204" y="6513"/>
                    <a:pt x="5432" y="6360"/>
                    <a:pt x="5643" y="6190"/>
                  </a:cubicBezTo>
                  <a:cubicBezTo>
                    <a:pt x="6574" y="5442"/>
                    <a:pt x="6970" y="4505"/>
                    <a:pt x="7096" y="3420"/>
                  </a:cubicBezTo>
                  <a:cubicBezTo>
                    <a:pt x="7127" y="3153"/>
                    <a:pt x="7143" y="2884"/>
                    <a:pt x="7143" y="2615"/>
                  </a:cubicBezTo>
                  <a:lnTo>
                    <a:pt x="7143" y="2585"/>
                  </a:lnTo>
                  <a:cubicBezTo>
                    <a:pt x="7143" y="2537"/>
                    <a:pt x="7142" y="2490"/>
                    <a:pt x="7141" y="2442"/>
                  </a:cubicBezTo>
                  <a:cubicBezTo>
                    <a:pt x="7128" y="1830"/>
                    <a:pt x="7029" y="1151"/>
                    <a:pt x="6559" y="673"/>
                  </a:cubicBezTo>
                  <a:cubicBezTo>
                    <a:pt x="6171" y="279"/>
                    <a:pt x="5606" y="160"/>
                    <a:pt x="5077" y="103"/>
                  </a:cubicBezTo>
                  <a:cubicBezTo>
                    <a:pt x="4420" y="33"/>
                    <a:pt x="3759" y="0"/>
                    <a:pt x="3099" y="9"/>
                  </a:cubicBezTo>
                  <a:cubicBezTo>
                    <a:pt x="2366" y="20"/>
                    <a:pt x="1526" y="15"/>
                    <a:pt x="851" y="337"/>
                  </a:cubicBezTo>
                  <a:cubicBezTo>
                    <a:pt x="595" y="459"/>
                    <a:pt x="385" y="642"/>
                    <a:pt x="269" y="880"/>
                  </a:cubicBezTo>
                  <a:cubicBezTo>
                    <a:pt x="41" y="1347"/>
                    <a:pt x="1" y="1916"/>
                    <a:pt x="0" y="2442"/>
                  </a:cubicBezTo>
                  <a:lnTo>
                    <a:pt x="0" y="2475"/>
                  </a:lnTo>
                  <a:cubicBezTo>
                    <a:pt x="0" y="2590"/>
                    <a:pt x="2" y="2702"/>
                    <a:pt x="4" y="2812"/>
                  </a:cubicBezTo>
                  <a:cubicBezTo>
                    <a:pt x="7" y="2974"/>
                    <a:pt x="7" y="3137"/>
                    <a:pt x="8" y="3300"/>
                  </a:cubicBezTo>
                  <a:close/>
                </a:path>
              </a:pathLst>
            </a:custGeom>
            <a:solidFill>
              <a:srgbClr val="C66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6">
              <a:extLst>
                <a:ext uri="{FF2B5EF4-FFF2-40B4-BE49-F238E27FC236}">
                  <a16:creationId xmlns:a16="http://schemas.microsoft.com/office/drawing/2014/main" id="{4B069986-397C-4BBA-B502-2BDEFB6384FB}"/>
                </a:ext>
              </a:extLst>
            </p:cNvPr>
            <p:cNvSpPr>
              <a:spLocks/>
            </p:cNvSpPr>
            <p:nvPr userDrawn="1"/>
          </p:nvSpPr>
          <p:spPr bwMode="auto">
            <a:xfrm>
              <a:off x="6475413" y="4735513"/>
              <a:ext cx="2371725" cy="2109787"/>
            </a:xfrm>
            <a:custGeom>
              <a:avLst/>
              <a:gdLst>
                <a:gd name="T0" fmla="*/ 1672 w 6585"/>
                <a:gd name="T1" fmla="*/ 5855 h 5855"/>
                <a:gd name="T2" fmla="*/ 1514 w 6585"/>
                <a:gd name="T3" fmla="*/ 5676 h 5855"/>
                <a:gd name="T4" fmla="*/ 1520 w 6585"/>
                <a:gd name="T5" fmla="*/ 4989 h 5855"/>
                <a:gd name="T6" fmla="*/ 2218 w 6585"/>
                <a:gd name="T7" fmla="*/ 4983 h 5855"/>
                <a:gd name="T8" fmla="*/ 2992 w 6585"/>
                <a:gd name="T9" fmla="*/ 5194 h 5855"/>
                <a:gd name="T10" fmla="*/ 3334 w 6585"/>
                <a:gd name="T11" fmla="*/ 5136 h 5855"/>
                <a:gd name="T12" fmla="*/ 3290 w 6585"/>
                <a:gd name="T13" fmla="*/ 4696 h 5855"/>
                <a:gd name="T14" fmla="*/ 1874 w 6585"/>
                <a:gd name="T15" fmla="*/ 4387 h 5855"/>
                <a:gd name="T16" fmla="*/ 648 w 6585"/>
                <a:gd name="T17" fmla="*/ 4200 h 5855"/>
                <a:gd name="T18" fmla="*/ 192 w 6585"/>
                <a:gd name="T19" fmla="*/ 3965 h 5855"/>
                <a:gd name="T20" fmla="*/ 63 w 6585"/>
                <a:gd name="T21" fmla="*/ 3487 h 5855"/>
                <a:gd name="T22" fmla="*/ 775 w 6585"/>
                <a:gd name="T23" fmla="*/ 3144 h 5855"/>
                <a:gd name="T24" fmla="*/ 1667 w 6585"/>
                <a:gd name="T25" fmla="*/ 2205 h 5855"/>
                <a:gd name="T26" fmla="*/ 1359 w 6585"/>
                <a:gd name="T27" fmla="*/ 1520 h 5855"/>
                <a:gd name="T28" fmla="*/ 1403 w 6585"/>
                <a:gd name="T29" fmla="*/ 1023 h 5855"/>
                <a:gd name="T30" fmla="*/ 1809 w 6585"/>
                <a:gd name="T31" fmla="*/ 739 h 5855"/>
                <a:gd name="T32" fmla="*/ 2410 w 6585"/>
                <a:gd name="T33" fmla="*/ 1269 h 5855"/>
                <a:gd name="T34" fmla="*/ 2905 w 6585"/>
                <a:gd name="T35" fmla="*/ 1959 h 5855"/>
                <a:gd name="T36" fmla="*/ 3097 w 6585"/>
                <a:gd name="T37" fmla="*/ 2036 h 5855"/>
                <a:gd name="T38" fmla="*/ 3281 w 6585"/>
                <a:gd name="T39" fmla="*/ 1758 h 5855"/>
                <a:gd name="T40" fmla="*/ 3344 w 6585"/>
                <a:gd name="T41" fmla="*/ 985 h 5855"/>
                <a:gd name="T42" fmla="*/ 3554 w 6585"/>
                <a:gd name="T43" fmla="*/ 301 h 5855"/>
                <a:gd name="T44" fmla="*/ 4197 w 6585"/>
                <a:gd name="T45" fmla="*/ 109 h 5855"/>
                <a:gd name="T46" fmla="*/ 4423 w 6585"/>
                <a:gd name="T47" fmla="*/ 884 h 5855"/>
                <a:gd name="T48" fmla="*/ 4131 w 6585"/>
                <a:gd name="T49" fmla="*/ 2115 h 5855"/>
                <a:gd name="T50" fmla="*/ 4174 w 6585"/>
                <a:gd name="T51" fmla="*/ 3343 h 5855"/>
                <a:gd name="T52" fmla="*/ 4410 w 6585"/>
                <a:gd name="T53" fmla="*/ 3636 h 5855"/>
                <a:gd name="T54" fmla="*/ 5012 w 6585"/>
                <a:gd name="T55" fmla="*/ 2348 h 5855"/>
                <a:gd name="T56" fmla="*/ 5930 w 6585"/>
                <a:gd name="T57" fmla="*/ 2973 h 5855"/>
                <a:gd name="T58" fmla="*/ 5151 w 6585"/>
                <a:gd name="T59" fmla="*/ 4718 h 5855"/>
                <a:gd name="T60" fmla="*/ 5220 w 6585"/>
                <a:gd name="T61" fmla="*/ 4972 h 5855"/>
                <a:gd name="T62" fmla="*/ 5563 w 6585"/>
                <a:gd name="T63" fmla="*/ 4912 h 5855"/>
                <a:gd name="T64" fmla="*/ 5765 w 6585"/>
                <a:gd name="T65" fmla="*/ 4538 h 5855"/>
                <a:gd name="T66" fmla="*/ 5986 w 6585"/>
                <a:gd name="T67" fmla="*/ 4225 h 5855"/>
                <a:gd name="T68" fmla="*/ 6500 w 6585"/>
                <a:gd name="T69" fmla="*/ 4536 h 5855"/>
                <a:gd name="T70" fmla="*/ 5587 w 6585"/>
                <a:gd name="T71" fmla="*/ 5855 h 5855"/>
                <a:gd name="T72" fmla="*/ 1672 w 6585"/>
                <a:gd name="T73" fmla="*/ 5855 h 5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585" h="5855">
                  <a:moveTo>
                    <a:pt x="1672" y="5855"/>
                  </a:moveTo>
                  <a:cubicBezTo>
                    <a:pt x="1615" y="5802"/>
                    <a:pt x="1564" y="5741"/>
                    <a:pt x="1514" y="5676"/>
                  </a:cubicBezTo>
                  <a:cubicBezTo>
                    <a:pt x="1409" y="5480"/>
                    <a:pt x="1366" y="5165"/>
                    <a:pt x="1520" y="4989"/>
                  </a:cubicBezTo>
                  <a:cubicBezTo>
                    <a:pt x="1690" y="4796"/>
                    <a:pt x="1990" y="4893"/>
                    <a:pt x="2218" y="4983"/>
                  </a:cubicBezTo>
                  <a:cubicBezTo>
                    <a:pt x="2466" y="5081"/>
                    <a:pt x="2726" y="5152"/>
                    <a:pt x="2992" y="5194"/>
                  </a:cubicBezTo>
                  <a:cubicBezTo>
                    <a:pt x="3109" y="5213"/>
                    <a:pt x="3245" y="5220"/>
                    <a:pt x="3334" y="5136"/>
                  </a:cubicBezTo>
                  <a:cubicBezTo>
                    <a:pt x="3456" y="5019"/>
                    <a:pt x="3398" y="4814"/>
                    <a:pt x="3290" y="4696"/>
                  </a:cubicBezTo>
                  <a:cubicBezTo>
                    <a:pt x="2959" y="4334"/>
                    <a:pt x="2377" y="4390"/>
                    <a:pt x="1874" y="4387"/>
                  </a:cubicBezTo>
                  <a:cubicBezTo>
                    <a:pt x="1456" y="4384"/>
                    <a:pt x="1041" y="4321"/>
                    <a:pt x="648" y="4200"/>
                  </a:cubicBezTo>
                  <a:cubicBezTo>
                    <a:pt x="482" y="4149"/>
                    <a:pt x="314" y="4085"/>
                    <a:pt x="192" y="3965"/>
                  </a:cubicBezTo>
                  <a:cubicBezTo>
                    <a:pt x="69" y="3845"/>
                    <a:pt x="0" y="3656"/>
                    <a:pt x="63" y="3487"/>
                  </a:cubicBezTo>
                  <a:cubicBezTo>
                    <a:pt x="161" y="3224"/>
                    <a:pt x="508" y="3086"/>
                    <a:pt x="775" y="3144"/>
                  </a:cubicBezTo>
                  <a:cubicBezTo>
                    <a:pt x="2675" y="3551"/>
                    <a:pt x="1781" y="2455"/>
                    <a:pt x="1667" y="2205"/>
                  </a:cubicBezTo>
                  <a:cubicBezTo>
                    <a:pt x="1553" y="1956"/>
                    <a:pt x="1425" y="1789"/>
                    <a:pt x="1359" y="1520"/>
                  </a:cubicBezTo>
                  <a:cubicBezTo>
                    <a:pt x="1319" y="1358"/>
                    <a:pt x="1325" y="1178"/>
                    <a:pt x="1403" y="1023"/>
                  </a:cubicBezTo>
                  <a:cubicBezTo>
                    <a:pt x="1481" y="869"/>
                    <a:pt x="1639" y="747"/>
                    <a:pt x="1809" y="739"/>
                  </a:cubicBezTo>
                  <a:cubicBezTo>
                    <a:pt x="2124" y="725"/>
                    <a:pt x="2251" y="1006"/>
                    <a:pt x="2410" y="1269"/>
                  </a:cubicBezTo>
                  <a:cubicBezTo>
                    <a:pt x="2568" y="1531"/>
                    <a:pt x="2666" y="1768"/>
                    <a:pt x="2905" y="1959"/>
                  </a:cubicBezTo>
                  <a:cubicBezTo>
                    <a:pt x="2960" y="2004"/>
                    <a:pt x="3025" y="2048"/>
                    <a:pt x="3097" y="2036"/>
                  </a:cubicBezTo>
                  <a:cubicBezTo>
                    <a:pt x="3214" y="2018"/>
                    <a:pt x="3267" y="1875"/>
                    <a:pt x="3281" y="1758"/>
                  </a:cubicBezTo>
                  <a:cubicBezTo>
                    <a:pt x="3308" y="1519"/>
                    <a:pt x="3336" y="1225"/>
                    <a:pt x="3344" y="985"/>
                  </a:cubicBezTo>
                  <a:cubicBezTo>
                    <a:pt x="3352" y="746"/>
                    <a:pt x="3401" y="493"/>
                    <a:pt x="3554" y="301"/>
                  </a:cubicBezTo>
                  <a:cubicBezTo>
                    <a:pt x="3708" y="108"/>
                    <a:pt x="3990" y="0"/>
                    <a:pt x="4197" y="109"/>
                  </a:cubicBezTo>
                  <a:cubicBezTo>
                    <a:pt x="4449" y="242"/>
                    <a:pt x="4469" y="594"/>
                    <a:pt x="4423" y="884"/>
                  </a:cubicBezTo>
                  <a:cubicBezTo>
                    <a:pt x="4356" y="1299"/>
                    <a:pt x="4216" y="1702"/>
                    <a:pt x="4131" y="2115"/>
                  </a:cubicBezTo>
                  <a:cubicBezTo>
                    <a:pt x="4046" y="2528"/>
                    <a:pt x="4019" y="2965"/>
                    <a:pt x="4174" y="3343"/>
                  </a:cubicBezTo>
                  <a:cubicBezTo>
                    <a:pt x="4240" y="3505"/>
                    <a:pt x="4233" y="3633"/>
                    <a:pt x="4410" y="3636"/>
                  </a:cubicBezTo>
                  <a:cubicBezTo>
                    <a:pt x="4635" y="3641"/>
                    <a:pt x="4944" y="2597"/>
                    <a:pt x="5012" y="2348"/>
                  </a:cubicBezTo>
                  <a:cubicBezTo>
                    <a:pt x="5265" y="1418"/>
                    <a:pt x="6229" y="2091"/>
                    <a:pt x="5930" y="2973"/>
                  </a:cubicBezTo>
                  <a:cubicBezTo>
                    <a:pt x="5689" y="3683"/>
                    <a:pt x="5190" y="4088"/>
                    <a:pt x="5151" y="4718"/>
                  </a:cubicBezTo>
                  <a:cubicBezTo>
                    <a:pt x="5145" y="4810"/>
                    <a:pt x="5154" y="4912"/>
                    <a:pt x="5220" y="4972"/>
                  </a:cubicBezTo>
                  <a:cubicBezTo>
                    <a:pt x="5313" y="5054"/>
                    <a:pt x="5474" y="5008"/>
                    <a:pt x="5563" y="4912"/>
                  </a:cubicBezTo>
                  <a:cubicBezTo>
                    <a:pt x="5653" y="4816"/>
                    <a:pt x="5719" y="4660"/>
                    <a:pt x="5765" y="4538"/>
                  </a:cubicBezTo>
                  <a:cubicBezTo>
                    <a:pt x="5810" y="4416"/>
                    <a:pt x="5873" y="4289"/>
                    <a:pt x="5986" y="4225"/>
                  </a:cubicBezTo>
                  <a:cubicBezTo>
                    <a:pt x="6201" y="4103"/>
                    <a:pt x="6458" y="4301"/>
                    <a:pt x="6500" y="4536"/>
                  </a:cubicBezTo>
                  <a:cubicBezTo>
                    <a:pt x="6585" y="5012"/>
                    <a:pt x="5918" y="5310"/>
                    <a:pt x="5587" y="5855"/>
                  </a:cubicBezTo>
                  <a:lnTo>
                    <a:pt x="1672" y="5855"/>
                  </a:lnTo>
                  <a:close/>
                </a:path>
              </a:pathLst>
            </a:custGeom>
            <a:solidFill>
              <a:srgbClr val="2C52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7">
              <a:extLst>
                <a:ext uri="{FF2B5EF4-FFF2-40B4-BE49-F238E27FC236}">
                  <a16:creationId xmlns:a16="http://schemas.microsoft.com/office/drawing/2014/main" id="{B634079C-CC3D-496C-8C26-7BE43A461ABC}"/>
                </a:ext>
              </a:extLst>
            </p:cNvPr>
            <p:cNvSpPr>
              <a:spLocks/>
            </p:cNvSpPr>
            <p:nvPr userDrawn="1"/>
          </p:nvSpPr>
          <p:spPr bwMode="auto">
            <a:xfrm>
              <a:off x="6056313" y="990600"/>
              <a:ext cx="2606675" cy="2571750"/>
            </a:xfrm>
            <a:custGeom>
              <a:avLst/>
              <a:gdLst>
                <a:gd name="T0" fmla="*/ 2351 w 7239"/>
                <a:gd name="T1" fmla="*/ 834 h 7139"/>
                <a:gd name="T2" fmla="*/ 1928 w 7239"/>
                <a:gd name="T3" fmla="*/ 1087 h 7139"/>
                <a:gd name="T4" fmla="*/ 1777 w 7239"/>
                <a:gd name="T5" fmla="*/ 1198 h 7139"/>
                <a:gd name="T6" fmla="*/ 1125 w 7239"/>
                <a:gd name="T7" fmla="*/ 1840 h 7139"/>
                <a:gd name="T8" fmla="*/ 618 w 7239"/>
                <a:gd name="T9" fmla="*/ 2616 h 7139"/>
                <a:gd name="T10" fmla="*/ 279 w 7239"/>
                <a:gd name="T11" fmla="*/ 3451 h 7139"/>
                <a:gd name="T12" fmla="*/ 160 w 7239"/>
                <a:gd name="T13" fmla="*/ 3925 h 7139"/>
                <a:gd name="T14" fmla="*/ 382 w 7239"/>
                <a:gd name="T15" fmla="*/ 6167 h 7139"/>
                <a:gd name="T16" fmla="*/ 2189 w 7239"/>
                <a:gd name="T17" fmla="*/ 7079 h 7139"/>
                <a:gd name="T18" fmla="*/ 4522 w 7239"/>
                <a:gd name="T19" fmla="*/ 6851 h 7139"/>
                <a:gd name="T20" fmla="*/ 6688 w 7239"/>
                <a:gd name="T21" fmla="*/ 5588 h 7139"/>
                <a:gd name="T22" fmla="*/ 7062 w 7239"/>
                <a:gd name="T23" fmla="*/ 4429 h 7139"/>
                <a:gd name="T24" fmla="*/ 7165 w 7239"/>
                <a:gd name="T25" fmla="*/ 3064 h 7139"/>
                <a:gd name="T26" fmla="*/ 7239 w 7239"/>
                <a:gd name="T27" fmla="*/ 1785 h 7139"/>
                <a:gd name="T28" fmla="*/ 7239 w 7239"/>
                <a:gd name="T29" fmla="*/ 1753 h 7139"/>
                <a:gd name="T30" fmla="*/ 7047 w 7239"/>
                <a:gd name="T31" fmla="*/ 679 h 7139"/>
                <a:gd name="T32" fmla="*/ 6313 w 7239"/>
                <a:gd name="T33" fmla="*/ 77 h 7139"/>
                <a:gd name="T34" fmla="*/ 5695 w 7239"/>
                <a:gd name="T35" fmla="*/ 1 h 7139"/>
                <a:gd name="T36" fmla="*/ 4560 w 7239"/>
                <a:gd name="T37" fmla="*/ 96 h 7139"/>
                <a:gd name="T38" fmla="*/ 3671 w 7239"/>
                <a:gd name="T39" fmla="*/ 278 h 7139"/>
                <a:gd name="T40" fmla="*/ 3422 w 7239"/>
                <a:gd name="T41" fmla="*/ 354 h 7139"/>
                <a:gd name="T42" fmla="*/ 2548 w 7239"/>
                <a:gd name="T43" fmla="*/ 734 h 7139"/>
                <a:gd name="T44" fmla="*/ 2351 w 7239"/>
                <a:gd name="T45" fmla="*/ 834 h 7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239" h="7139">
                  <a:moveTo>
                    <a:pt x="2351" y="834"/>
                  </a:moveTo>
                  <a:cubicBezTo>
                    <a:pt x="2205" y="911"/>
                    <a:pt x="2063" y="993"/>
                    <a:pt x="1928" y="1087"/>
                  </a:cubicBezTo>
                  <a:cubicBezTo>
                    <a:pt x="1877" y="1123"/>
                    <a:pt x="1826" y="1160"/>
                    <a:pt x="1777" y="1198"/>
                  </a:cubicBezTo>
                  <a:cubicBezTo>
                    <a:pt x="1537" y="1387"/>
                    <a:pt x="1318" y="1603"/>
                    <a:pt x="1125" y="1840"/>
                  </a:cubicBezTo>
                  <a:cubicBezTo>
                    <a:pt x="929" y="2080"/>
                    <a:pt x="760" y="2341"/>
                    <a:pt x="618" y="2616"/>
                  </a:cubicBezTo>
                  <a:cubicBezTo>
                    <a:pt x="479" y="2883"/>
                    <a:pt x="366" y="3164"/>
                    <a:pt x="279" y="3451"/>
                  </a:cubicBezTo>
                  <a:cubicBezTo>
                    <a:pt x="232" y="3607"/>
                    <a:pt x="190" y="3765"/>
                    <a:pt x="160" y="3925"/>
                  </a:cubicBezTo>
                  <a:cubicBezTo>
                    <a:pt x="0" y="4730"/>
                    <a:pt x="26" y="5575"/>
                    <a:pt x="382" y="6167"/>
                  </a:cubicBezTo>
                  <a:cubicBezTo>
                    <a:pt x="753" y="6785"/>
                    <a:pt x="1460" y="7020"/>
                    <a:pt x="2189" y="7079"/>
                  </a:cubicBezTo>
                  <a:cubicBezTo>
                    <a:pt x="2935" y="7139"/>
                    <a:pt x="3729" y="7055"/>
                    <a:pt x="4522" y="6851"/>
                  </a:cubicBezTo>
                  <a:cubicBezTo>
                    <a:pt x="5254" y="6662"/>
                    <a:pt x="6168" y="6359"/>
                    <a:pt x="6688" y="5588"/>
                  </a:cubicBezTo>
                  <a:cubicBezTo>
                    <a:pt x="6933" y="5224"/>
                    <a:pt x="7021" y="4815"/>
                    <a:pt x="7062" y="4429"/>
                  </a:cubicBezTo>
                  <a:cubicBezTo>
                    <a:pt x="7111" y="3971"/>
                    <a:pt x="7132" y="3518"/>
                    <a:pt x="7165" y="3064"/>
                  </a:cubicBezTo>
                  <a:cubicBezTo>
                    <a:pt x="7196" y="2637"/>
                    <a:pt x="7238" y="2205"/>
                    <a:pt x="7239" y="1785"/>
                  </a:cubicBezTo>
                  <a:lnTo>
                    <a:pt x="7239" y="1753"/>
                  </a:lnTo>
                  <a:cubicBezTo>
                    <a:pt x="7238" y="1370"/>
                    <a:pt x="7198" y="988"/>
                    <a:pt x="7047" y="679"/>
                  </a:cubicBezTo>
                  <a:cubicBezTo>
                    <a:pt x="6896" y="370"/>
                    <a:pt x="6638" y="170"/>
                    <a:pt x="6313" y="77"/>
                  </a:cubicBezTo>
                  <a:cubicBezTo>
                    <a:pt x="6113" y="19"/>
                    <a:pt x="5903" y="1"/>
                    <a:pt x="5695" y="1"/>
                  </a:cubicBezTo>
                  <a:cubicBezTo>
                    <a:pt x="5315" y="0"/>
                    <a:pt x="4935" y="42"/>
                    <a:pt x="4560" y="96"/>
                  </a:cubicBezTo>
                  <a:cubicBezTo>
                    <a:pt x="4260" y="139"/>
                    <a:pt x="3963" y="197"/>
                    <a:pt x="3671" y="278"/>
                  </a:cubicBezTo>
                  <a:cubicBezTo>
                    <a:pt x="3588" y="301"/>
                    <a:pt x="3504" y="326"/>
                    <a:pt x="3422" y="354"/>
                  </a:cubicBezTo>
                  <a:cubicBezTo>
                    <a:pt x="3120" y="454"/>
                    <a:pt x="2833" y="595"/>
                    <a:pt x="2548" y="734"/>
                  </a:cubicBezTo>
                  <a:cubicBezTo>
                    <a:pt x="2482" y="767"/>
                    <a:pt x="2416" y="800"/>
                    <a:pt x="2351" y="834"/>
                  </a:cubicBezTo>
                  <a:close/>
                </a:path>
              </a:pathLst>
            </a:custGeom>
            <a:solidFill>
              <a:srgbClr val="E0C0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8">
              <a:extLst>
                <a:ext uri="{FF2B5EF4-FFF2-40B4-BE49-F238E27FC236}">
                  <a16:creationId xmlns:a16="http://schemas.microsoft.com/office/drawing/2014/main" id="{3614D881-BEC3-49C4-8A3D-D9CE330C8EE2}"/>
                </a:ext>
              </a:extLst>
            </p:cNvPr>
            <p:cNvSpPr>
              <a:spLocks/>
            </p:cNvSpPr>
            <p:nvPr userDrawn="1"/>
          </p:nvSpPr>
          <p:spPr bwMode="auto">
            <a:xfrm>
              <a:off x="6777038" y="1562100"/>
              <a:ext cx="277812" cy="381000"/>
            </a:xfrm>
            <a:custGeom>
              <a:avLst/>
              <a:gdLst>
                <a:gd name="T0" fmla="*/ 347 w 773"/>
                <a:gd name="T1" fmla="*/ 507 h 1055"/>
                <a:gd name="T2" fmla="*/ 328 w 773"/>
                <a:gd name="T3" fmla="*/ 524 h 1055"/>
                <a:gd name="T4" fmla="*/ 341 w 773"/>
                <a:gd name="T5" fmla="*/ 573 h 1055"/>
                <a:gd name="T6" fmla="*/ 392 w 773"/>
                <a:gd name="T7" fmla="*/ 912 h 1055"/>
                <a:gd name="T8" fmla="*/ 480 w 773"/>
                <a:gd name="T9" fmla="*/ 1020 h 1055"/>
                <a:gd name="T10" fmla="*/ 539 w 773"/>
                <a:gd name="T11" fmla="*/ 1047 h 1055"/>
                <a:gd name="T12" fmla="*/ 599 w 773"/>
                <a:gd name="T13" fmla="*/ 1051 h 1055"/>
                <a:gd name="T14" fmla="*/ 750 w 773"/>
                <a:gd name="T15" fmla="*/ 778 h 1055"/>
                <a:gd name="T16" fmla="*/ 758 w 773"/>
                <a:gd name="T17" fmla="*/ 490 h 1055"/>
                <a:gd name="T18" fmla="*/ 766 w 773"/>
                <a:gd name="T19" fmla="*/ 466 h 1055"/>
                <a:gd name="T20" fmla="*/ 769 w 773"/>
                <a:gd name="T21" fmla="*/ 433 h 1055"/>
                <a:gd name="T22" fmla="*/ 769 w 773"/>
                <a:gd name="T23" fmla="*/ 394 h 1055"/>
                <a:gd name="T24" fmla="*/ 767 w 773"/>
                <a:gd name="T25" fmla="*/ 350 h 1055"/>
                <a:gd name="T26" fmla="*/ 762 w 773"/>
                <a:gd name="T27" fmla="*/ 304 h 1055"/>
                <a:gd name="T28" fmla="*/ 756 w 773"/>
                <a:gd name="T29" fmla="*/ 258 h 1055"/>
                <a:gd name="T30" fmla="*/ 750 w 773"/>
                <a:gd name="T31" fmla="*/ 214 h 1055"/>
                <a:gd name="T32" fmla="*/ 743 w 773"/>
                <a:gd name="T33" fmla="*/ 174 h 1055"/>
                <a:gd name="T34" fmla="*/ 737 w 773"/>
                <a:gd name="T35" fmla="*/ 140 h 1055"/>
                <a:gd name="T36" fmla="*/ 729 w 773"/>
                <a:gd name="T37" fmla="*/ 103 h 1055"/>
                <a:gd name="T38" fmla="*/ 706 w 773"/>
                <a:gd name="T39" fmla="*/ 53 h 1055"/>
                <a:gd name="T40" fmla="*/ 659 w 773"/>
                <a:gd name="T41" fmla="*/ 14 h 1055"/>
                <a:gd name="T42" fmla="*/ 622 w 773"/>
                <a:gd name="T43" fmla="*/ 12 h 1055"/>
                <a:gd name="T44" fmla="*/ 568 w 773"/>
                <a:gd name="T45" fmla="*/ 66 h 1055"/>
                <a:gd name="T46" fmla="*/ 470 w 773"/>
                <a:gd name="T47" fmla="*/ 12 h 1055"/>
                <a:gd name="T48" fmla="*/ 417 w 773"/>
                <a:gd name="T49" fmla="*/ 73 h 1055"/>
                <a:gd name="T50" fmla="*/ 326 w 773"/>
                <a:gd name="T51" fmla="*/ 28 h 1055"/>
                <a:gd name="T52" fmla="*/ 258 w 773"/>
                <a:gd name="T53" fmla="*/ 111 h 1055"/>
                <a:gd name="T54" fmla="*/ 159 w 773"/>
                <a:gd name="T55" fmla="*/ 164 h 1055"/>
                <a:gd name="T56" fmla="*/ 0 w 773"/>
                <a:gd name="T57" fmla="*/ 301 h 1055"/>
                <a:gd name="T58" fmla="*/ 63 w 773"/>
                <a:gd name="T59" fmla="*/ 429 h 1055"/>
                <a:gd name="T60" fmla="*/ 211 w 773"/>
                <a:gd name="T61" fmla="*/ 468 h 1055"/>
                <a:gd name="T62" fmla="*/ 225 w 773"/>
                <a:gd name="T63" fmla="*/ 465 h 1055"/>
                <a:gd name="T64" fmla="*/ 238 w 773"/>
                <a:gd name="T65" fmla="*/ 430 h 1055"/>
                <a:gd name="T66" fmla="*/ 239 w 773"/>
                <a:gd name="T67" fmla="*/ 400 h 1055"/>
                <a:gd name="T68" fmla="*/ 335 w 773"/>
                <a:gd name="T69" fmla="*/ 380 h 1055"/>
                <a:gd name="T70" fmla="*/ 386 w 773"/>
                <a:gd name="T71" fmla="*/ 341 h 1055"/>
                <a:gd name="T72" fmla="*/ 394 w 773"/>
                <a:gd name="T73" fmla="*/ 316 h 1055"/>
                <a:gd name="T74" fmla="*/ 462 w 773"/>
                <a:gd name="T75" fmla="*/ 376 h 1055"/>
                <a:gd name="T76" fmla="*/ 568 w 773"/>
                <a:gd name="T77" fmla="*/ 270 h 1055"/>
                <a:gd name="T78" fmla="*/ 622 w 773"/>
                <a:gd name="T79" fmla="*/ 301 h 1055"/>
                <a:gd name="T80" fmla="*/ 493 w 773"/>
                <a:gd name="T81" fmla="*/ 467 h 1055"/>
                <a:gd name="T82" fmla="*/ 419 w 773"/>
                <a:gd name="T83" fmla="*/ 489 h 1055"/>
                <a:gd name="T84" fmla="*/ 347 w 773"/>
                <a:gd name="T85" fmla="*/ 507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73" h="1055">
                  <a:moveTo>
                    <a:pt x="347" y="507"/>
                  </a:moveTo>
                  <a:cubicBezTo>
                    <a:pt x="333" y="512"/>
                    <a:pt x="329" y="516"/>
                    <a:pt x="328" y="524"/>
                  </a:cubicBezTo>
                  <a:cubicBezTo>
                    <a:pt x="327" y="532"/>
                    <a:pt x="339" y="565"/>
                    <a:pt x="341" y="573"/>
                  </a:cubicBezTo>
                  <a:cubicBezTo>
                    <a:pt x="351" y="617"/>
                    <a:pt x="373" y="810"/>
                    <a:pt x="392" y="912"/>
                  </a:cubicBezTo>
                  <a:cubicBezTo>
                    <a:pt x="401" y="963"/>
                    <a:pt x="465" y="1010"/>
                    <a:pt x="480" y="1020"/>
                  </a:cubicBezTo>
                  <a:cubicBezTo>
                    <a:pt x="495" y="1030"/>
                    <a:pt x="522" y="1042"/>
                    <a:pt x="539" y="1047"/>
                  </a:cubicBezTo>
                  <a:cubicBezTo>
                    <a:pt x="556" y="1053"/>
                    <a:pt x="579" y="1055"/>
                    <a:pt x="599" y="1051"/>
                  </a:cubicBezTo>
                  <a:cubicBezTo>
                    <a:pt x="706" y="1032"/>
                    <a:pt x="773" y="915"/>
                    <a:pt x="750" y="778"/>
                  </a:cubicBezTo>
                  <a:cubicBezTo>
                    <a:pt x="728" y="642"/>
                    <a:pt x="720" y="566"/>
                    <a:pt x="758" y="490"/>
                  </a:cubicBezTo>
                  <a:cubicBezTo>
                    <a:pt x="762" y="482"/>
                    <a:pt x="764" y="474"/>
                    <a:pt x="766" y="466"/>
                  </a:cubicBezTo>
                  <a:cubicBezTo>
                    <a:pt x="768" y="455"/>
                    <a:pt x="768" y="444"/>
                    <a:pt x="769" y="433"/>
                  </a:cubicBezTo>
                  <a:cubicBezTo>
                    <a:pt x="770" y="420"/>
                    <a:pt x="770" y="407"/>
                    <a:pt x="769" y="394"/>
                  </a:cubicBezTo>
                  <a:cubicBezTo>
                    <a:pt x="769" y="379"/>
                    <a:pt x="768" y="365"/>
                    <a:pt x="767" y="350"/>
                  </a:cubicBezTo>
                  <a:cubicBezTo>
                    <a:pt x="765" y="335"/>
                    <a:pt x="764" y="320"/>
                    <a:pt x="762" y="304"/>
                  </a:cubicBezTo>
                  <a:cubicBezTo>
                    <a:pt x="760" y="289"/>
                    <a:pt x="758" y="274"/>
                    <a:pt x="756" y="258"/>
                  </a:cubicBezTo>
                  <a:cubicBezTo>
                    <a:pt x="754" y="244"/>
                    <a:pt x="752" y="229"/>
                    <a:pt x="750" y="214"/>
                  </a:cubicBezTo>
                  <a:cubicBezTo>
                    <a:pt x="747" y="201"/>
                    <a:pt x="745" y="188"/>
                    <a:pt x="743" y="174"/>
                  </a:cubicBezTo>
                  <a:cubicBezTo>
                    <a:pt x="741" y="163"/>
                    <a:pt x="739" y="152"/>
                    <a:pt x="737" y="140"/>
                  </a:cubicBezTo>
                  <a:cubicBezTo>
                    <a:pt x="734" y="128"/>
                    <a:pt x="732" y="116"/>
                    <a:pt x="729" y="103"/>
                  </a:cubicBezTo>
                  <a:cubicBezTo>
                    <a:pt x="725" y="85"/>
                    <a:pt x="716" y="68"/>
                    <a:pt x="706" y="53"/>
                  </a:cubicBezTo>
                  <a:cubicBezTo>
                    <a:pt x="694" y="36"/>
                    <a:pt x="679" y="21"/>
                    <a:pt x="659" y="14"/>
                  </a:cubicBezTo>
                  <a:cubicBezTo>
                    <a:pt x="647" y="10"/>
                    <a:pt x="634" y="9"/>
                    <a:pt x="622" y="12"/>
                  </a:cubicBezTo>
                  <a:cubicBezTo>
                    <a:pt x="563" y="29"/>
                    <a:pt x="568" y="66"/>
                    <a:pt x="568" y="66"/>
                  </a:cubicBezTo>
                  <a:cubicBezTo>
                    <a:pt x="568" y="66"/>
                    <a:pt x="524" y="0"/>
                    <a:pt x="470" y="12"/>
                  </a:cubicBezTo>
                  <a:cubicBezTo>
                    <a:pt x="422" y="23"/>
                    <a:pt x="417" y="73"/>
                    <a:pt x="417" y="73"/>
                  </a:cubicBezTo>
                  <a:cubicBezTo>
                    <a:pt x="417" y="73"/>
                    <a:pt x="379" y="12"/>
                    <a:pt x="326" y="28"/>
                  </a:cubicBezTo>
                  <a:cubicBezTo>
                    <a:pt x="273" y="43"/>
                    <a:pt x="265" y="81"/>
                    <a:pt x="258" y="111"/>
                  </a:cubicBezTo>
                  <a:cubicBezTo>
                    <a:pt x="250" y="141"/>
                    <a:pt x="235" y="156"/>
                    <a:pt x="159" y="164"/>
                  </a:cubicBezTo>
                  <a:cubicBezTo>
                    <a:pt x="83" y="172"/>
                    <a:pt x="0" y="232"/>
                    <a:pt x="0" y="301"/>
                  </a:cubicBezTo>
                  <a:cubicBezTo>
                    <a:pt x="0" y="347"/>
                    <a:pt x="12" y="394"/>
                    <a:pt x="63" y="429"/>
                  </a:cubicBezTo>
                  <a:cubicBezTo>
                    <a:pt x="114" y="464"/>
                    <a:pt x="206" y="468"/>
                    <a:pt x="211" y="468"/>
                  </a:cubicBezTo>
                  <a:cubicBezTo>
                    <a:pt x="216" y="468"/>
                    <a:pt x="221" y="467"/>
                    <a:pt x="225" y="465"/>
                  </a:cubicBezTo>
                  <a:cubicBezTo>
                    <a:pt x="243" y="459"/>
                    <a:pt x="241" y="445"/>
                    <a:pt x="238" y="430"/>
                  </a:cubicBezTo>
                  <a:cubicBezTo>
                    <a:pt x="237" y="427"/>
                    <a:pt x="226" y="402"/>
                    <a:pt x="239" y="400"/>
                  </a:cubicBezTo>
                  <a:cubicBezTo>
                    <a:pt x="243" y="399"/>
                    <a:pt x="325" y="383"/>
                    <a:pt x="335" y="380"/>
                  </a:cubicBezTo>
                  <a:cubicBezTo>
                    <a:pt x="342" y="378"/>
                    <a:pt x="370" y="372"/>
                    <a:pt x="386" y="341"/>
                  </a:cubicBezTo>
                  <a:cubicBezTo>
                    <a:pt x="391" y="333"/>
                    <a:pt x="394" y="325"/>
                    <a:pt x="394" y="316"/>
                  </a:cubicBezTo>
                  <a:cubicBezTo>
                    <a:pt x="394" y="316"/>
                    <a:pt x="409" y="384"/>
                    <a:pt x="462" y="376"/>
                  </a:cubicBezTo>
                  <a:cubicBezTo>
                    <a:pt x="515" y="369"/>
                    <a:pt x="552" y="325"/>
                    <a:pt x="568" y="270"/>
                  </a:cubicBezTo>
                  <a:cubicBezTo>
                    <a:pt x="572" y="259"/>
                    <a:pt x="606" y="248"/>
                    <a:pt x="622" y="301"/>
                  </a:cubicBezTo>
                  <a:cubicBezTo>
                    <a:pt x="643" y="369"/>
                    <a:pt x="568" y="445"/>
                    <a:pt x="493" y="467"/>
                  </a:cubicBezTo>
                  <a:cubicBezTo>
                    <a:pt x="468" y="475"/>
                    <a:pt x="443" y="482"/>
                    <a:pt x="419" y="489"/>
                  </a:cubicBezTo>
                  <a:cubicBezTo>
                    <a:pt x="400" y="495"/>
                    <a:pt x="347" y="507"/>
                    <a:pt x="347" y="507"/>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9">
              <a:extLst>
                <a:ext uri="{FF2B5EF4-FFF2-40B4-BE49-F238E27FC236}">
                  <a16:creationId xmlns:a16="http://schemas.microsoft.com/office/drawing/2014/main" id="{98DE4A0E-2229-4347-8210-DE133082E0EE}"/>
                </a:ext>
              </a:extLst>
            </p:cNvPr>
            <p:cNvSpPr>
              <a:spLocks/>
            </p:cNvSpPr>
            <p:nvPr userDrawn="1"/>
          </p:nvSpPr>
          <p:spPr bwMode="auto">
            <a:xfrm>
              <a:off x="6753225" y="2398713"/>
              <a:ext cx="1074737" cy="811212"/>
            </a:xfrm>
            <a:custGeom>
              <a:avLst/>
              <a:gdLst>
                <a:gd name="T0" fmla="*/ 2544 w 2982"/>
                <a:gd name="T1" fmla="*/ 1764 h 2252"/>
                <a:gd name="T2" fmla="*/ 1068 w 2982"/>
                <a:gd name="T3" fmla="*/ 1619 h 2252"/>
                <a:gd name="T4" fmla="*/ 1042 w 2982"/>
                <a:gd name="T5" fmla="*/ 1597 h 2252"/>
                <a:gd name="T6" fmla="*/ 1111 w 2982"/>
                <a:gd name="T7" fmla="*/ 1492 h 2252"/>
                <a:gd name="T8" fmla="*/ 1106 w 2982"/>
                <a:gd name="T9" fmla="*/ 1358 h 2252"/>
                <a:gd name="T10" fmla="*/ 981 w 2982"/>
                <a:gd name="T11" fmla="*/ 1332 h 2252"/>
                <a:gd name="T12" fmla="*/ 920 w 2982"/>
                <a:gd name="T13" fmla="*/ 1417 h 2252"/>
                <a:gd name="T14" fmla="*/ 942 w 2982"/>
                <a:gd name="T15" fmla="*/ 1492 h 2252"/>
                <a:gd name="T16" fmla="*/ 934 w 2982"/>
                <a:gd name="T17" fmla="*/ 1544 h 2252"/>
                <a:gd name="T18" fmla="*/ 889 w 2982"/>
                <a:gd name="T19" fmla="*/ 1544 h 2252"/>
                <a:gd name="T20" fmla="*/ 679 w 2982"/>
                <a:gd name="T21" fmla="*/ 1454 h 2252"/>
                <a:gd name="T22" fmla="*/ 652 w 2982"/>
                <a:gd name="T23" fmla="*/ 1404 h 2252"/>
                <a:gd name="T24" fmla="*/ 841 w 2982"/>
                <a:gd name="T25" fmla="*/ 1338 h 2252"/>
                <a:gd name="T26" fmla="*/ 1162 w 2982"/>
                <a:gd name="T27" fmla="*/ 1170 h 2252"/>
                <a:gd name="T28" fmla="*/ 1275 w 2982"/>
                <a:gd name="T29" fmla="*/ 1303 h 2252"/>
                <a:gd name="T30" fmla="*/ 1209 w 2982"/>
                <a:gd name="T31" fmla="*/ 1542 h 2252"/>
                <a:gd name="T32" fmla="*/ 1576 w 2982"/>
                <a:gd name="T33" fmla="*/ 1256 h 2252"/>
                <a:gd name="T34" fmla="*/ 1643 w 2982"/>
                <a:gd name="T35" fmla="*/ 1176 h 2252"/>
                <a:gd name="T36" fmla="*/ 2018 w 2982"/>
                <a:gd name="T37" fmla="*/ 1015 h 2252"/>
                <a:gd name="T38" fmla="*/ 2103 w 2982"/>
                <a:gd name="T39" fmla="*/ 826 h 2252"/>
                <a:gd name="T40" fmla="*/ 2033 w 2982"/>
                <a:gd name="T41" fmla="*/ 617 h 2252"/>
                <a:gd name="T42" fmla="*/ 2102 w 2982"/>
                <a:gd name="T43" fmla="*/ 513 h 2252"/>
                <a:gd name="T44" fmla="*/ 2451 w 2982"/>
                <a:gd name="T45" fmla="*/ 427 h 2252"/>
                <a:gd name="T46" fmla="*/ 2486 w 2982"/>
                <a:gd name="T47" fmla="*/ 363 h 2252"/>
                <a:gd name="T48" fmla="*/ 2330 w 2982"/>
                <a:gd name="T49" fmla="*/ 39 h 2252"/>
                <a:gd name="T50" fmla="*/ 2273 w 2982"/>
                <a:gd name="T51" fmla="*/ 10 h 2252"/>
                <a:gd name="T52" fmla="*/ 1770 w 2982"/>
                <a:gd name="T53" fmla="*/ 178 h 2252"/>
                <a:gd name="T54" fmla="*/ 1653 w 2982"/>
                <a:gd name="T55" fmla="*/ 423 h 2252"/>
                <a:gd name="T56" fmla="*/ 1675 w 2982"/>
                <a:gd name="T57" fmla="*/ 561 h 2252"/>
                <a:gd name="T58" fmla="*/ 1590 w 2982"/>
                <a:gd name="T59" fmla="*/ 813 h 2252"/>
                <a:gd name="T60" fmla="*/ 1255 w 2982"/>
                <a:gd name="T61" fmla="*/ 989 h 2252"/>
                <a:gd name="T62" fmla="*/ 1085 w 2982"/>
                <a:gd name="T63" fmla="*/ 900 h 2252"/>
                <a:gd name="T64" fmla="*/ 1026 w 2982"/>
                <a:gd name="T65" fmla="*/ 704 h 2252"/>
                <a:gd name="T66" fmla="*/ 518 w 2982"/>
                <a:gd name="T67" fmla="*/ 489 h 2252"/>
                <a:gd name="T68" fmla="*/ 621 w 2982"/>
                <a:gd name="T69" fmla="*/ 615 h 2252"/>
                <a:gd name="T70" fmla="*/ 655 w 2982"/>
                <a:gd name="T71" fmla="*/ 700 h 2252"/>
                <a:gd name="T72" fmla="*/ 761 w 2982"/>
                <a:gd name="T73" fmla="*/ 777 h 2252"/>
                <a:gd name="T74" fmla="*/ 727 w 2982"/>
                <a:gd name="T75" fmla="*/ 794 h 2252"/>
                <a:gd name="T76" fmla="*/ 346 w 2982"/>
                <a:gd name="T77" fmla="*/ 990 h 2252"/>
                <a:gd name="T78" fmla="*/ 540 w 2982"/>
                <a:gd name="T79" fmla="*/ 1034 h 2252"/>
                <a:gd name="T80" fmla="*/ 740 w 2982"/>
                <a:gd name="T81" fmla="*/ 1091 h 2252"/>
                <a:gd name="T82" fmla="*/ 611 w 2982"/>
                <a:gd name="T83" fmla="*/ 1390 h 2252"/>
                <a:gd name="T84" fmla="*/ 567 w 2982"/>
                <a:gd name="T85" fmla="*/ 1410 h 2252"/>
                <a:gd name="T86" fmla="*/ 477 w 2982"/>
                <a:gd name="T87" fmla="*/ 1214 h 2252"/>
                <a:gd name="T88" fmla="*/ 454 w 2982"/>
                <a:gd name="T89" fmla="*/ 1158 h 2252"/>
                <a:gd name="T90" fmla="*/ 61 w 2982"/>
                <a:gd name="T91" fmla="*/ 1329 h 2252"/>
                <a:gd name="T92" fmla="*/ 223 w 2982"/>
                <a:gd name="T93" fmla="*/ 1647 h 2252"/>
                <a:gd name="T94" fmla="*/ 234 w 2982"/>
                <a:gd name="T95" fmla="*/ 1640 h 2252"/>
                <a:gd name="T96" fmla="*/ 257 w 2982"/>
                <a:gd name="T97" fmla="*/ 1534 h 2252"/>
                <a:gd name="T98" fmla="*/ 398 w 2982"/>
                <a:gd name="T99" fmla="*/ 1473 h 2252"/>
                <a:gd name="T100" fmla="*/ 789 w 2982"/>
                <a:gd name="T101" fmla="*/ 1677 h 2252"/>
                <a:gd name="T102" fmla="*/ 805 w 2982"/>
                <a:gd name="T103" fmla="*/ 1738 h 2252"/>
                <a:gd name="T104" fmla="*/ 702 w 2982"/>
                <a:gd name="T105" fmla="*/ 1874 h 2252"/>
                <a:gd name="T106" fmla="*/ 703 w 2982"/>
                <a:gd name="T107" fmla="*/ 2015 h 2252"/>
                <a:gd name="T108" fmla="*/ 839 w 2982"/>
                <a:gd name="T109" fmla="*/ 2041 h 2252"/>
                <a:gd name="T110" fmla="*/ 877 w 2982"/>
                <a:gd name="T111" fmla="*/ 1902 h 2252"/>
                <a:gd name="T112" fmla="*/ 905 w 2982"/>
                <a:gd name="T113" fmla="*/ 1774 h 2252"/>
                <a:gd name="T114" fmla="*/ 950 w 2982"/>
                <a:gd name="T115" fmla="*/ 1758 h 2252"/>
                <a:gd name="T116" fmla="*/ 1115 w 2982"/>
                <a:gd name="T117" fmla="*/ 1846 h 2252"/>
                <a:gd name="T118" fmla="*/ 2671 w 2982"/>
                <a:gd name="T119" fmla="*/ 2133 h 2252"/>
                <a:gd name="T120" fmla="*/ 2982 w 2982"/>
                <a:gd name="T121" fmla="*/ 2001 h 2252"/>
                <a:gd name="T122" fmla="*/ 2544 w 2982"/>
                <a:gd name="T123" fmla="*/ 1764 h 2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82" h="2252">
                  <a:moveTo>
                    <a:pt x="2544" y="1764"/>
                  </a:moveTo>
                  <a:cubicBezTo>
                    <a:pt x="1974" y="1902"/>
                    <a:pt x="1182" y="1672"/>
                    <a:pt x="1068" y="1619"/>
                  </a:cubicBezTo>
                  <a:cubicBezTo>
                    <a:pt x="1057" y="1614"/>
                    <a:pt x="1045" y="1603"/>
                    <a:pt x="1042" y="1597"/>
                  </a:cubicBezTo>
                  <a:cubicBezTo>
                    <a:pt x="1024" y="1561"/>
                    <a:pt x="1086" y="1528"/>
                    <a:pt x="1111" y="1492"/>
                  </a:cubicBezTo>
                  <a:cubicBezTo>
                    <a:pt x="1145" y="1446"/>
                    <a:pt x="1143" y="1400"/>
                    <a:pt x="1106" y="1358"/>
                  </a:cubicBezTo>
                  <a:cubicBezTo>
                    <a:pt x="1072" y="1319"/>
                    <a:pt x="1028" y="1308"/>
                    <a:pt x="981" y="1332"/>
                  </a:cubicBezTo>
                  <a:cubicBezTo>
                    <a:pt x="943" y="1351"/>
                    <a:pt x="921" y="1381"/>
                    <a:pt x="920" y="1417"/>
                  </a:cubicBezTo>
                  <a:cubicBezTo>
                    <a:pt x="918" y="1449"/>
                    <a:pt x="934" y="1480"/>
                    <a:pt x="942" y="1492"/>
                  </a:cubicBezTo>
                  <a:cubicBezTo>
                    <a:pt x="954" y="1512"/>
                    <a:pt x="947" y="1528"/>
                    <a:pt x="934" y="1544"/>
                  </a:cubicBezTo>
                  <a:cubicBezTo>
                    <a:pt x="920" y="1560"/>
                    <a:pt x="904" y="1550"/>
                    <a:pt x="889" y="1544"/>
                  </a:cubicBezTo>
                  <a:cubicBezTo>
                    <a:pt x="819" y="1515"/>
                    <a:pt x="749" y="1485"/>
                    <a:pt x="679" y="1454"/>
                  </a:cubicBezTo>
                  <a:cubicBezTo>
                    <a:pt x="649" y="1441"/>
                    <a:pt x="638" y="1441"/>
                    <a:pt x="652" y="1404"/>
                  </a:cubicBezTo>
                  <a:cubicBezTo>
                    <a:pt x="687" y="1313"/>
                    <a:pt x="763" y="1291"/>
                    <a:pt x="841" y="1338"/>
                  </a:cubicBezTo>
                  <a:cubicBezTo>
                    <a:pt x="910" y="1170"/>
                    <a:pt x="1031" y="1107"/>
                    <a:pt x="1162" y="1170"/>
                  </a:cubicBezTo>
                  <a:cubicBezTo>
                    <a:pt x="1219" y="1197"/>
                    <a:pt x="1255" y="1243"/>
                    <a:pt x="1275" y="1303"/>
                  </a:cubicBezTo>
                  <a:cubicBezTo>
                    <a:pt x="1307" y="1394"/>
                    <a:pt x="1271" y="1485"/>
                    <a:pt x="1209" y="1542"/>
                  </a:cubicBezTo>
                  <a:cubicBezTo>
                    <a:pt x="1318" y="1548"/>
                    <a:pt x="1539" y="1432"/>
                    <a:pt x="1576" y="1256"/>
                  </a:cubicBezTo>
                  <a:cubicBezTo>
                    <a:pt x="1585" y="1211"/>
                    <a:pt x="1606" y="1191"/>
                    <a:pt x="1643" y="1176"/>
                  </a:cubicBezTo>
                  <a:cubicBezTo>
                    <a:pt x="1768" y="1122"/>
                    <a:pt x="1893" y="1067"/>
                    <a:pt x="2018" y="1015"/>
                  </a:cubicBezTo>
                  <a:cubicBezTo>
                    <a:pt x="2125" y="970"/>
                    <a:pt x="2142" y="937"/>
                    <a:pt x="2103" y="826"/>
                  </a:cubicBezTo>
                  <a:cubicBezTo>
                    <a:pt x="2079" y="757"/>
                    <a:pt x="2049" y="690"/>
                    <a:pt x="2033" y="617"/>
                  </a:cubicBezTo>
                  <a:cubicBezTo>
                    <a:pt x="2020" y="555"/>
                    <a:pt x="2043" y="527"/>
                    <a:pt x="2102" y="513"/>
                  </a:cubicBezTo>
                  <a:cubicBezTo>
                    <a:pt x="2219" y="486"/>
                    <a:pt x="2335" y="455"/>
                    <a:pt x="2451" y="427"/>
                  </a:cubicBezTo>
                  <a:cubicBezTo>
                    <a:pt x="2488" y="418"/>
                    <a:pt x="2510" y="409"/>
                    <a:pt x="2486" y="363"/>
                  </a:cubicBezTo>
                  <a:cubicBezTo>
                    <a:pt x="2431" y="256"/>
                    <a:pt x="2381" y="147"/>
                    <a:pt x="2330" y="39"/>
                  </a:cubicBezTo>
                  <a:cubicBezTo>
                    <a:pt x="2318" y="13"/>
                    <a:pt x="2303" y="0"/>
                    <a:pt x="2273" y="10"/>
                  </a:cubicBezTo>
                  <a:cubicBezTo>
                    <a:pt x="2105" y="66"/>
                    <a:pt x="1931" y="102"/>
                    <a:pt x="1770" y="178"/>
                  </a:cubicBezTo>
                  <a:cubicBezTo>
                    <a:pt x="1653" y="234"/>
                    <a:pt x="1626" y="299"/>
                    <a:pt x="1653" y="423"/>
                  </a:cubicBezTo>
                  <a:cubicBezTo>
                    <a:pt x="1663" y="469"/>
                    <a:pt x="1667" y="515"/>
                    <a:pt x="1675" y="561"/>
                  </a:cubicBezTo>
                  <a:cubicBezTo>
                    <a:pt x="1692" y="660"/>
                    <a:pt x="1658" y="741"/>
                    <a:pt x="1590" y="813"/>
                  </a:cubicBezTo>
                  <a:cubicBezTo>
                    <a:pt x="1498" y="911"/>
                    <a:pt x="1379" y="956"/>
                    <a:pt x="1255" y="989"/>
                  </a:cubicBezTo>
                  <a:cubicBezTo>
                    <a:pt x="1161" y="1014"/>
                    <a:pt x="1119" y="993"/>
                    <a:pt x="1085" y="900"/>
                  </a:cubicBezTo>
                  <a:cubicBezTo>
                    <a:pt x="1061" y="836"/>
                    <a:pt x="1048" y="769"/>
                    <a:pt x="1026" y="704"/>
                  </a:cubicBezTo>
                  <a:cubicBezTo>
                    <a:pt x="953" y="489"/>
                    <a:pt x="671" y="377"/>
                    <a:pt x="518" y="489"/>
                  </a:cubicBezTo>
                  <a:cubicBezTo>
                    <a:pt x="566" y="491"/>
                    <a:pt x="663" y="535"/>
                    <a:pt x="621" y="615"/>
                  </a:cubicBezTo>
                  <a:cubicBezTo>
                    <a:pt x="606" y="644"/>
                    <a:pt x="623" y="683"/>
                    <a:pt x="655" y="700"/>
                  </a:cubicBezTo>
                  <a:cubicBezTo>
                    <a:pt x="697" y="722"/>
                    <a:pt x="760" y="756"/>
                    <a:pt x="761" y="777"/>
                  </a:cubicBezTo>
                  <a:cubicBezTo>
                    <a:pt x="763" y="798"/>
                    <a:pt x="741" y="795"/>
                    <a:pt x="727" y="794"/>
                  </a:cubicBezTo>
                  <a:cubicBezTo>
                    <a:pt x="529" y="778"/>
                    <a:pt x="362" y="852"/>
                    <a:pt x="346" y="990"/>
                  </a:cubicBezTo>
                  <a:cubicBezTo>
                    <a:pt x="429" y="948"/>
                    <a:pt x="479" y="935"/>
                    <a:pt x="540" y="1034"/>
                  </a:cubicBezTo>
                  <a:cubicBezTo>
                    <a:pt x="566" y="1076"/>
                    <a:pt x="677" y="1081"/>
                    <a:pt x="740" y="1091"/>
                  </a:cubicBezTo>
                  <a:cubicBezTo>
                    <a:pt x="606" y="1219"/>
                    <a:pt x="601" y="1291"/>
                    <a:pt x="611" y="1390"/>
                  </a:cubicBezTo>
                  <a:cubicBezTo>
                    <a:pt x="615" y="1434"/>
                    <a:pt x="621" y="1433"/>
                    <a:pt x="567" y="1410"/>
                  </a:cubicBezTo>
                  <a:cubicBezTo>
                    <a:pt x="446" y="1358"/>
                    <a:pt x="418" y="1308"/>
                    <a:pt x="477" y="1214"/>
                  </a:cubicBezTo>
                  <a:cubicBezTo>
                    <a:pt x="502" y="1175"/>
                    <a:pt x="481" y="1170"/>
                    <a:pt x="454" y="1158"/>
                  </a:cubicBezTo>
                  <a:cubicBezTo>
                    <a:pt x="311" y="1096"/>
                    <a:pt x="120" y="1178"/>
                    <a:pt x="61" y="1329"/>
                  </a:cubicBezTo>
                  <a:cubicBezTo>
                    <a:pt x="0" y="1483"/>
                    <a:pt x="70" y="1588"/>
                    <a:pt x="223" y="1647"/>
                  </a:cubicBezTo>
                  <a:cubicBezTo>
                    <a:pt x="228" y="1649"/>
                    <a:pt x="234" y="1646"/>
                    <a:pt x="234" y="1640"/>
                  </a:cubicBezTo>
                  <a:cubicBezTo>
                    <a:pt x="238" y="1616"/>
                    <a:pt x="238" y="1587"/>
                    <a:pt x="257" y="1534"/>
                  </a:cubicBezTo>
                  <a:cubicBezTo>
                    <a:pt x="288" y="1449"/>
                    <a:pt x="320" y="1435"/>
                    <a:pt x="398" y="1473"/>
                  </a:cubicBezTo>
                  <a:cubicBezTo>
                    <a:pt x="529" y="1539"/>
                    <a:pt x="658" y="1610"/>
                    <a:pt x="789" y="1677"/>
                  </a:cubicBezTo>
                  <a:cubicBezTo>
                    <a:pt x="821" y="1693"/>
                    <a:pt x="828" y="1709"/>
                    <a:pt x="805" y="1738"/>
                  </a:cubicBezTo>
                  <a:cubicBezTo>
                    <a:pt x="769" y="1782"/>
                    <a:pt x="725" y="1837"/>
                    <a:pt x="702" y="1874"/>
                  </a:cubicBezTo>
                  <a:cubicBezTo>
                    <a:pt x="671" y="1924"/>
                    <a:pt x="663" y="1971"/>
                    <a:pt x="703" y="2015"/>
                  </a:cubicBezTo>
                  <a:cubicBezTo>
                    <a:pt x="739" y="2056"/>
                    <a:pt x="791" y="2072"/>
                    <a:pt x="839" y="2041"/>
                  </a:cubicBezTo>
                  <a:cubicBezTo>
                    <a:pt x="888" y="2010"/>
                    <a:pt x="909" y="1954"/>
                    <a:pt x="877" y="1902"/>
                  </a:cubicBezTo>
                  <a:cubicBezTo>
                    <a:pt x="844" y="1848"/>
                    <a:pt x="875" y="1805"/>
                    <a:pt x="905" y="1774"/>
                  </a:cubicBezTo>
                  <a:cubicBezTo>
                    <a:pt x="918" y="1759"/>
                    <a:pt x="933" y="1754"/>
                    <a:pt x="950" y="1758"/>
                  </a:cubicBezTo>
                  <a:cubicBezTo>
                    <a:pt x="968" y="1762"/>
                    <a:pt x="1107" y="1841"/>
                    <a:pt x="1115" y="1846"/>
                  </a:cubicBezTo>
                  <a:cubicBezTo>
                    <a:pt x="1602" y="2114"/>
                    <a:pt x="2113" y="2252"/>
                    <a:pt x="2671" y="2133"/>
                  </a:cubicBezTo>
                  <a:cubicBezTo>
                    <a:pt x="2711" y="2125"/>
                    <a:pt x="2869" y="2087"/>
                    <a:pt x="2982" y="2001"/>
                  </a:cubicBezTo>
                  <a:cubicBezTo>
                    <a:pt x="2801" y="1998"/>
                    <a:pt x="2592" y="1962"/>
                    <a:pt x="2544" y="1764"/>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10">
              <a:extLst>
                <a:ext uri="{FF2B5EF4-FFF2-40B4-BE49-F238E27FC236}">
                  <a16:creationId xmlns:a16="http://schemas.microsoft.com/office/drawing/2014/main" id="{16C83E78-F34B-445D-A88B-09B48E4FFDB6}"/>
                </a:ext>
              </a:extLst>
            </p:cNvPr>
            <p:cNvSpPr>
              <a:spLocks/>
            </p:cNvSpPr>
            <p:nvPr userDrawn="1"/>
          </p:nvSpPr>
          <p:spPr bwMode="auto">
            <a:xfrm>
              <a:off x="6916738" y="1908175"/>
              <a:ext cx="217487" cy="196850"/>
            </a:xfrm>
            <a:custGeom>
              <a:avLst/>
              <a:gdLst>
                <a:gd name="T0" fmla="*/ 493 w 606"/>
                <a:gd name="T1" fmla="*/ 204 h 546"/>
                <a:gd name="T2" fmla="*/ 516 w 606"/>
                <a:gd name="T3" fmla="*/ 57 h 546"/>
                <a:gd name="T4" fmla="*/ 403 w 606"/>
                <a:gd name="T5" fmla="*/ 29 h 546"/>
                <a:gd name="T6" fmla="*/ 365 w 606"/>
                <a:gd name="T7" fmla="*/ 69 h 546"/>
                <a:gd name="T8" fmla="*/ 59 w 606"/>
                <a:gd name="T9" fmla="*/ 121 h 546"/>
                <a:gd name="T10" fmla="*/ 5 w 606"/>
                <a:gd name="T11" fmla="*/ 155 h 546"/>
                <a:gd name="T12" fmla="*/ 16 w 606"/>
                <a:gd name="T13" fmla="*/ 343 h 546"/>
                <a:gd name="T14" fmla="*/ 46 w 606"/>
                <a:gd name="T15" fmla="*/ 395 h 546"/>
                <a:gd name="T16" fmla="*/ 168 w 606"/>
                <a:gd name="T17" fmla="*/ 457 h 546"/>
                <a:gd name="T18" fmla="*/ 293 w 606"/>
                <a:gd name="T19" fmla="*/ 521 h 546"/>
                <a:gd name="T20" fmla="*/ 327 w 606"/>
                <a:gd name="T21" fmla="*/ 538 h 546"/>
                <a:gd name="T22" fmla="*/ 351 w 606"/>
                <a:gd name="T23" fmla="*/ 545 h 546"/>
                <a:gd name="T24" fmla="*/ 364 w 606"/>
                <a:gd name="T25" fmla="*/ 524 h 546"/>
                <a:gd name="T26" fmla="*/ 363 w 606"/>
                <a:gd name="T27" fmla="*/ 519 h 546"/>
                <a:gd name="T28" fmla="*/ 352 w 606"/>
                <a:gd name="T29" fmla="*/ 474 h 546"/>
                <a:gd name="T30" fmla="*/ 344 w 606"/>
                <a:gd name="T31" fmla="*/ 436 h 546"/>
                <a:gd name="T32" fmla="*/ 347 w 606"/>
                <a:gd name="T33" fmla="*/ 367 h 546"/>
                <a:gd name="T34" fmla="*/ 373 w 606"/>
                <a:gd name="T35" fmla="*/ 308 h 546"/>
                <a:gd name="T36" fmla="*/ 417 w 606"/>
                <a:gd name="T37" fmla="*/ 258 h 546"/>
                <a:gd name="T38" fmla="*/ 478 w 606"/>
                <a:gd name="T39" fmla="*/ 214 h 546"/>
                <a:gd name="T40" fmla="*/ 493 w 606"/>
                <a:gd name="T41" fmla="*/ 204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6" h="546">
                  <a:moveTo>
                    <a:pt x="493" y="204"/>
                  </a:moveTo>
                  <a:cubicBezTo>
                    <a:pt x="547" y="163"/>
                    <a:pt x="606" y="124"/>
                    <a:pt x="516" y="57"/>
                  </a:cubicBezTo>
                  <a:cubicBezTo>
                    <a:pt x="490" y="39"/>
                    <a:pt x="442" y="0"/>
                    <a:pt x="403" y="29"/>
                  </a:cubicBezTo>
                  <a:cubicBezTo>
                    <a:pt x="388" y="41"/>
                    <a:pt x="376" y="54"/>
                    <a:pt x="365" y="69"/>
                  </a:cubicBezTo>
                  <a:cubicBezTo>
                    <a:pt x="278" y="177"/>
                    <a:pt x="178" y="203"/>
                    <a:pt x="59" y="121"/>
                  </a:cubicBezTo>
                  <a:cubicBezTo>
                    <a:pt x="19" y="94"/>
                    <a:pt x="0" y="106"/>
                    <a:pt x="5" y="155"/>
                  </a:cubicBezTo>
                  <a:cubicBezTo>
                    <a:pt x="10" y="218"/>
                    <a:pt x="13" y="280"/>
                    <a:pt x="16" y="343"/>
                  </a:cubicBezTo>
                  <a:cubicBezTo>
                    <a:pt x="17" y="367"/>
                    <a:pt x="24" y="384"/>
                    <a:pt x="46" y="395"/>
                  </a:cubicBezTo>
                  <a:cubicBezTo>
                    <a:pt x="87" y="416"/>
                    <a:pt x="127" y="436"/>
                    <a:pt x="168" y="457"/>
                  </a:cubicBezTo>
                  <a:cubicBezTo>
                    <a:pt x="209" y="478"/>
                    <a:pt x="251" y="499"/>
                    <a:pt x="293" y="521"/>
                  </a:cubicBezTo>
                  <a:cubicBezTo>
                    <a:pt x="305" y="526"/>
                    <a:pt x="316" y="532"/>
                    <a:pt x="327" y="538"/>
                  </a:cubicBezTo>
                  <a:cubicBezTo>
                    <a:pt x="334" y="542"/>
                    <a:pt x="343" y="546"/>
                    <a:pt x="351" y="545"/>
                  </a:cubicBezTo>
                  <a:cubicBezTo>
                    <a:pt x="362" y="544"/>
                    <a:pt x="364" y="534"/>
                    <a:pt x="364" y="524"/>
                  </a:cubicBezTo>
                  <a:cubicBezTo>
                    <a:pt x="364" y="522"/>
                    <a:pt x="363" y="520"/>
                    <a:pt x="363" y="519"/>
                  </a:cubicBezTo>
                  <a:cubicBezTo>
                    <a:pt x="362" y="503"/>
                    <a:pt x="356" y="489"/>
                    <a:pt x="352" y="474"/>
                  </a:cubicBezTo>
                  <a:cubicBezTo>
                    <a:pt x="349" y="462"/>
                    <a:pt x="346" y="449"/>
                    <a:pt x="344" y="436"/>
                  </a:cubicBezTo>
                  <a:cubicBezTo>
                    <a:pt x="342" y="413"/>
                    <a:pt x="342" y="390"/>
                    <a:pt x="347" y="367"/>
                  </a:cubicBezTo>
                  <a:cubicBezTo>
                    <a:pt x="352" y="347"/>
                    <a:pt x="361" y="327"/>
                    <a:pt x="373" y="308"/>
                  </a:cubicBezTo>
                  <a:cubicBezTo>
                    <a:pt x="385" y="289"/>
                    <a:pt x="400" y="273"/>
                    <a:pt x="417" y="258"/>
                  </a:cubicBezTo>
                  <a:cubicBezTo>
                    <a:pt x="436" y="241"/>
                    <a:pt x="457" y="227"/>
                    <a:pt x="478" y="214"/>
                  </a:cubicBezTo>
                  <a:cubicBezTo>
                    <a:pt x="481" y="213"/>
                    <a:pt x="493" y="204"/>
                    <a:pt x="493" y="204"/>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11">
              <a:extLst>
                <a:ext uri="{FF2B5EF4-FFF2-40B4-BE49-F238E27FC236}">
                  <a16:creationId xmlns:a16="http://schemas.microsoft.com/office/drawing/2014/main" id="{92F8BDC7-29B6-415F-BA5F-50D6D2CD7F7B}"/>
                </a:ext>
              </a:extLst>
            </p:cNvPr>
            <p:cNvSpPr>
              <a:spLocks/>
            </p:cNvSpPr>
            <p:nvPr userDrawn="1"/>
          </p:nvSpPr>
          <p:spPr bwMode="auto">
            <a:xfrm>
              <a:off x="7156450" y="1819275"/>
              <a:ext cx="246062" cy="95250"/>
            </a:xfrm>
            <a:custGeom>
              <a:avLst/>
              <a:gdLst>
                <a:gd name="T0" fmla="*/ 125 w 683"/>
                <a:gd name="T1" fmla="*/ 0 h 262"/>
                <a:gd name="T2" fmla="*/ 10 w 683"/>
                <a:gd name="T3" fmla="*/ 149 h 262"/>
                <a:gd name="T4" fmla="*/ 153 w 683"/>
                <a:gd name="T5" fmla="*/ 258 h 262"/>
                <a:gd name="T6" fmla="*/ 312 w 683"/>
                <a:gd name="T7" fmla="*/ 226 h 262"/>
                <a:gd name="T8" fmla="*/ 683 w 683"/>
                <a:gd name="T9" fmla="*/ 198 h 262"/>
                <a:gd name="T10" fmla="*/ 524 w 683"/>
                <a:gd name="T11" fmla="*/ 112 h 262"/>
                <a:gd name="T12" fmla="*/ 244 w 683"/>
                <a:gd name="T13" fmla="*/ 155 h 262"/>
                <a:gd name="T14" fmla="*/ 125 w 683"/>
                <a:gd name="T15" fmla="*/ 0 h 2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3" h="262">
                  <a:moveTo>
                    <a:pt x="125" y="0"/>
                  </a:moveTo>
                  <a:cubicBezTo>
                    <a:pt x="44" y="33"/>
                    <a:pt x="0" y="81"/>
                    <a:pt x="10" y="149"/>
                  </a:cubicBezTo>
                  <a:cubicBezTo>
                    <a:pt x="19" y="214"/>
                    <a:pt x="79" y="252"/>
                    <a:pt x="153" y="258"/>
                  </a:cubicBezTo>
                  <a:cubicBezTo>
                    <a:pt x="210" y="262"/>
                    <a:pt x="261" y="243"/>
                    <a:pt x="312" y="226"/>
                  </a:cubicBezTo>
                  <a:cubicBezTo>
                    <a:pt x="430" y="186"/>
                    <a:pt x="544" y="136"/>
                    <a:pt x="683" y="198"/>
                  </a:cubicBezTo>
                  <a:cubicBezTo>
                    <a:pt x="637" y="131"/>
                    <a:pt x="597" y="115"/>
                    <a:pt x="524" y="112"/>
                  </a:cubicBezTo>
                  <a:cubicBezTo>
                    <a:pt x="421" y="108"/>
                    <a:pt x="344" y="141"/>
                    <a:pt x="244" y="155"/>
                  </a:cubicBezTo>
                  <a:cubicBezTo>
                    <a:pt x="117" y="172"/>
                    <a:pt x="70" y="100"/>
                    <a:pt x="125" y="0"/>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Freeform 12">
              <a:extLst>
                <a:ext uri="{FF2B5EF4-FFF2-40B4-BE49-F238E27FC236}">
                  <a16:creationId xmlns:a16="http://schemas.microsoft.com/office/drawing/2014/main" id="{A3192873-A14B-437C-A7AB-938E2F74439E}"/>
                </a:ext>
              </a:extLst>
            </p:cNvPr>
            <p:cNvSpPr>
              <a:spLocks/>
            </p:cNvSpPr>
            <p:nvPr userDrawn="1"/>
          </p:nvSpPr>
          <p:spPr bwMode="auto">
            <a:xfrm>
              <a:off x="7064375" y="1981200"/>
              <a:ext cx="157162" cy="169862"/>
            </a:xfrm>
            <a:custGeom>
              <a:avLst/>
              <a:gdLst>
                <a:gd name="T0" fmla="*/ 230 w 436"/>
                <a:gd name="T1" fmla="*/ 434 h 471"/>
                <a:gd name="T2" fmla="*/ 311 w 436"/>
                <a:gd name="T3" fmla="*/ 398 h 471"/>
                <a:gd name="T4" fmla="*/ 335 w 436"/>
                <a:gd name="T5" fmla="*/ 279 h 471"/>
                <a:gd name="T6" fmla="*/ 363 w 436"/>
                <a:gd name="T7" fmla="*/ 217 h 471"/>
                <a:gd name="T8" fmla="*/ 414 w 436"/>
                <a:gd name="T9" fmla="*/ 120 h 471"/>
                <a:gd name="T10" fmla="*/ 329 w 436"/>
                <a:gd name="T11" fmla="*/ 66 h 471"/>
                <a:gd name="T12" fmla="*/ 137 w 436"/>
                <a:gd name="T13" fmla="*/ 51 h 471"/>
                <a:gd name="T14" fmla="*/ 24 w 436"/>
                <a:gd name="T15" fmla="*/ 149 h 471"/>
                <a:gd name="T16" fmla="*/ 33 w 436"/>
                <a:gd name="T17" fmla="*/ 282 h 471"/>
                <a:gd name="T18" fmla="*/ 80 w 436"/>
                <a:gd name="T19" fmla="*/ 356 h 471"/>
                <a:gd name="T20" fmla="*/ 230 w 436"/>
                <a:gd name="T21" fmla="*/ 434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6" h="471">
                  <a:moveTo>
                    <a:pt x="230" y="434"/>
                  </a:moveTo>
                  <a:cubicBezTo>
                    <a:pt x="280" y="458"/>
                    <a:pt x="306" y="471"/>
                    <a:pt x="311" y="398"/>
                  </a:cubicBezTo>
                  <a:cubicBezTo>
                    <a:pt x="314" y="359"/>
                    <a:pt x="321" y="316"/>
                    <a:pt x="335" y="279"/>
                  </a:cubicBezTo>
                  <a:cubicBezTo>
                    <a:pt x="343" y="257"/>
                    <a:pt x="352" y="238"/>
                    <a:pt x="363" y="217"/>
                  </a:cubicBezTo>
                  <a:cubicBezTo>
                    <a:pt x="391" y="165"/>
                    <a:pt x="436" y="157"/>
                    <a:pt x="414" y="120"/>
                  </a:cubicBezTo>
                  <a:cubicBezTo>
                    <a:pt x="397" y="95"/>
                    <a:pt x="365" y="85"/>
                    <a:pt x="329" y="66"/>
                  </a:cubicBezTo>
                  <a:cubicBezTo>
                    <a:pt x="206" y="0"/>
                    <a:pt x="206" y="14"/>
                    <a:pt x="137" y="51"/>
                  </a:cubicBezTo>
                  <a:cubicBezTo>
                    <a:pt x="111" y="65"/>
                    <a:pt x="46" y="101"/>
                    <a:pt x="24" y="149"/>
                  </a:cubicBezTo>
                  <a:cubicBezTo>
                    <a:pt x="0" y="202"/>
                    <a:pt x="23" y="246"/>
                    <a:pt x="33" y="282"/>
                  </a:cubicBezTo>
                  <a:cubicBezTo>
                    <a:pt x="41" y="311"/>
                    <a:pt x="56" y="338"/>
                    <a:pt x="80" y="356"/>
                  </a:cubicBezTo>
                  <a:cubicBezTo>
                    <a:pt x="95" y="368"/>
                    <a:pt x="230" y="434"/>
                    <a:pt x="230" y="434"/>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13">
              <a:extLst>
                <a:ext uri="{FF2B5EF4-FFF2-40B4-BE49-F238E27FC236}">
                  <a16:creationId xmlns:a16="http://schemas.microsoft.com/office/drawing/2014/main" id="{BAFE031A-811B-4D9F-B8F8-F9FB62D7663E}"/>
                </a:ext>
              </a:extLst>
            </p:cNvPr>
            <p:cNvSpPr>
              <a:spLocks/>
            </p:cNvSpPr>
            <p:nvPr userDrawn="1"/>
          </p:nvSpPr>
          <p:spPr bwMode="auto">
            <a:xfrm>
              <a:off x="7048500" y="1506538"/>
              <a:ext cx="268287" cy="282575"/>
            </a:xfrm>
            <a:custGeom>
              <a:avLst/>
              <a:gdLst>
                <a:gd name="T0" fmla="*/ 735 w 743"/>
                <a:gd name="T1" fmla="*/ 225 h 782"/>
                <a:gd name="T2" fmla="*/ 338 w 743"/>
                <a:gd name="T3" fmla="*/ 267 h 782"/>
                <a:gd name="T4" fmla="*/ 209 w 743"/>
                <a:gd name="T5" fmla="*/ 152 h 782"/>
                <a:gd name="T6" fmla="*/ 241 w 743"/>
                <a:gd name="T7" fmla="*/ 79 h 782"/>
                <a:gd name="T8" fmla="*/ 267 w 743"/>
                <a:gd name="T9" fmla="*/ 25 h 782"/>
                <a:gd name="T10" fmla="*/ 201 w 743"/>
                <a:gd name="T11" fmla="*/ 7 h 782"/>
                <a:gd name="T12" fmla="*/ 47 w 743"/>
                <a:gd name="T13" fmla="*/ 24 h 782"/>
                <a:gd name="T14" fmla="*/ 3 w 743"/>
                <a:gd name="T15" fmla="*/ 54 h 782"/>
                <a:gd name="T16" fmla="*/ 31 w 743"/>
                <a:gd name="T17" fmla="*/ 98 h 782"/>
                <a:gd name="T18" fmla="*/ 93 w 743"/>
                <a:gd name="T19" fmla="*/ 205 h 782"/>
                <a:gd name="T20" fmla="*/ 137 w 743"/>
                <a:gd name="T21" fmla="*/ 562 h 782"/>
                <a:gd name="T22" fmla="*/ 100 w 743"/>
                <a:gd name="T23" fmla="*/ 718 h 782"/>
                <a:gd name="T24" fmla="*/ 91 w 743"/>
                <a:gd name="T25" fmla="*/ 763 h 782"/>
                <a:gd name="T26" fmla="*/ 134 w 743"/>
                <a:gd name="T27" fmla="*/ 775 h 782"/>
                <a:gd name="T28" fmla="*/ 275 w 743"/>
                <a:gd name="T29" fmla="*/ 762 h 782"/>
                <a:gd name="T30" fmla="*/ 351 w 743"/>
                <a:gd name="T31" fmla="*/ 731 h 782"/>
                <a:gd name="T32" fmla="*/ 305 w 743"/>
                <a:gd name="T33" fmla="*/ 674 h 782"/>
                <a:gd name="T34" fmla="*/ 260 w 743"/>
                <a:gd name="T35" fmla="*/ 524 h 782"/>
                <a:gd name="T36" fmla="*/ 278 w 743"/>
                <a:gd name="T37" fmla="*/ 499 h 782"/>
                <a:gd name="T38" fmla="*/ 278 w 743"/>
                <a:gd name="T39" fmla="*/ 499 h 782"/>
                <a:gd name="T40" fmla="*/ 466 w 743"/>
                <a:gd name="T41" fmla="*/ 479 h 782"/>
                <a:gd name="T42" fmla="*/ 707 w 743"/>
                <a:gd name="T43" fmla="*/ 331 h 782"/>
                <a:gd name="T44" fmla="*/ 735 w 743"/>
                <a:gd name="T45" fmla="*/ 225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43" h="782">
                  <a:moveTo>
                    <a:pt x="735" y="225"/>
                  </a:moveTo>
                  <a:cubicBezTo>
                    <a:pt x="640" y="234"/>
                    <a:pt x="462" y="252"/>
                    <a:pt x="338" y="267"/>
                  </a:cubicBezTo>
                  <a:cubicBezTo>
                    <a:pt x="220" y="281"/>
                    <a:pt x="205" y="268"/>
                    <a:pt x="209" y="152"/>
                  </a:cubicBezTo>
                  <a:cubicBezTo>
                    <a:pt x="210" y="123"/>
                    <a:pt x="221" y="99"/>
                    <a:pt x="241" y="79"/>
                  </a:cubicBezTo>
                  <a:cubicBezTo>
                    <a:pt x="256" y="64"/>
                    <a:pt x="279" y="51"/>
                    <a:pt x="267" y="25"/>
                  </a:cubicBezTo>
                  <a:cubicBezTo>
                    <a:pt x="252" y="0"/>
                    <a:pt x="223" y="5"/>
                    <a:pt x="201" y="7"/>
                  </a:cubicBezTo>
                  <a:cubicBezTo>
                    <a:pt x="150" y="11"/>
                    <a:pt x="98" y="18"/>
                    <a:pt x="47" y="24"/>
                  </a:cubicBezTo>
                  <a:cubicBezTo>
                    <a:pt x="29" y="27"/>
                    <a:pt x="6" y="30"/>
                    <a:pt x="3" y="54"/>
                  </a:cubicBezTo>
                  <a:cubicBezTo>
                    <a:pt x="0" y="75"/>
                    <a:pt x="12" y="88"/>
                    <a:pt x="31" y="98"/>
                  </a:cubicBezTo>
                  <a:cubicBezTo>
                    <a:pt x="75" y="120"/>
                    <a:pt x="88" y="159"/>
                    <a:pt x="93" y="205"/>
                  </a:cubicBezTo>
                  <a:cubicBezTo>
                    <a:pt x="106" y="324"/>
                    <a:pt x="123" y="443"/>
                    <a:pt x="137" y="562"/>
                  </a:cubicBezTo>
                  <a:cubicBezTo>
                    <a:pt x="144" y="618"/>
                    <a:pt x="156" y="676"/>
                    <a:pt x="100" y="718"/>
                  </a:cubicBezTo>
                  <a:cubicBezTo>
                    <a:pt x="86" y="729"/>
                    <a:pt x="83" y="747"/>
                    <a:pt x="91" y="763"/>
                  </a:cubicBezTo>
                  <a:cubicBezTo>
                    <a:pt x="101" y="782"/>
                    <a:pt x="119" y="777"/>
                    <a:pt x="134" y="775"/>
                  </a:cubicBezTo>
                  <a:cubicBezTo>
                    <a:pt x="183" y="770"/>
                    <a:pt x="227" y="767"/>
                    <a:pt x="275" y="762"/>
                  </a:cubicBezTo>
                  <a:cubicBezTo>
                    <a:pt x="303" y="759"/>
                    <a:pt x="343" y="756"/>
                    <a:pt x="351" y="731"/>
                  </a:cubicBezTo>
                  <a:cubicBezTo>
                    <a:pt x="363" y="695"/>
                    <a:pt x="325" y="690"/>
                    <a:pt x="305" y="674"/>
                  </a:cubicBezTo>
                  <a:cubicBezTo>
                    <a:pt x="256" y="635"/>
                    <a:pt x="253" y="576"/>
                    <a:pt x="260" y="524"/>
                  </a:cubicBezTo>
                  <a:cubicBezTo>
                    <a:pt x="261" y="513"/>
                    <a:pt x="266" y="503"/>
                    <a:pt x="278" y="499"/>
                  </a:cubicBezTo>
                  <a:lnTo>
                    <a:pt x="278" y="499"/>
                  </a:lnTo>
                  <a:cubicBezTo>
                    <a:pt x="289" y="494"/>
                    <a:pt x="444" y="483"/>
                    <a:pt x="466" y="479"/>
                  </a:cubicBezTo>
                  <a:cubicBezTo>
                    <a:pt x="602" y="458"/>
                    <a:pt x="696" y="346"/>
                    <a:pt x="707" y="331"/>
                  </a:cubicBezTo>
                  <a:cubicBezTo>
                    <a:pt x="731" y="298"/>
                    <a:pt x="743" y="259"/>
                    <a:pt x="735" y="225"/>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14">
              <a:extLst>
                <a:ext uri="{FF2B5EF4-FFF2-40B4-BE49-F238E27FC236}">
                  <a16:creationId xmlns:a16="http://schemas.microsoft.com/office/drawing/2014/main" id="{60D67342-7B91-4CF9-B9CA-79D510ACD42D}"/>
                </a:ext>
              </a:extLst>
            </p:cNvPr>
            <p:cNvSpPr>
              <a:spLocks noEditPoints="1"/>
            </p:cNvSpPr>
            <p:nvPr userDrawn="1"/>
          </p:nvSpPr>
          <p:spPr bwMode="auto">
            <a:xfrm>
              <a:off x="6699250" y="1587500"/>
              <a:ext cx="1392237" cy="1535112"/>
            </a:xfrm>
            <a:custGeom>
              <a:avLst/>
              <a:gdLst>
                <a:gd name="T0" fmla="*/ 1912 w 3866"/>
                <a:gd name="T1" fmla="*/ 307 h 4261"/>
                <a:gd name="T2" fmla="*/ 1848 w 3866"/>
                <a:gd name="T3" fmla="*/ 309 h 4261"/>
                <a:gd name="T4" fmla="*/ 1834 w 3866"/>
                <a:gd name="T5" fmla="*/ 214 h 4261"/>
                <a:gd name="T6" fmla="*/ 1868 w 3866"/>
                <a:gd name="T7" fmla="*/ 172 h 4261"/>
                <a:gd name="T8" fmla="*/ 2012 w 3866"/>
                <a:gd name="T9" fmla="*/ 234 h 4261"/>
                <a:gd name="T10" fmla="*/ 2020 w 3866"/>
                <a:gd name="T11" fmla="*/ 266 h 4261"/>
                <a:gd name="T12" fmla="*/ 3617 w 3866"/>
                <a:gd name="T13" fmla="*/ 2883 h 4261"/>
                <a:gd name="T14" fmla="*/ 3223 w 3866"/>
                <a:gd name="T15" fmla="*/ 2282 h 4261"/>
                <a:gd name="T16" fmla="*/ 3519 w 3866"/>
                <a:gd name="T17" fmla="*/ 2157 h 4261"/>
                <a:gd name="T18" fmla="*/ 3592 w 3866"/>
                <a:gd name="T19" fmla="*/ 1390 h 4261"/>
                <a:gd name="T20" fmla="*/ 3663 w 3866"/>
                <a:gd name="T21" fmla="*/ 1632 h 4261"/>
                <a:gd name="T22" fmla="*/ 3125 w 3866"/>
                <a:gd name="T23" fmla="*/ 2070 h 4261"/>
                <a:gd name="T24" fmla="*/ 2598 w 3866"/>
                <a:gd name="T25" fmla="*/ 1508 h 4261"/>
                <a:gd name="T26" fmla="*/ 2291 w 3866"/>
                <a:gd name="T27" fmla="*/ 1353 h 4261"/>
                <a:gd name="T28" fmla="*/ 2718 w 3866"/>
                <a:gd name="T29" fmla="*/ 1297 h 4261"/>
                <a:gd name="T30" fmla="*/ 2693 w 3866"/>
                <a:gd name="T31" fmla="*/ 1021 h 4261"/>
                <a:gd name="T32" fmla="*/ 2805 w 3866"/>
                <a:gd name="T33" fmla="*/ 778 h 4261"/>
                <a:gd name="T34" fmla="*/ 2594 w 3866"/>
                <a:gd name="T35" fmla="*/ 763 h 4261"/>
                <a:gd name="T36" fmla="*/ 2806 w 3866"/>
                <a:gd name="T37" fmla="*/ 664 h 4261"/>
                <a:gd name="T38" fmla="*/ 2602 w 3866"/>
                <a:gd name="T39" fmla="*/ 514 h 4261"/>
                <a:gd name="T40" fmla="*/ 2583 w 3866"/>
                <a:gd name="T41" fmla="*/ 332 h 4261"/>
                <a:gd name="T42" fmla="*/ 2502 w 3866"/>
                <a:gd name="T43" fmla="*/ 152 h 4261"/>
                <a:gd name="T44" fmla="*/ 2238 w 3866"/>
                <a:gd name="T45" fmla="*/ 180 h 4261"/>
                <a:gd name="T46" fmla="*/ 1813 w 3866"/>
                <a:gd name="T47" fmla="*/ 53 h 4261"/>
                <a:gd name="T48" fmla="*/ 1511 w 3866"/>
                <a:gd name="T49" fmla="*/ 388 h 4261"/>
                <a:gd name="T50" fmla="*/ 1548 w 3866"/>
                <a:gd name="T51" fmla="*/ 567 h 4261"/>
                <a:gd name="T52" fmla="*/ 1714 w 3866"/>
                <a:gd name="T53" fmla="*/ 680 h 4261"/>
                <a:gd name="T54" fmla="*/ 1938 w 3866"/>
                <a:gd name="T55" fmla="*/ 539 h 4261"/>
                <a:gd name="T56" fmla="*/ 1970 w 3866"/>
                <a:gd name="T57" fmla="*/ 1009 h 4261"/>
                <a:gd name="T58" fmla="*/ 1608 w 3866"/>
                <a:gd name="T59" fmla="*/ 934 h 4261"/>
                <a:gd name="T60" fmla="*/ 1553 w 3866"/>
                <a:gd name="T61" fmla="*/ 1227 h 4261"/>
                <a:gd name="T62" fmla="*/ 1410 w 3866"/>
                <a:gd name="T63" fmla="*/ 1474 h 4261"/>
                <a:gd name="T64" fmla="*/ 1466 w 3866"/>
                <a:gd name="T65" fmla="*/ 1512 h 4261"/>
                <a:gd name="T66" fmla="*/ 843 w 3866"/>
                <a:gd name="T67" fmla="*/ 1815 h 4261"/>
                <a:gd name="T68" fmla="*/ 653 w 3866"/>
                <a:gd name="T69" fmla="*/ 1552 h 4261"/>
                <a:gd name="T70" fmla="*/ 267 w 3866"/>
                <a:gd name="T71" fmla="*/ 1539 h 4261"/>
                <a:gd name="T72" fmla="*/ 0 w 3866"/>
                <a:gd name="T73" fmla="*/ 1929 h 4261"/>
                <a:gd name="T74" fmla="*/ 403 w 3866"/>
                <a:gd name="T75" fmla="*/ 1999 h 4261"/>
                <a:gd name="T76" fmla="*/ 460 w 3866"/>
                <a:gd name="T77" fmla="*/ 2238 h 4261"/>
                <a:gd name="T78" fmla="*/ 818 w 3866"/>
                <a:gd name="T79" fmla="*/ 2195 h 4261"/>
                <a:gd name="T80" fmla="*/ 1059 w 3866"/>
                <a:gd name="T81" fmla="*/ 2144 h 4261"/>
                <a:gd name="T82" fmla="*/ 1782 w 3866"/>
                <a:gd name="T83" fmla="*/ 1967 h 4261"/>
                <a:gd name="T84" fmla="*/ 2091 w 3866"/>
                <a:gd name="T85" fmla="*/ 2121 h 4261"/>
                <a:gd name="T86" fmla="*/ 2570 w 3866"/>
                <a:gd name="T87" fmla="*/ 2243 h 4261"/>
                <a:gd name="T88" fmla="*/ 3043 w 3866"/>
                <a:gd name="T89" fmla="*/ 3012 h 4261"/>
                <a:gd name="T90" fmla="*/ 3524 w 3866"/>
                <a:gd name="T91" fmla="*/ 3489 h 4261"/>
                <a:gd name="T92" fmla="*/ 3232 w 3866"/>
                <a:gd name="T93" fmla="*/ 3486 h 4261"/>
                <a:gd name="T94" fmla="*/ 2653 w 3866"/>
                <a:gd name="T95" fmla="*/ 3611 h 4261"/>
                <a:gd name="T96" fmla="*/ 2969 w 3866"/>
                <a:gd name="T97" fmla="*/ 3688 h 4261"/>
                <a:gd name="T98" fmla="*/ 2861 w 3866"/>
                <a:gd name="T99" fmla="*/ 4109 h 4261"/>
                <a:gd name="T100" fmla="*/ 3102 w 3866"/>
                <a:gd name="T101" fmla="*/ 4005 h 4261"/>
                <a:gd name="T102" fmla="*/ 3371 w 3866"/>
                <a:gd name="T103" fmla="*/ 4261 h 4261"/>
                <a:gd name="T104" fmla="*/ 3532 w 3866"/>
                <a:gd name="T105" fmla="*/ 3996 h 4261"/>
                <a:gd name="T106" fmla="*/ 3695 w 3866"/>
                <a:gd name="T107" fmla="*/ 3851 h 4261"/>
                <a:gd name="T108" fmla="*/ 3844 w 3866"/>
                <a:gd name="T109" fmla="*/ 3662 h 4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66" h="4261">
                  <a:moveTo>
                    <a:pt x="2020" y="266"/>
                  </a:moveTo>
                  <a:cubicBezTo>
                    <a:pt x="1981" y="281"/>
                    <a:pt x="1923" y="303"/>
                    <a:pt x="1912" y="307"/>
                  </a:cubicBezTo>
                  <a:cubicBezTo>
                    <a:pt x="1901" y="311"/>
                    <a:pt x="1889" y="314"/>
                    <a:pt x="1877" y="315"/>
                  </a:cubicBezTo>
                  <a:cubicBezTo>
                    <a:pt x="1867" y="316"/>
                    <a:pt x="1857" y="315"/>
                    <a:pt x="1848" y="309"/>
                  </a:cubicBezTo>
                  <a:cubicBezTo>
                    <a:pt x="1837" y="301"/>
                    <a:pt x="1833" y="285"/>
                    <a:pt x="1830" y="272"/>
                  </a:cubicBezTo>
                  <a:cubicBezTo>
                    <a:pt x="1826" y="253"/>
                    <a:pt x="1828" y="233"/>
                    <a:pt x="1834" y="214"/>
                  </a:cubicBezTo>
                  <a:cubicBezTo>
                    <a:pt x="1836" y="205"/>
                    <a:pt x="1840" y="195"/>
                    <a:pt x="1846" y="188"/>
                  </a:cubicBezTo>
                  <a:cubicBezTo>
                    <a:pt x="1851" y="181"/>
                    <a:pt x="1860" y="175"/>
                    <a:pt x="1868" y="172"/>
                  </a:cubicBezTo>
                  <a:cubicBezTo>
                    <a:pt x="1886" y="166"/>
                    <a:pt x="1905" y="171"/>
                    <a:pt x="1922" y="178"/>
                  </a:cubicBezTo>
                  <a:cubicBezTo>
                    <a:pt x="1928" y="180"/>
                    <a:pt x="1978" y="208"/>
                    <a:pt x="2012" y="234"/>
                  </a:cubicBezTo>
                  <a:cubicBezTo>
                    <a:pt x="2017" y="237"/>
                    <a:pt x="2037" y="253"/>
                    <a:pt x="2042" y="257"/>
                  </a:cubicBezTo>
                  <a:cubicBezTo>
                    <a:pt x="2034" y="260"/>
                    <a:pt x="2027" y="263"/>
                    <a:pt x="2020" y="266"/>
                  </a:cubicBezTo>
                  <a:close/>
                  <a:moveTo>
                    <a:pt x="3857" y="3057"/>
                  </a:moveTo>
                  <a:cubicBezTo>
                    <a:pt x="3857" y="2854"/>
                    <a:pt x="3805" y="2818"/>
                    <a:pt x="3617" y="2883"/>
                  </a:cubicBezTo>
                  <a:cubicBezTo>
                    <a:pt x="3484" y="2928"/>
                    <a:pt x="3435" y="2908"/>
                    <a:pt x="3386" y="2775"/>
                  </a:cubicBezTo>
                  <a:cubicBezTo>
                    <a:pt x="3375" y="2744"/>
                    <a:pt x="3228" y="2295"/>
                    <a:pt x="3223" y="2282"/>
                  </a:cubicBezTo>
                  <a:cubicBezTo>
                    <a:pt x="3215" y="2258"/>
                    <a:pt x="3231" y="2248"/>
                    <a:pt x="3245" y="2245"/>
                  </a:cubicBezTo>
                  <a:cubicBezTo>
                    <a:pt x="3260" y="2242"/>
                    <a:pt x="3415" y="2218"/>
                    <a:pt x="3519" y="2157"/>
                  </a:cubicBezTo>
                  <a:cubicBezTo>
                    <a:pt x="3862" y="1958"/>
                    <a:pt x="3833" y="1567"/>
                    <a:pt x="3750" y="1432"/>
                  </a:cubicBezTo>
                  <a:cubicBezTo>
                    <a:pt x="3725" y="1391"/>
                    <a:pt x="3623" y="1379"/>
                    <a:pt x="3592" y="1390"/>
                  </a:cubicBezTo>
                  <a:cubicBezTo>
                    <a:pt x="3587" y="1392"/>
                    <a:pt x="3586" y="1397"/>
                    <a:pt x="3588" y="1401"/>
                  </a:cubicBezTo>
                  <a:cubicBezTo>
                    <a:pt x="3636" y="1477"/>
                    <a:pt x="3663" y="1563"/>
                    <a:pt x="3663" y="1632"/>
                  </a:cubicBezTo>
                  <a:cubicBezTo>
                    <a:pt x="3663" y="1875"/>
                    <a:pt x="3481" y="2055"/>
                    <a:pt x="3297" y="2076"/>
                  </a:cubicBezTo>
                  <a:cubicBezTo>
                    <a:pt x="3254" y="2080"/>
                    <a:pt x="3194" y="2085"/>
                    <a:pt x="3125" y="2070"/>
                  </a:cubicBezTo>
                  <a:cubicBezTo>
                    <a:pt x="3056" y="2055"/>
                    <a:pt x="2978" y="2020"/>
                    <a:pt x="2926" y="1990"/>
                  </a:cubicBezTo>
                  <a:cubicBezTo>
                    <a:pt x="2766" y="1895"/>
                    <a:pt x="2617" y="1650"/>
                    <a:pt x="2598" y="1508"/>
                  </a:cubicBezTo>
                  <a:cubicBezTo>
                    <a:pt x="2598" y="1508"/>
                    <a:pt x="2518" y="1552"/>
                    <a:pt x="2489" y="1667"/>
                  </a:cubicBezTo>
                  <a:cubicBezTo>
                    <a:pt x="2439" y="1611"/>
                    <a:pt x="2319" y="1467"/>
                    <a:pt x="2291" y="1353"/>
                  </a:cubicBezTo>
                  <a:cubicBezTo>
                    <a:pt x="2406" y="1344"/>
                    <a:pt x="2539" y="1359"/>
                    <a:pt x="2669" y="1441"/>
                  </a:cubicBezTo>
                  <a:cubicBezTo>
                    <a:pt x="2717" y="1389"/>
                    <a:pt x="2717" y="1326"/>
                    <a:pt x="2718" y="1297"/>
                  </a:cubicBezTo>
                  <a:cubicBezTo>
                    <a:pt x="2721" y="1204"/>
                    <a:pt x="2680" y="1124"/>
                    <a:pt x="2604" y="1054"/>
                  </a:cubicBezTo>
                  <a:cubicBezTo>
                    <a:pt x="2637" y="1042"/>
                    <a:pt x="2666" y="1035"/>
                    <a:pt x="2693" y="1021"/>
                  </a:cubicBezTo>
                  <a:cubicBezTo>
                    <a:pt x="2759" y="988"/>
                    <a:pt x="2811" y="939"/>
                    <a:pt x="2819" y="859"/>
                  </a:cubicBezTo>
                  <a:cubicBezTo>
                    <a:pt x="2823" y="822"/>
                    <a:pt x="2814" y="789"/>
                    <a:pt x="2805" y="778"/>
                  </a:cubicBezTo>
                  <a:cubicBezTo>
                    <a:pt x="2788" y="786"/>
                    <a:pt x="2775" y="792"/>
                    <a:pt x="2742" y="793"/>
                  </a:cubicBezTo>
                  <a:cubicBezTo>
                    <a:pt x="2696" y="795"/>
                    <a:pt x="2649" y="789"/>
                    <a:pt x="2594" y="763"/>
                  </a:cubicBezTo>
                  <a:cubicBezTo>
                    <a:pt x="2668" y="741"/>
                    <a:pt x="2691" y="704"/>
                    <a:pt x="2734" y="677"/>
                  </a:cubicBezTo>
                  <a:cubicBezTo>
                    <a:pt x="2766" y="658"/>
                    <a:pt x="2806" y="664"/>
                    <a:pt x="2806" y="664"/>
                  </a:cubicBezTo>
                  <a:cubicBezTo>
                    <a:pt x="2806" y="664"/>
                    <a:pt x="2787" y="612"/>
                    <a:pt x="2718" y="569"/>
                  </a:cubicBezTo>
                  <a:cubicBezTo>
                    <a:pt x="2682" y="546"/>
                    <a:pt x="2638" y="531"/>
                    <a:pt x="2602" y="514"/>
                  </a:cubicBezTo>
                  <a:cubicBezTo>
                    <a:pt x="2645" y="447"/>
                    <a:pt x="2727" y="494"/>
                    <a:pt x="2765" y="414"/>
                  </a:cubicBezTo>
                  <a:cubicBezTo>
                    <a:pt x="2702" y="385"/>
                    <a:pt x="2644" y="353"/>
                    <a:pt x="2583" y="332"/>
                  </a:cubicBezTo>
                  <a:cubicBezTo>
                    <a:pt x="2521" y="311"/>
                    <a:pt x="2504" y="283"/>
                    <a:pt x="2544" y="228"/>
                  </a:cubicBezTo>
                  <a:cubicBezTo>
                    <a:pt x="2582" y="175"/>
                    <a:pt x="2550" y="160"/>
                    <a:pt x="2502" y="152"/>
                  </a:cubicBezTo>
                  <a:cubicBezTo>
                    <a:pt x="2446" y="143"/>
                    <a:pt x="2392" y="149"/>
                    <a:pt x="2344" y="179"/>
                  </a:cubicBezTo>
                  <a:cubicBezTo>
                    <a:pt x="2306" y="202"/>
                    <a:pt x="2276" y="197"/>
                    <a:pt x="2238" y="180"/>
                  </a:cubicBezTo>
                  <a:cubicBezTo>
                    <a:pt x="2122" y="126"/>
                    <a:pt x="2004" y="77"/>
                    <a:pt x="1888" y="21"/>
                  </a:cubicBezTo>
                  <a:cubicBezTo>
                    <a:pt x="1844" y="0"/>
                    <a:pt x="1826" y="10"/>
                    <a:pt x="1813" y="53"/>
                  </a:cubicBezTo>
                  <a:cubicBezTo>
                    <a:pt x="1795" y="115"/>
                    <a:pt x="1754" y="162"/>
                    <a:pt x="1709" y="206"/>
                  </a:cubicBezTo>
                  <a:cubicBezTo>
                    <a:pt x="1648" y="265"/>
                    <a:pt x="1569" y="327"/>
                    <a:pt x="1511" y="388"/>
                  </a:cubicBezTo>
                  <a:cubicBezTo>
                    <a:pt x="1481" y="420"/>
                    <a:pt x="1466" y="459"/>
                    <a:pt x="1504" y="488"/>
                  </a:cubicBezTo>
                  <a:cubicBezTo>
                    <a:pt x="1533" y="510"/>
                    <a:pt x="1543" y="532"/>
                    <a:pt x="1548" y="567"/>
                  </a:cubicBezTo>
                  <a:cubicBezTo>
                    <a:pt x="1556" y="616"/>
                    <a:pt x="1604" y="631"/>
                    <a:pt x="1652" y="640"/>
                  </a:cubicBezTo>
                  <a:cubicBezTo>
                    <a:pt x="1686" y="648"/>
                    <a:pt x="1700" y="662"/>
                    <a:pt x="1714" y="680"/>
                  </a:cubicBezTo>
                  <a:cubicBezTo>
                    <a:pt x="1725" y="648"/>
                    <a:pt x="1738" y="626"/>
                    <a:pt x="1752" y="608"/>
                  </a:cubicBezTo>
                  <a:cubicBezTo>
                    <a:pt x="1798" y="547"/>
                    <a:pt x="1865" y="527"/>
                    <a:pt x="1938" y="539"/>
                  </a:cubicBezTo>
                  <a:cubicBezTo>
                    <a:pt x="2011" y="550"/>
                    <a:pt x="2051" y="600"/>
                    <a:pt x="2075" y="666"/>
                  </a:cubicBezTo>
                  <a:cubicBezTo>
                    <a:pt x="2118" y="788"/>
                    <a:pt x="2072" y="939"/>
                    <a:pt x="1970" y="1009"/>
                  </a:cubicBezTo>
                  <a:cubicBezTo>
                    <a:pt x="1930" y="1037"/>
                    <a:pt x="1890" y="1050"/>
                    <a:pt x="1848" y="1049"/>
                  </a:cubicBezTo>
                  <a:cubicBezTo>
                    <a:pt x="1791" y="1048"/>
                    <a:pt x="1665" y="1031"/>
                    <a:pt x="1608" y="934"/>
                  </a:cubicBezTo>
                  <a:cubicBezTo>
                    <a:pt x="1565" y="963"/>
                    <a:pt x="1564" y="1016"/>
                    <a:pt x="1560" y="1062"/>
                  </a:cubicBezTo>
                  <a:cubicBezTo>
                    <a:pt x="1554" y="1143"/>
                    <a:pt x="1448" y="1170"/>
                    <a:pt x="1553" y="1227"/>
                  </a:cubicBezTo>
                  <a:cubicBezTo>
                    <a:pt x="1569" y="1235"/>
                    <a:pt x="1543" y="1255"/>
                    <a:pt x="1533" y="1265"/>
                  </a:cubicBezTo>
                  <a:cubicBezTo>
                    <a:pt x="1464" y="1339"/>
                    <a:pt x="1416" y="1391"/>
                    <a:pt x="1410" y="1474"/>
                  </a:cubicBezTo>
                  <a:cubicBezTo>
                    <a:pt x="1409" y="1493"/>
                    <a:pt x="1413" y="1535"/>
                    <a:pt x="1419" y="1552"/>
                  </a:cubicBezTo>
                  <a:cubicBezTo>
                    <a:pt x="1438" y="1529"/>
                    <a:pt x="1446" y="1523"/>
                    <a:pt x="1466" y="1512"/>
                  </a:cubicBezTo>
                  <a:cubicBezTo>
                    <a:pt x="1536" y="1475"/>
                    <a:pt x="1558" y="1523"/>
                    <a:pt x="1680" y="1456"/>
                  </a:cubicBezTo>
                  <a:cubicBezTo>
                    <a:pt x="1587" y="1650"/>
                    <a:pt x="1189" y="1780"/>
                    <a:pt x="843" y="1815"/>
                  </a:cubicBezTo>
                  <a:cubicBezTo>
                    <a:pt x="769" y="1823"/>
                    <a:pt x="724" y="1787"/>
                    <a:pt x="710" y="1713"/>
                  </a:cubicBezTo>
                  <a:cubicBezTo>
                    <a:pt x="699" y="1657"/>
                    <a:pt x="682" y="1602"/>
                    <a:pt x="653" y="1552"/>
                  </a:cubicBezTo>
                  <a:cubicBezTo>
                    <a:pt x="554" y="1379"/>
                    <a:pt x="250" y="1271"/>
                    <a:pt x="173" y="1401"/>
                  </a:cubicBezTo>
                  <a:cubicBezTo>
                    <a:pt x="240" y="1393"/>
                    <a:pt x="293" y="1441"/>
                    <a:pt x="267" y="1539"/>
                  </a:cubicBezTo>
                  <a:cubicBezTo>
                    <a:pt x="249" y="1607"/>
                    <a:pt x="382" y="1636"/>
                    <a:pt x="420" y="1698"/>
                  </a:cubicBezTo>
                  <a:cubicBezTo>
                    <a:pt x="228" y="1686"/>
                    <a:pt x="44" y="1769"/>
                    <a:pt x="0" y="1929"/>
                  </a:cubicBezTo>
                  <a:cubicBezTo>
                    <a:pt x="77" y="1873"/>
                    <a:pt x="159" y="1864"/>
                    <a:pt x="200" y="1960"/>
                  </a:cubicBezTo>
                  <a:cubicBezTo>
                    <a:pt x="221" y="2011"/>
                    <a:pt x="350" y="1994"/>
                    <a:pt x="403" y="1999"/>
                  </a:cubicBezTo>
                  <a:cubicBezTo>
                    <a:pt x="333" y="2149"/>
                    <a:pt x="307" y="2231"/>
                    <a:pt x="387" y="2326"/>
                  </a:cubicBezTo>
                  <a:cubicBezTo>
                    <a:pt x="382" y="2253"/>
                    <a:pt x="428" y="2219"/>
                    <a:pt x="460" y="2238"/>
                  </a:cubicBezTo>
                  <a:cubicBezTo>
                    <a:pt x="565" y="2300"/>
                    <a:pt x="620" y="2288"/>
                    <a:pt x="696" y="2194"/>
                  </a:cubicBezTo>
                  <a:cubicBezTo>
                    <a:pt x="757" y="2119"/>
                    <a:pt x="757" y="2121"/>
                    <a:pt x="818" y="2195"/>
                  </a:cubicBezTo>
                  <a:cubicBezTo>
                    <a:pt x="858" y="2244"/>
                    <a:pt x="810" y="2277"/>
                    <a:pt x="791" y="2289"/>
                  </a:cubicBezTo>
                  <a:cubicBezTo>
                    <a:pt x="883" y="2318"/>
                    <a:pt x="1007" y="2262"/>
                    <a:pt x="1059" y="2144"/>
                  </a:cubicBezTo>
                  <a:cubicBezTo>
                    <a:pt x="1074" y="2110"/>
                    <a:pt x="1085" y="2085"/>
                    <a:pt x="1129" y="2078"/>
                  </a:cubicBezTo>
                  <a:cubicBezTo>
                    <a:pt x="1347" y="2044"/>
                    <a:pt x="1565" y="2006"/>
                    <a:pt x="1782" y="1967"/>
                  </a:cubicBezTo>
                  <a:cubicBezTo>
                    <a:pt x="1824" y="1959"/>
                    <a:pt x="1853" y="1966"/>
                    <a:pt x="1883" y="1998"/>
                  </a:cubicBezTo>
                  <a:cubicBezTo>
                    <a:pt x="1938" y="2061"/>
                    <a:pt x="2009" y="2099"/>
                    <a:pt x="2091" y="2121"/>
                  </a:cubicBezTo>
                  <a:cubicBezTo>
                    <a:pt x="2220" y="2157"/>
                    <a:pt x="2352" y="2174"/>
                    <a:pt x="2485" y="2183"/>
                  </a:cubicBezTo>
                  <a:cubicBezTo>
                    <a:pt x="2529" y="2186"/>
                    <a:pt x="2552" y="2203"/>
                    <a:pt x="2570" y="2243"/>
                  </a:cubicBezTo>
                  <a:cubicBezTo>
                    <a:pt x="2656" y="2431"/>
                    <a:pt x="2749" y="2616"/>
                    <a:pt x="2833" y="2805"/>
                  </a:cubicBezTo>
                  <a:cubicBezTo>
                    <a:pt x="2877" y="2904"/>
                    <a:pt x="2947" y="2969"/>
                    <a:pt x="3043" y="3012"/>
                  </a:cubicBezTo>
                  <a:cubicBezTo>
                    <a:pt x="3112" y="3044"/>
                    <a:pt x="3185" y="3067"/>
                    <a:pt x="3259" y="3084"/>
                  </a:cubicBezTo>
                  <a:cubicBezTo>
                    <a:pt x="3434" y="3125"/>
                    <a:pt x="3553" y="3308"/>
                    <a:pt x="3524" y="3489"/>
                  </a:cubicBezTo>
                  <a:cubicBezTo>
                    <a:pt x="3514" y="3554"/>
                    <a:pt x="3479" y="3579"/>
                    <a:pt x="3417" y="3570"/>
                  </a:cubicBezTo>
                  <a:cubicBezTo>
                    <a:pt x="3347" y="3560"/>
                    <a:pt x="3290" y="3523"/>
                    <a:pt x="3232" y="3486"/>
                  </a:cubicBezTo>
                  <a:cubicBezTo>
                    <a:pt x="3179" y="3452"/>
                    <a:pt x="3125" y="3421"/>
                    <a:pt x="3063" y="3408"/>
                  </a:cubicBezTo>
                  <a:cubicBezTo>
                    <a:pt x="2883" y="3371"/>
                    <a:pt x="2676" y="3455"/>
                    <a:pt x="2653" y="3611"/>
                  </a:cubicBezTo>
                  <a:cubicBezTo>
                    <a:pt x="2722" y="3576"/>
                    <a:pt x="2788" y="3586"/>
                    <a:pt x="2815" y="3669"/>
                  </a:cubicBezTo>
                  <a:cubicBezTo>
                    <a:pt x="2825" y="3696"/>
                    <a:pt x="2928" y="3684"/>
                    <a:pt x="2969" y="3688"/>
                  </a:cubicBezTo>
                  <a:cubicBezTo>
                    <a:pt x="2984" y="3690"/>
                    <a:pt x="3008" y="3701"/>
                    <a:pt x="2993" y="3714"/>
                  </a:cubicBezTo>
                  <a:cubicBezTo>
                    <a:pt x="2851" y="3818"/>
                    <a:pt x="2791" y="3974"/>
                    <a:pt x="2861" y="4109"/>
                  </a:cubicBezTo>
                  <a:cubicBezTo>
                    <a:pt x="2883" y="4045"/>
                    <a:pt x="2909" y="3965"/>
                    <a:pt x="3017" y="4025"/>
                  </a:cubicBezTo>
                  <a:cubicBezTo>
                    <a:pt x="3050" y="4042"/>
                    <a:pt x="3076" y="4020"/>
                    <a:pt x="3102" y="4005"/>
                  </a:cubicBezTo>
                  <a:cubicBezTo>
                    <a:pt x="3139" y="3983"/>
                    <a:pt x="3174" y="3959"/>
                    <a:pt x="3215" y="3933"/>
                  </a:cubicBezTo>
                  <a:cubicBezTo>
                    <a:pt x="3224" y="4065"/>
                    <a:pt x="3259" y="4176"/>
                    <a:pt x="3371" y="4261"/>
                  </a:cubicBezTo>
                  <a:cubicBezTo>
                    <a:pt x="3356" y="4187"/>
                    <a:pt x="3350" y="4119"/>
                    <a:pt x="3376" y="4072"/>
                  </a:cubicBezTo>
                  <a:cubicBezTo>
                    <a:pt x="3469" y="4101"/>
                    <a:pt x="3499" y="4086"/>
                    <a:pt x="3532" y="3996"/>
                  </a:cubicBezTo>
                  <a:cubicBezTo>
                    <a:pt x="3549" y="3948"/>
                    <a:pt x="3564" y="3820"/>
                    <a:pt x="3605" y="3800"/>
                  </a:cubicBezTo>
                  <a:cubicBezTo>
                    <a:pt x="3622" y="3791"/>
                    <a:pt x="3672" y="3788"/>
                    <a:pt x="3695" y="3851"/>
                  </a:cubicBezTo>
                  <a:cubicBezTo>
                    <a:pt x="3702" y="3871"/>
                    <a:pt x="3701" y="3896"/>
                    <a:pt x="3694" y="3919"/>
                  </a:cubicBezTo>
                  <a:cubicBezTo>
                    <a:pt x="3785" y="3870"/>
                    <a:pt x="3829" y="3797"/>
                    <a:pt x="3844" y="3662"/>
                  </a:cubicBezTo>
                  <a:cubicBezTo>
                    <a:pt x="3866" y="3461"/>
                    <a:pt x="3857" y="3259"/>
                    <a:pt x="3857" y="3057"/>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Freeform 15">
              <a:extLst>
                <a:ext uri="{FF2B5EF4-FFF2-40B4-BE49-F238E27FC236}">
                  <a16:creationId xmlns:a16="http://schemas.microsoft.com/office/drawing/2014/main" id="{36752632-5820-47E7-9A2C-1D9C6D148E3F}"/>
                </a:ext>
              </a:extLst>
            </p:cNvPr>
            <p:cNvSpPr>
              <a:spLocks/>
            </p:cNvSpPr>
            <p:nvPr userDrawn="1"/>
          </p:nvSpPr>
          <p:spPr bwMode="auto">
            <a:xfrm>
              <a:off x="7789863" y="1508125"/>
              <a:ext cx="365125" cy="109537"/>
            </a:xfrm>
            <a:custGeom>
              <a:avLst/>
              <a:gdLst>
                <a:gd name="T0" fmla="*/ 743 w 1013"/>
                <a:gd name="T1" fmla="*/ 199 h 307"/>
                <a:gd name="T2" fmla="*/ 1013 w 1013"/>
                <a:gd name="T3" fmla="*/ 58 h 307"/>
                <a:gd name="T4" fmla="*/ 780 w 1013"/>
                <a:gd name="T5" fmla="*/ 5 h 307"/>
                <a:gd name="T6" fmla="*/ 318 w 1013"/>
                <a:gd name="T7" fmla="*/ 47 h 307"/>
                <a:gd name="T8" fmla="*/ 0 w 1013"/>
                <a:gd name="T9" fmla="*/ 307 h 307"/>
                <a:gd name="T10" fmla="*/ 743 w 1013"/>
                <a:gd name="T11" fmla="*/ 199 h 307"/>
              </a:gdLst>
              <a:ahLst/>
              <a:cxnLst>
                <a:cxn ang="0">
                  <a:pos x="T0" y="T1"/>
                </a:cxn>
                <a:cxn ang="0">
                  <a:pos x="T2" y="T3"/>
                </a:cxn>
                <a:cxn ang="0">
                  <a:pos x="T4" y="T5"/>
                </a:cxn>
                <a:cxn ang="0">
                  <a:pos x="T6" y="T7"/>
                </a:cxn>
                <a:cxn ang="0">
                  <a:pos x="T8" y="T9"/>
                </a:cxn>
                <a:cxn ang="0">
                  <a:pos x="T10" y="T11"/>
                </a:cxn>
              </a:cxnLst>
              <a:rect l="0" t="0" r="r" b="b"/>
              <a:pathLst>
                <a:path w="1013" h="307">
                  <a:moveTo>
                    <a:pt x="743" y="199"/>
                  </a:moveTo>
                  <a:cubicBezTo>
                    <a:pt x="851" y="184"/>
                    <a:pt x="927" y="114"/>
                    <a:pt x="1013" y="58"/>
                  </a:cubicBezTo>
                  <a:cubicBezTo>
                    <a:pt x="934" y="32"/>
                    <a:pt x="859" y="0"/>
                    <a:pt x="780" y="5"/>
                  </a:cubicBezTo>
                  <a:cubicBezTo>
                    <a:pt x="626" y="16"/>
                    <a:pt x="479" y="31"/>
                    <a:pt x="318" y="47"/>
                  </a:cubicBezTo>
                  <a:cubicBezTo>
                    <a:pt x="205" y="59"/>
                    <a:pt x="86" y="152"/>
                    <a:pt x="0" y="307"/>
                  </a:cubicBezTo>
                  <a:cubicBezTo>
                    <a:pt x="195" y="279"/>
                    <a:pt x="497" y="235"/>
                    <a:pt x="743" y="199"/>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Freeform 16">
              <a:extLst>
                <a:ext uri="{FF2B5EF4-FFF2-40B4-BE49-F238E27FC236}">
                  <a16:creationId xmlns:a16="http://schemas.microsoft.com/office/drawing/2014/main" id="{4C619B01-DAC7-41AE-A38D-AD3CE7300A34}"/>
                </a:ext>
              </a:extLst>
            </p:cNvPr>
            <p:cNvSpPr>
              <a:spLocks/>
            </p:cNvSpPr>
            <p:nvPr userDrawn="1"/>
          </p:nvSpPr>
          <p:spPr bwMode="auto">
            <a:xfrm>
              <a:off x="7753350" y="1681163"/>
              <a:ext cx="417512" cy="544512"/>
            </a:xfrm>
            <a:custGeom>
              <a:avLst/>
              <a:gdLst>
                <a:gd name="T0" fmla="*/ 1139 w 1156"/>
                <a:gd name="T1" fmla="*/ 458 h 1509"/>
                <a:gd name="T2" fmla="*/ 558 w 1156"/>
                <a:gd name="T3" fmla="*/ 51 h 1509"/>
                <a:gd name="T4" fmla="*/ 176 w 1156"/>
                <a:gd name="T5" fmla="*/ 723 h 1509"/>
                <a:gd name="T6" fmla="*/ 434 w 1156"/>
                <a:gd name="T7" fmla="*/ 848 h 1509"/>
                <a:gd name="T8" fmla="*/ 438 w 1156"/>
                <a:gd name="T9" fmla="*/ 835 h 1509"/>
                <a:gd name="T10" fmla="*/ 312 w 1156"/>
                <a:gd name="T11" fmla="*/ 651 h 1509"/>
                <a:gd name="T12" fmla="*/ 514 w 1156"/>
                <a:gd name="T13" fmla="*/ 211 h 1509"/>
                <a:gd name="T14" fmla="*/ 977 w 1156"/>
                <a:gd name="T15" fmla="*/ 405 h 1509"/>
                <a:gd name="T16" fmla="*/ 784 w 1156"/>
                <a:gd name="T17" fmla="*/ 854 h 1509"/>
                <a:gd name="T18" fmla="*/ 560 w 1156"/>
                <a:gd name="T19" fmla="*/ 917 h 1509"/>
                <a:gd name="T20" fmla="*/ 177 w 1156"/>
                <a:gd name="T21" fmla="*/ 1033 h 1509"/>
                <a:gd name="T22" fmla="*/ 117 w 1156"/>
                <a:gd name="T23" fmla="*/ 1064 h 1509"/>
                <a:gd name="T24" fmla="*/ 45 w 1156"/>
                <a:gd name="T25" fmla="*/ 1122 h 1509"/>
                <a:gd name="T26" fmla="*/ 15 w 1156"/>
                <a:gd name="T27" fmla="*/ 1173 h 1509"/>
                <a:gd name="T28" fmla="*/ 14 w 1156"/>
                <a:gd name="T29" fmla="*/ 1180 h 1509"/>
                <a:gd name="T30" fmla="*/ 72 w 1156"/>
                <a:gd name="T31" fmla="*/ 1258 h 1509"/>
                <a:gd name="T32" fmla="*/ 61 w 1156"/>
                <a:gd name="T33" fmla="*/ 1449 h 1509"/>
                <a:gd name="T34" fmla="*/ 130 w 1156"/>
                <a:gd name="T35" fmla="*/ 1486 h 1509"/>
                <a:gd name="T36" fmla="*/ 196 w 1156"/>
                <a:gd name="T37" fmla="*/ 1362 h 1509"/>
                <a:gd name="T38" fmla="*/ 266 w 1156"/>
                <a:gd name="T39" fmla="*/ 1478 h 1509"/>
                <a:gd name="T40" fmla="*/ 420 w 1156"/>
                <a:gd name="T41" fmla="*/ 1430 h 1509"/>
                <a:gd name="T42" fmla="*/ 320 w 1156"/>
                <a:gd name="T43" fmla="*/ 1260 h 1509"/>
                <a:gd name="T44" fmla="*/ 482 w 1156"/>
                <a:gd name="T45" fmla="*/ 1066 h 1509"/>
                <a:gd name="T46" fmla="*/ 763 w 1156"/>
                <a:gd name="T47" fmla="*/ 1011 h 1509"/>
                <a:gd name="T48" fmla="*/ 1059 w 1156"/>
                <a:gd name="T49" fmla="*/ 817 h 1509"/>
                <a:gd name="T50" fmla="*/ 1139 w 1156"/>
                <a:gd name="T51" fmla="*/ 458 h 1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56" h="1509">
                  <a:moveTo>
                    <a:pt x="1139" y="458"/>
                  </a:moveTo>
                  <a:cubicBezTo>
                    <a:pt x="1093" y="178"/>
                    <a:pt x="840" y="0"/>
                    <a:pt x="558" y="51"/>
                  </a:cubicBezTo>
                  <a:cubicBezTo>
                    <a:pt x="210" y="113"/>
                    <a:pt x="36" y="418"/>
                    <a:pt x="176" y="723"/>
                  </a:cubicBezTo>
                  <a:cubicBezTo>
                    <a:pt x="227" y="835"/>
                    <a:pt x="293" y="884"/>
                    <a:pt x="434" y="848"/>
                  </a:cubicBezTo>
                  <a:cubicBezTo>
                    <a:pt x="440" y="847"/>
                    <a:pt x="443" y="839"/>
                    <a:pt x="438" y="835"/>
                  </a:cubicBezTo>
                  <a:cubicBezTo>
                    <a:pt x="370" y="775"/>
                    <a:pt x="332" y="700"/>
                    <a:pt x="312" y="651"/>
                  </a:cubicBezTo>
                  <a:cubicBezTo>
                    <a:pt x="237" y="472"/>
                    <a:pt x="303" y="291"/>
                    <a:pt x="514" y="211"/>
                  </a:cubicBezTo>
                  <a:cubicBezTo>
                    <a:pt x="694" y="144"/>
                    <a:pt x="906" y="228"/>
                    <a:pt x="977" y="405"/>
                  </a:cubicBezTo>
                  <a:cubicBezTo>
                    <a:pt x="1052" y="592"/>
                    <a:pt x="970" y="780"/>
                    <a:pt x="784" y="854"/>
                  </a:cubicBezTo>
                  <a:cubicBezTo>
                    <a:pt x="711" y="882"/>
                    <a:pt x="649" y="898"/>
                    <a:pt x="560" y="917"/>
                  </a:cubicBezTo>
                  <a:cubicBezTo>
                    <a:pt x="404" y="949"/>
                    <a:pt x="284" y="986"/>
                    <a:pt x="177" y="1033"/>
                  </a:cubicBezTo>
                  <a:cubicBezTo>
                    <a:pt x="156" y="1042"/>
                    <a:pt x="136" y="1052"/>
                    <a:pt x="117" y="1064"/>
                  </a:cubicBezTo>
                  <a:cubicBezTo>
                    <a:pt x="91" y="1080"/>
                    <a:pt x="65" y="1099"/>
                    <a:pt x="45" y="1122"/>
                  </a:cubicBezTo>
                  <a:cubicBezTo>
                    <a:pt x="32" y="1137"/>
                    <a:pt x="21" y="1154"/>
                    <a:pt x="15" y="1173"/>
                  </a:cubicBezTo>
                  <a:cubicBezTo>
                    <a:pt x="15" y="1175"/>
                    <a:pt x="14" y="1178"/>
                    <a:pt x="14" y="1180"/>
                  </a:cubicBezTo>
                  <a:cubicBezTo>
                    <a:pt x="0" y="1247"/>
                    <a:pt x="72" y="1258"/>
                    <a:pt x="72" y="1258"/>
                  </a:cubicBezTo>
                  <a:cubicBezTo>
                    <a:pt x="10" y="1307"/>
                    <a:pt x="2" y="1387"/>
                    <a:pt x="61" y="1449"/>
                  </a:cubicBezTo>
                  <a:cubicBezTo>
                    <a:pt x="83" y="1471"/>
                    <a:pt x="110" y="1481"/>
                    <a:pt x="130" y="1486"/>
                  </a:cubicBezTo>
                  <a:cubicBezTo>
                    <a:pt x="110" y="1368"/>
                    <a:pt x="196" y="1362"/>
                    <a:pt x="196" y="1362"/>
                  </a:cubicBezTo>
                  <a:cubicBezTo>
                    <a:pt x="196" y="1362"/>
                    <a:pt x="209" y="1443"/>
                    <a:pt x="266" y="1478"/>
                  </a:cubicBezTo>
                  <a:cubicBezTo>
                    <a:pt x="318" y="1509"/>
                    <a:pt x="416" y="1473"/>
                    <a:pt x="420" y="1430"/>
                  </a:cubicBezTo>
                  <a:cubicBezTo>
                    <a:pt x="374" y="1399"/>
                    <a:pt x="324" y="1364"/>
                    <a:pt x="320" y="1260"/>
                  </a:cubicBezTo>
                  <a:cubicBezTo>
                    <a:pt x="317" y="1160"/>
                    <a:pt x="398" y="1086"/>
                    <a:pt x="482" y="1066"/>
                  </a:cubicBezTo>
                  <a:cubicBezTo>
                    <a:pt x="563" y="1048"/>
                    <a:pt x="733" y="1018"/>
                    <a:pt x="763" y="1011"/>
                  </a:cubicBezTo>
                  <a:cubicBezTo>
                    <a:pt x="856" y="988"/>
                    <a:pt x="966" y="935"/>
                    <a:pt x="1059" y="817"/>
                  </a:cubicBezTo>
                  <a:cubicBezTo>
                    <a:pt x="1148" y="704"/>
                    <a:pt x="1156" y="555"/>
                    <a:pt x="1139" y="458"/>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Freeform 17">
              <a:extLst>
                <a:ext uri="{FF2B5EF4-FFF2-40B4-BE49-F238E27FC236}">
                  <a16:creationId xmlns:a16="http://schemas.microsoft.com/office/drawing/2014/main" id="{AF6060D9-5EB7-454D-8532-A5ABDB0FC9B3}"/>
                </a:ext>
              </a:extLst>
            </p:cNvPr>
            <p:cNvSpPr>
              <a:spLocks/>
            </p:cNvSpPr>
            <p:nvPr userDrawn="1"/>
          </p:nvSpPr>
          <p:spPr bwMode="auto">
            <a:xfrm>
              <a:off x="7369175" y="1357313"/>
              <a:ext cx="446087" cy="346075"/>
            </a:xfrm>
            <a:custGeom>
              <a:avLst/>
              <a:gdLst>
                <a:gd name="T0" fmla="*/ 14 w 1238"/>
                <a:gd name="T1" fmla="*/ 570 h 960"/>
                <a:gd name="T2" fmla="*/ 216 w 1238"/>
                <a:gd name="T3" fmla="*/ 660 h 960"/>
                <a:gd name="T4" fmla="*/ 441 w 1238"/>
                <a:gd name="T5" fmla="*/ 761 h 960"/>
                <a:gd name="T6" fmla="*/ 445 w 1238"/>
                <a:gd name="T7" fmla="*/ 758 h 960"/>
                <a:gd name="T8" fmla="*/ 595 w 1238"/>
                <a:gd name="T9" fmla="*/ 717 h 960"/>
                <a:gd name="T10" fmla="*/ 652 w 1238"/>
                <a:gd name="T11" fmla="*/ 721 h 960"/>
                <a:gd name="T12" fmla="*/ 762 w 1238"/>
                <a:gd name="T13" fmla="*/ 791 h 960"/>
                <a:gd name="T14" fmla="*/ 746 w 1238"/>
                <a:gd name="T15" fmla="*/ 897 h 960"/>
                <a:gd name="T16" fmla="*/ 877 w 1238"/>
                <a:gd name="T17" fmla="*/ 956 h 960"/>
                <a:gd name="T18" fmla="*/ 903 w 1238"/>
                <a:gd name="T19" fmla="*/ 946 h 960"/>
                <a:gd name="T20" fmla="*/ 1238 w 1238"/>
                <a:gd name="T21" fmla="*/ 505 h 960"/>
                <a:gd name="T22" fmla="*/ 1047 w 1238"/>
                <a:gd name="T23" fmla="*/ 546 h 960"/>
                <a:gd name="T24" fmla="*/ 996 w 1238"/>
                <a:gd name="T25" fmla="*/ 561 h 960"/>
                <a:gd name="T26" fmla="*/ 875 w 1238"/>
                <a:gd name="T27" fmla="*/ 540 h 960"/>
                <a:gd name="T28" fmla="*/ 895 w 1238"/>
                <a:gd name="T29" fmla="*/ 698 h 960"/>
                <a:gd name="T30" fmla="*/ 823 w 1238"/>
                <a:gd name="T31" fmla="*/ 735 h 960"/>
                <a:gd name="T32" fmla="*/ 785 w 1238"/>
                <a:gd name="T33" fmla="*/ 620 h 960"/>
                <a:gd name="T34" fmla="*/ 675 w 1238"/>
                <a:gd name="T35" fmla="*/ 669 h 960"/>
                <a:gd name="T36" fmla="*/ 654 w 1238"/>
                <a:gd name="T37" fmla="*/ 590 h 960"/>
                <a:gd name="T38" fmla="*/ 785 w 1238"/>
                <a:gd name="T39" fmla="*/ 500 h 960"/>
                <a:gd name="T40" fmla="*/ 758 w 1238"/>
                <a:gd name="T41" fmla="*/ 404 h 960"/>
                <a:gd name="T42" fmla="*/ 748 w 1238"/>
                <a:gd name="T43" fmla="*/ 310 h 960"/>
                <a:gd name="T44" fmla="*/ 705 w 1238"/>
                <a:gd name="T45" fmla="*/ 184 h 960"/>
                <a:gd name="T46" fmla="*/ 582 w 1238"/>
                <a:gd name="T47" fmla="*/ 236 h 960"/>
                <a:gd name="T48" fmla="*/ 504 w 1238"/>
                <a:gd name="T49" fmla="*/ 291 h 960"/>
                <a:gd name="T50" fmla="*/ 416 w 1238"/>
                <a:gd name="T51" fmla="*/ 335 h 960"/>
                <a:gd name="T52" fmla="*/ 436 w 1238"/>
                <a:gd name="T53" fmla="*/ 492 h 960"/>
                <a:gd name="T54" fmla="*/ 363 w 1238"/>
                <a:gd name="T55" fmla="*/ 529 h 960"/>
                <a:gd name="T56" fmla="*/ 326 w 1238"/>
                <a:gd name="T57" fmla="*/ 414 h 960"/>
                <a:gd name="T58" fmla="*/ 215 w 1238"/>
                <a:gd name="T59" fmla="*/ 463 h 960"/>
                <a:gd name="T60" fmla="*/ 195 w 1238"/>
                <a:gd name="T61" fmla="*/ 384 h 960"/>
                <a:gd name="T62" fmla="*/ 325 w 1238"/>
                <a:gd name="T63" fmla="*/ 294 h 960"/>
                <a:gd name="T64" fmla="*/ 230 w 1238"/>
                <a:gd name="T65" fmla="*/ 218 h 960"/>
                <a:gd name="T66" fmla="*/ 206 w 1238"/>
                <a:gd name="T67" fmla="*/ 170 h 960"/>
                <a:gd name="T68" fmla="*/ 110 w 1238"/>
                <a:gd name="T69" fmla="*/ 0 h 960"/>
                <a:gd name="T70" fmla="*/ 4 w 1238"/>
                <a:gd name="T71" fmla="*/ 543 h 960"/>
                <a:gd name="T72" fmla="*/ 14 w 1238"/>
                <a:gd name="T73" fmla="*/ 570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38" h="960">
                  <a:moveTo>
                    <a:pt x="14" y="570"/>
                  </a:moveTo>
                  <a:lnTo>
                    <a:pt x="216" y="660"/>
                  </a:lnTo>
                  <a:cubicBezTo>
                    <a:pt x="301" y="698"/>
                    <a:pt x="389" y="737"/>
                    <a:pt x="441" y="761"/>
                  </a:cubicBezTo>
                  <a:cubicBezTo>
                    <a:pt x="442" y="760"/>
                    <a:pt x="444" y="759"/>
                    <a:pt x="445" y="758"/>
                  </a:cubicBezTo>
                  <a:cubicBezTo>
                    <a:pt x="489" y="731"/>
                    <a:pt x="540" y="717"/>
                    <a:pt x="595" y="717"/>
                  </a:cubicBezTo>
                  <a:cubicBezTo>
                    <a:pt x="613" y="717"/>
                    <a:pt x="632" y="718"/>
                    <a:pt x="652" y="721"/>
                  </a:cubicBezTo>
                  <a:cubicBezTo>
                    <a:pt x="676" y="725"/>
                    <a:pt x="739" y="736"/>
                    <a:pt x="762" y="791"/>
                  </a:cubicBezTo>
                  <a:cubicBezTo>
                    <a:pt x="775" y="824"/>
                    <a:pt x="770" y="860"/>
                    <a:pt x="746" y="897"/>
                  </a:cubicBezTo>
                  <a:lnTo>
                    <a:pt x="877" y="956"/>
                  </a:lnTo>
                  <a:cubicBezTo>
                    <a:pt x="887" y="960"/>
                    <a:pt x="898" y="956"/>
                    <a:pt x="903" y="946"/>
                  </a:cubicBezTo>
                  <a:cubicBezTo>
                    <a:pt x="951" y="850"/>
                    <a:pt x="1085" y="636"/>
                    <a:pt x="1238" y="505"/>
                  </a:cubicBezTo>
                  <a:cubicBezTo>
                    <a:pt x="1190" y="486"/>
                    <a:pt x="1112" y="483"/>
                    <a:pt x="1047" y="546"/>
                  </a:cubicBezTo>
                  <a:cubicBezTo>
                    <a:pt x="1026" y="566"/>
                    <a:pt x="1014" y="580"/>
                    <a:pt x="996" y="561"/>
                  </a:cubicBezTo>
                  <a:cubicBezTo>
                    <a:pt x="977" y="542"/>
                    <a:pt x="937" y="513"/>
                    <a:pt x="875" y="540"/>
                  </a:cubicBezTo>
                  <a:cubicBezTo>
                    <a:pt x="915" y="591"/>
                    <a:pt x="918" y="646"/>
                    <a:pt x="895" y="698"/>
                  </a:cubicBezTo>
                  <a:cubicBezTo>
                    <a:pt x="875" y="743"/>
                    <a:pt x="846" y="745"/>
                    <a:pt x="823" y="735"/>
                  </a:cubicBezTo>
                  <a:cubicBezTo>
                    <a:pt x="803" y="726"/>
                    <a:pt x="773" y="703"/>
                    <a:pt x="785" y="620"/>
                  </a:cubicBezTo>
                  <a:cubicBezTo>
                    <a:pt x="731" y="684"/>
                    <a:pt x="694" y="677"/>
                    <a:pt x="675" y="669"/>
                  </a:cubicBezTo>
                  <a:cubicBezTo>
                    <a:pt x="651" y="658"/>
                    <a:pt x="634" y="635"/>
                    <a:pt x="654" y="590"/>
                  </a:cubicBezTo>
                  <a:cubicBezTo>
                    <a:pt x="677" y="538"/>
                    <a:pt x="720" y="503"/>
                    <a:pt x="785" y="500"/>
                  </a:cubicBezTo>
                  <a:cubicBezTo>
                    <a:pt x="794" y="459"/>
                    <a:pt x="781" y="419"/>
                    <a:pt x="758" y="404"/>
                  </a:cubicBezTo>
                  <a:cubicBezTo>
                    <a:pt x="726" y="383"/>
                    <a:pt x="732" y="352"/>
                    <a:pt x="748" y="310"/>
                  </a:cubicBezTo>
                  <a:cubicBezTo>
                    <a:pt x="763" y="269"/>
                    <a:pt x="741" y="200"/>
                    <a:pt x="705" y="184"/>
                  </a:cubicBezTo>
                  <a:cubicBezTo>
                    <a:pt x="669" y="167"/>
                    <a:pt x="602" y="197"/>
                    <a:pt x="582" y="236"/>
                  </a:cubicBezTo>
                  <a:cubicBezTo>
                    <a:pt x="561" y="275"/>
                    <a:pt x="542" y="300"/>
                    <a:pt x="504" y="291"/>
                  </a:cubicBezTo>
                  <a:cubicBezTo>
                    <a:pt x="479" y="284"/>
                    <a:pt x="440" y="300"/>
                    <a:pt x="416" y="335"/>
                  </a:cubicBezTo>
                  <a:cubicBezTo>
                    <a:pt x="456" y="385"/>
                    <a:pt x="459" y="440"/>
                    <a:pt x="436" y="492"/>
                  </a:cubicBezTo>
                  <a:cubicBezTo>
                    <a:pt x="416" y="537"/>
                    <a:pt x="387" y="540"/>
                    <a:pt x="363" y="529"/>
                  </a:cubicBezTo>
                  <a:cubicBezTo>
                    <a:pt x="344" y="520"/>
                    <a:pt x="314" y="497"/>
                    <a:pt x="326" y="414"/>
                  </a:cubicBezTo>
                  <a:cubicBezTo>
                    <a:pt x="272" y="478"/>
                    <a:pt x="235" y="472"/>
                    <a:pt x="215" y="463"/>
                  </a:cubicBezTo>
                  <a:cubicBezTo>
                    <a:pt x="192" y="452"/>
                    <a:pt x="175" y="429"/>
                    <a:pt x="195" y="384"/>
                  </a:cubicBezTo>
                  <a:cubicBezTo>
                    <a:pt x="218" y="332"/>
                    <a:pt x="261" y="298"/>
                    <a:pt x="325" y="294"/>
                  </a:cubicBezTo>
                  <a:cubicBezTo>
                    <a:pt x="304" y="230"/>
                    <a:pt x="257" y="219"/>
                    <a:pt x="230" y="218"/>
                  </a:cubicBezTo>
                  <a:cubicBezTo>
                    <a:pt x="203" y="216"/>
                    <a:pt x="206" y="199"/>
                    <a:pt x="206" y="170"/>
                  </a:cubicBezTo>
                  <a:cubicBezTo>
                    <a:pt x="210" y="79"/>
                    <a:pt x="156" y="23"/>
                    <a:pt x="110" y="0"/>
                  </a:cubicBezTo>
                  <a:cubicBezTo>
                    <a:pt x="114" y="201"/>
                    <a:pt x="44" y="443"/>
                    <a:pt x="4" y="543"/>
                  </a:cubicBezTo>
                  <a:cubicBezTo>
                    <a:pt x="0" y="554"/>
                    <a:pt x="4" y="565"/>
                    <a:pt x="14" y="570"/>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3" name="Freeform 18">
              <a:extLst>
                <a:ext uri="{FF2B5EF4-FFF2-40B4-BE49-F238E27FC236}">
                  <a16:creationId xmlns:a16="http://schemas.microsoft.com/office/drawing/2014/main" id="{93A0D6B5-0CE5-4A86-9501-FD892BBEF1A2}"/>
                </a:ext>
              </a:extLst>
            </p:cNvPr>
            <p:cNvSpPr>
              <a:spLocks noEditPoints="1"/>
            </p:cNvSpPr>
            <p:nvPr userDrawn="1"/>
          </p:nvSpPr>
          <p:spPr bwMode="auto">
            <a:xfrm>
              <a:off x="10248900" y="163513"/>
              <a:ext cx="1928812" cy="2552700"/>
            </a:xfrm>
            <a:custGeom>
              <a:avLst/>
              <a:gdLst>
                <a:gd name="T0" fmla="*/ 1230 w 5356"/>
                <a:gd name="T1" fmla="*/ 978 h 7085"/>
                <a:gd name="T2" fmla="*/ 1513 w 5356"/>
                <a:gd name="T3" fmla="*/ 2197 h 7085"/>
                <a:gd name="T4" fmla="*/ 2104 w 5356"/>
                <a:gd name="T5" fmla="*/ 3594 h 7085"/>
                <a:gd name="T6" fmla="*/ 1305 w 5356"/>
                <a:gd name="T7" fmla="*/ 4281 h 7085"/>
                <a:gd name="T8" fmla="*/ 1618 w 5356"/>
                <a:gd name="T9" fmla="*/ 6404 h 7085"/>
                <a:gd name="T10" fmla="*/ 3556 w 5356"/>
                <a:gd name="T11" fmla="*/ 6867 h 7085"/>
                <a:gd name="T12" fmla="*/ 3974 w 5356"/>
                <a:gd name="T13" fmla="*/ 6684 h 7085"/>
                <a:gd name="T14" fmla="*/ 3975 w 5356"/>
                <a:gd name="T15" fmla="*/ 6683 h 7085"/>
                <a:gd name="T16" fmla="*/ 5191 w 5356"/>
                <a:gd name="T17" fmla="*/ 5543 h 7085"/>
                <a:gd name="T18" fmla="*/ 5356 w 5356"/>
                <a:gd name="T19" fmla="*/ 5312 h 7085"/>
                <a:gd name="T20" fmla="*/ 5356 w 5356"/>
                <a:gd name="T21" fmla="*/ 21 h 7085"/>
                <a:gd name="T22" fmla="*/ 4150 w 5356"/>
                <a:gd name="T23" fmla="*/ 401 h 7085"/>
                <a:gd name="T24" fmla="*/ 2576 w 5356"/>
                <a:gd name="T25" fmla="*/ 416 h 7085"/>
                <a:gd name="T26" fmla="*/ 1230 w 5356"/>
                <a:gd name="T27" fmla="*/ 978 h 7085"/>
                <a:gd name="T28" fmla="*/ 780 w 5356"/>
                <a:gd name="T29" fmla="*/ 2449 h 7085"/>
                <a:gd name="T30" fmla="*/ 534 w 5356"/>
                <a:gd name="T31" fmla="*/ 2523 h 7085"/>
                <a:gd name="T32" fmla="*/ 268 w 5356"/>
                <a:gd name="T33" fmla="*/ 3535 h 7085"/>
                <a:gd name="T34" fmla="*/ 435 w 5356"/>
                <a:gd name="T35" fmla="*/ 3735 h 7085"/>
                <a:gd name="T36" fmla="*/ 991 w 5356"/>
                <a:gd name="T37" fmla="*/ 3810 h 7085"/>
                <a:gd name="T38" fmla="*/ 1524 w 5356"/>
                <a:gd name="T39" fmla="*/ 3276 h 7085"/>
                <a:gd name="T40" fmla="*/ 1526 w 5356"/>
                <a:gd name="T41" fmla="*/ 3251 h 7085"/>
                <a:gd name="T42" fmla="*/ 1528 w 5356"/>
                <a:gd name="T43" fmla="*/ 3236 h 7085"/>
                <a:gd name="T44" fmla="*/ 1512 w 5356"/>
                <a:gd name="T45" fmla="*/ 3087 h 7085"/>
                <a:gd name="T46" fmla="*/ 1399 w 5356"/>
                <a:gd name="T47" fmla="*/ 2831 h 7085"/>
                <a:gd name="T48" fmla="*/ 780 w 5356"/>
                <a:gd name="T49" fmla="*/ 2449 h 7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356" h="7085">
                  <a:moveTo>
                    <a:pt x="1230" y="978"/>
                  </a:moveTo>
                  <a:cubicBezTo>
                    <a:pt x="1014" y="1477"/>
                    <a:pt x="1123" y="1834"/>
                    <a:pt x="1513" y="2197"/>
                  </a:cubicBezTo>
                  <a:cubicBezTo>
                    <a:pt x="1904" y="2559"/>
                    <a:pt x="2331" y="3101"/>
                    <a:pt x="2104" y="3594"/>
                  </a:cubicBezTo>
                  <a:cubicBezTo>
                    <a:pt x="1951" y="3927"/>
                    <a:pt x="1570" y="4044"/>
                    <a:pt x="1305" y="4281"/>
                  </a:cubicBezTo>
                  <a:cubicBezTo>
                    <a:pt x="771" y="4756"/>
                    <a:pt x="1141" y="5857"/>
                    <a:pt x="1618" y="6404"/>
                  </a:cubicBezTo>
                  <a:cubicBezTo>
                    <a:pt x="2096" y="6951"/>
                    <a:pt x="2891" y="7085"/>
                    <a:pt x="3556" y="6867"/>
                  </a:cubicBezTo>
                  <a:cubicBezTo>
                    <a:pt x="3701" y="6819"/>
                    <a:pt x="3840" y="6757"/>
                    <a:pt x="3974" y="6684"/>
                  </a:cubicBezTo>
                  <a:lnTo>
                    <a:pt x="3975" y="6683"/>
                  </a:lnTo>
                  <a:cubicBezTo>
                    <a:pt x="4453" y="6418"/>
                    <a:pt x="4859" y="6002"/>
                    <a:pt x="5191" y="5543"/>
                  </a:cubicBezTo>
                  <a:cubicBezTo>
                    <a:pt x="5246" y="5467"/>
                    <a:pt x="5300" y="5388"/>
                    <a:pt x="5356" y="5312"/>
                  </a:cubicBezTo>
                  <a:lnTo>
                    <a:pt x="5356" y="21"/>
                  </a:lnTo>
                  <a:cubicBezTo>
                    <a:pt x="4920" y="0"/>
                    <a:pt x="4538" y="231"/>
                    <a:pt x="4150" y="401"/>
                  </a:cubicBezTo>
                  <a:cubicBezTo>
                    <a:pt x="3529" y="674"/>
                    <a:pt x="3170" y="622"/>
                    <a:pt x="2576" y="416"/>
                  </a:cubicBezTo>
                  <a:cubicBezTo>
                    <a:pt x="2126" y="261"/>
                    <a:pt x="1428" y="521"/>
                    <a:pt x="1230" y="978"/>
                  </a:cubicBezTo>
                  <a:close/>
                  <a:moveTo>
                    <a:pt x="780" y="2449"/>
                  </a:moveTo>
                  <a:cubicBezTo>
                    <a:pt x="694" y="2456"/>
                    <a:pt x="611" y="2481"/>
                    <a:pt x="534" y="2523"/>
                  </a:cubicBezTo>
                  <a:cubicBezTo>
                    <a:pt x="158" y="2760"/>
                    <a:pt x="0" y="3132"/>
                    <a:pt x="268" y="3535"/>
                  </a:cubicBezTo>
                  <a:cubicBezTo>
                    <a:pt x="321" y="3615"/>
                    <a:pt x="376" y="3683"/>
                    <a:pt x="435" y="3735"/>
                  </a:cubicBezTo>
                  <a:cubicBezTo>
                    <a:pt x="586" y="3870"/>
                    <a:pt x="761" y="3908"/>
                    <a:pt x="991" y="3810"/>
                  </a:cubicBezTo>
                  <a:cubicBezTo>
                    <a:pt x="1299" y="3679"/>
                    <a:pt x="1493" y="3526"/>
                    <a:pt x="1524" y="3276"/>
                  </a:cubicBezTo>
                  <a:cubicBezTo>
                    <a:pt x="1525" y="3267"/>
                    <a:pt x="1526" y="3259"/>
                    <a:pt x="1526" y="3251"/>
                  </a:cubicBezTo>
                  <a:cubicBezTo>
                    <a:pt x="1527" y="3246"/>
                    <a:pt x="1528" y="3241"/>
                    <a:pt x="1528" y="3236"/>
                  </a:cubicBezTo>
                  <a:cubicBezTo>
                    <a:pt x="1532" y="3181"/>
                    <a:pt x="1527" y="3135"/>
                    <a:pt x="1512" y="3087"/>
                  </a:cubicBezTo>
                  <a:cubicBezTo>
                    <a:pt x="1489" y="2995"/>
                    <a:pt x="1447" y="2907"/>
                    <a:pt x="1399" y="2831"/>
                  </a:cubicBezTo>
                  <a:cubicBezTo>
                    <a:pt x="1269" y="2625"/>
                    <a:pt x="1029" y="2378"/>
                    <a:pt x="780" y="2449"/>
                  </a:cubicBezTo>
                  <a:close/>
                </a:path>
              </a:pathLst>
            </a:custGeom>
            <a:solidFill>
              <a:srgbClr val="B9D3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8163" y="4987986"/>
            <a:ext cx="2216019" cy="690747"/>
          </a:xfrm>
          <a:prstGeom prst="rect">
            <a:avLst/>
          </a:prstGeom>
        </p:spPr>
      </p:pic>
      <p:pic>
        <p:nvPicPr>
          <p:cNvPr id="25" name="Kuva 24">
            <a:extLst>
              <a:ext uri="{FF2B5EF4-FFF2-40B4-BE49-F238E27FC236}">
                <a16:creationId xmlns:a16="http://schemas.microsoft.com/office/drawing/2014/main" id="{3F68B0ED-E95F-4AEC-B36A-163011EF1E52}"/>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57212" y="3914285"/>
            <a:ext cx="2194560" cy="1182189"/>
          </a:xfrm>
          <a:prstGeom prst="rect">
            <a:avLst/>
          </a:prstGeom>
        </p:spPr>
      </p:pic>
    </p:spTree>
    <p:extLst>
      <p:ext uri="{BB962C8B-B14F-4D97-AF65-F5344CB8AC3E}">
        <p14:creationId xmlns:p14="http://schemas.microsoft.com/office/powerpoint/2010/main" val="12449742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Otsikko ja sisältö 3">
    <p:bg>
      <p:bgPr>
        <a:solidFill>
          <a:srgbClr val="ECC7CD"/>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1B2CA9E3-E9A2-4604-8389-13234E79696E}"/>
              </a:ext>
            </a:extLst>
          </p:cNvPr>
          <p:cNvGrpSpPr/>
          <p:nvPr userDrawn="1"/>
        </p:nvGrpSpPr>
        <p:grpSpPr>
          <a:xfrm>
            <a:off x="0" y="0"/>
            <a:ext cx="12193200" cy="6858000"/>
            <a:chOff x="28576" y="14288"/>
            <a:chExt cx="12134850" cy="6829425"/>
          </a:xfrm>
        </p:grpSpPr>
        <p:sp>
          <p:nvSpPr>
            <p:cNvPr id="7" name="Freeform 5">
              <a:extLst>
                <a:ext uri="{FF2B5EF4-FFF2-40B4-BE49-F238E27FC236}">
                  <a16:creationId xmlns:a16="http://schemas.microsoft.com/office/drawing/2014/main" id="{02B542ED-8486-479B-BAB5-3B85AA89EE24}"/>
                </a:ext>
                <a:ext uri="{C183D7F6-B498-43B3-948B-1728B52AA6E4}">
                  <adec:decorative xmlns:adec="http://schemas.microsoft.com/office/drawing/2017/decorative" val="1"/>
                </a:ext>
              </a:extLst>
            </p:cNvPr>
            <p:cNvSpPr>
              <a:spLocks/>
            </p:cNvSpPr>
            <p:nvPr userDrawn="1"/>
          </p:nvSpPr>
          <p:spPr bwMode="auto">
            <a:xfrm>
              <a:off x="11141076" y="4883150"/>
              <a:ext cx="1022350" cy="1960563"/>
            </a:xfrm>
            <a:custGeom>
              <a:avLst/>
              <a:gdLst>
                <a:gd name="T0" fmla="*/ 2857 w 2857"/>
                <a:gd name="T1" fmla="*/ 0 h 5471"/>
                <a:gd name="T2" fmla="*/ 1550 w 2857"/>
                <a:gd name="T3" fmla="*/ 1067 h 5471"/>
                <a:gd name="T4" fmla="*/ 145 w 2857"/>
                <a:gd name="T5" fmla="*/ 3960 h 5471"/>
                <a:gd name="T6" fmla="*/ 33 w 2857"/>
                <a:gd name="T7" fmla="*/ 5471 h 5471"/>
                <a:gd name="T8" fmla="*/ 2857 w 2857"/>
                <a:gd name="T9" fmla="*/ 5471 h 5471"/>
                <a:gd name="T10" fmla="*/ 2857 w 2857"/>
                <a:gd name="T11" fmla="*/ 0 h 5471"/>
              </a:gdLst>
              <a:ahLst/>
              <a:cxnLst>
                <a:cxn ang="0">
                  <a:pos x="T0" y="T1"/>
                </a:cxn>
                <a:cxn ang="0">
                  <a:pos x="T2" y="T3"/>
                </a:cxn>
                <a:cxn ang="0">
                  <a:pos x="T4" y="T5"/>
                </a:cxn>
                <a:cxn ang="0">
                  <a:pos x="T6" y="T7"/>
                </a:cxn>
                <a:cxn ang="0">
                  <a:pos x="T8" y="T9"/>
                </a:cxn>
                <a:cxn ang="0">
                  <a:pos x="T10" y="T11"/>
                </a:cxn>
              </a:cxnLst>
              <a:rect l="0" t="0" r="r" b="b"/>
              <a:pathLst>
                <a:path w="2857" h="5471">
                  <a:moveTo>
                    <a:pt x="2857" y="0"/>
                  </a:moveTo>
                  <a:cubicBezTo>
                    <a:pt x="2381" y="266"/>
                    <a:pt x="1932" y="636"/>
                    <a:pt x="1550" y="1067"/>
                  </a:cubicBezTo>
                  <a:cubicBezTo>
                    <a:pt x="808" y="1904"/>
                    <a:pt x="345" y="2950"/>
                    <a:pt x="145" y="3960"/>
                  </a:cubicBezTo>
                  <a:cubicBezTo>
                    <a:pt x="44" y="4466"/>
                    <a:pt x="0" y="4984"/>
                    <a:pt x="33" y="5471"/>
                  </a:cubicBezTo>
                  <a:lnTo>
                    <a:pt x="2857" y="5471"/>
                  </a:lnTo>
                  <a:lnTo>
                    <a:pt x="2857" y="0"/>
                  </a:lnTo>
                  <a:close/>
                </a:path>
              </a:pathLst>
            </a:custGeom>
            <a:solidFill>
              <a:srgbClr val="FF58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6">
              <a:extLst>
                <a:ext uri="{FF2B5EF4-FFF2-40B4-BE49-F238E27FC236}">
                  <a16:creationId xmlns:a16="http://schemas.microsoft.com/office/drawing/2014/main" id="{DEE3C7CB-1909-42D2-893F-39840E54E516}"/>
                </a:ext>
                <a:ext uri="{C183D7F6-B498-43B3-948B-1728B52AA6E4}">
                  <adec:decorative xmlns:adec="http://schemas.microsoft.com/office/drawing/2017/decorative" val="1"/>
                </a:ext>
              </a:extLst>
            </p:cNvPr>
            <p:cNvSpPr>
              <a:spLocks/>
            </p:cNvSpPr>
            <p:nvPr userDrawn="1"/>
          </p:nvSpPr>
          <p:spPr bwMode="auto">
            <a:xfrm>
              <a:off x="28576" y="4464050"/>
              <a:ext cx="2552700" cy="2379663"/>
            </a:xfrm>
            <a:custGeom>
              <a:avLst/>
              <a:gdLst>
                <a:gd name="T0" fmla="*/ 6288 w 7125"/>
                <a:gd name="T1" fmla="*/ 6640 h 6640"/>
                <a:gd name="T2" fmla="*/ 7059 w 7125"/>
                <a:gd name="T3" fmla="*/ 4317 h 6640"/>
                <a:gd name="T4" fmla="*/ 7116 w 7125"/>
                <a:gd name="T5" fmla="*/ 3082 h 6640"/>
                <a:gd name="T6" fmla="*/ 6381 w 7125"/>
                <a:gd name="T7" fmla="*/ 850 h 6640"/>
                <a:gd name="T8" fmla="*/ 4510 w 7125"/>
                <a:gd name="T9" fmla="*/ 130 h 6640"/>
                <a:gd name="T10" fmla="*/ 2013 w 7125"/>
                <a:gd name="T11" fmla="*/ 12 h 6640"/>
                <a:gd name="T12" fmla="*/ 0 w 7125"/>
                <a:gd name="T13" fmla="*/ 157 h 6640"/>
                <a:gd name="T14" fmla="*/ 0 w 7125"/>
                <a:gd name="T15" fmla="*/ 6640 h 6640"/>
                <a:gd name="T16" fmla="*/ 6288 w 7125"/>
                <a:gd name="T17" fmla="*/ 6640 h 6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25" h="6640">
                  <a:moveTo>
                    <a:pt x="6288" y="6640"/>
                  </a:moveTo>
                  <a:cubicBezTo>
                    <a:pt x="6730" y="5946"/>
                    <a:pt x="6960" y="5168"/>
                    <a:pt x="7059" y="4317"/>
                  </a:cubicBezTo>
                  <a:cubicBezTo>
                    <a:pt x="7107" y="3907"/>
                    <a:pt x="7125" y="3494"/>
                    <a:pt x="7116" y="3082"/>
                  </a:cubicBezTo>
                  <a:cubicBezTo>
                    <a:pt x="7099" y="2310"/>
                    <a:pt x="6974" y="1452"/>
                    <a:pt x="6381" y="850"/>
                  </a:cubicBezTo>
                  <a:cubicBezTo>
                    <a:pt x="5891" y="352"/>
                    <a:pt x="5178" y="201"/>
                    <a:pt x="4510" y="130"/>
                  </a:cubicBezTo>
                  <a:cubicBezTo>
                    <a:pt x="3681" y="41"/>
                    <a:pt x="2846" y="0"/>
                    <a:pt x="2013" y="12"/>
                  </a:cubicBezTo>
                  <a:cubicBezTo>
                    <a:pt x="1369" y="21"/>
                    <a:pt x="660" y="21"/>
                    <a:pt x="0" y="157"/>
                  </a:cubicBezTo>
                  <a:lnTo>
                    <a:pt x="0" y="6640"/>
                  </a:lnTo>
                  <a:lnTo>
                    <a:pt x="6288" y="6640"/>
                  </a:lnTo>
                  <a:close/>
                </a:path>
              </a:pathLst>
            </a:custGeom>
            <a:solidFill>
              <a:srgbClr val="BA9C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7">
              <a:extLst>
                <a:ext uri="{FF2B5EF4-FFF2-40B4-BE49-F238E27FC236}">
                  <a16:creationId xmlns:a16="http://schemas.microsoft.com/office/drawing/2014/main" id="{3E8A0975-9E1D-4E78-BD4D-4AA5E9E88AD2}"/>
                </a:ext>
                <a:ext uri="{C183D7F6-B498-43B3-948B-1728B52AA6E4}">
                  <adec:decorative xmlns:adec="http://schemas.microsoft.com/office/drawing/2017/decorative" val="1"/>
                </a:ext>
              </a:extLst>
            </p:cNvPr>
            <p:cNvSpPr>
              <a:spLocks/>
            </p:cNvSpPr>
            <p:nvPr userDrawn="1"/>
          </p:nvSpPr>
          <p:spPr bwMode="auto">
            <a:xfrm>
              <a:off x="10233026" y="14288"/>
              <a:ext cx="1930400" cy="1779588"/>
            </a:xfrm>
            <a:custGeom>
              <a:avLst/>
              <a:gdLst>
                <a:gd name="T0" fmla="*/ 5391 w 5391"/>
                <a:gd name="T1" fmla="*/ 3473 h 4964"/>
                <a:gd name="T2" fmla="*/ 5163 w 5391"/>
                <a:gd name="T3" fmla="*/ 3060 h 4964"/>
                <a:gd name="T4" fmla="*/ 4019 w 5391"/>
                <a:gd name="T5" fmla="*/ 1886 h 4964"/>
                <a:gd name="T6" fmla="*/ 3523 w 5391"/>
                <a:gd name="T7" fmla="*/ 1809 h 4964"/>
                <a:gd name="T8" fmla="*/ 4084 w 5391"/>
                <a:gd name="T9" fmla="*/ 3619 h 4964"/>
                <a:gd name="T10" fmla="*/ 2618 w 5391"/>
                <a:gd name="T11" fmla="*/ 3826 h 4964"/>
                <a:gd name="T12" fmla="*/ 1823 w 5391"/>
                <a:gd name="T13" fmla="*/ 1406 h 4964"/>
                <a:gd name="T14" fmla="*/ 1527 w 5391"/>
                <a:gd name="T15" fmla="*/ 1217 h 4964"/>
                <a:gd name="T16" fmla="*/ 1241 w 5391"/>
                <a:gd name="T17" fmla="*/ 1583 h 4964"/>
                <a:gd name="T18" fmla="*/ 1379 w 5391"/>
                <a:gd name="T19" fmla="*/ 2133 h 4964"/>
                <a:gd name="T20" fmla="*/ 1441 w 5391"/>
                <a:gd name="T21" fmla="*/ 2641 h 4964"/>
                <a:gd name="T22" fmla="*/ 655 w 5391"/>
                <a:gd name="T23" fmla="*/ 2794 h 4964"/>
                <a:gd name="T24" fmla="*/ 76 w 5391"/>
                <a:gd name="T25" fmla="*/ 0 h 4964"/>
                <a:gd name="T26" fmla="*/ 5391 w 5391"/>
                <a:gd name="T27" fmla="*/ 0 h 4964"/>
                <a:gd name="T28" fmla="*/ 5391 w 5391"/>
                <a:gd name="T29" fmla="*/ 3473 h 4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91" h="4964">
                  <a:moveTo>
                    <a:pt x="5391" y="3473"/>
                  </a:moveTo>
                  <a:cubicBezTo>
                    <a:pt x="5318" y="3333"/>
                    <a:pt x="5243" y="3195"/>
                    <a:pt x="5163" y="3060"/>
                  </a:cubicBezTo>
                  <a:cubicBezTo>
                    <a:pt x="4877" y="2576"/>
                    <a:pt x="4511" y="2120"/>
                    <a:pt x="4019" y="1886"/>
                  </a:cubicBezTo>
                  <a:cubicBezTo>
                    <a:pt x="3809" y="1786"/>
                    <a:pt x="3702" y="1653"/>
                    <a:pt x="3523" y="1809"/>
                  </a:cubicBezTo>
                  <a:cubicBezTo>
                    <a:pt x="3297" y="2006"/>
                    <a:pt x="3928" y="3312"/>
                    <a:pt x="4084" y="3619"/>
                  </a:cubicBezTo>
                  <a:cubicBezTo>
                    <a:pt x="4669" y="4764"/>
                    <a:pt x="3114" y="4964"/>
                    <a:pt x="2618" y="3826"/>
                  </a:cubicBezTo>
                  <a:cubicBezTo>
                    <a:pt x="2219" y="2909"/>
                    <a:pt x="2349" y="2063"/>
                    <a:pt x="1823" y="1406"/>
                  </a:cubicBezTo>
                  <a:cubicBezTo>
                    <a:pt x="1746" y="1310"/>
                    <a:pt x="1646" y="1216"/>
                    <a:pt x="1527" y="1217"/>
                  </a:cubicBezTo>
                  <a:cubicBezTo>
                    <a:pt x="1361" y="1219"/>
                    <a:pt x="1244" y="1408"/>
                    <a:pt x="1241" y="1583"/>
                  </a:cubicBezTo>
                  <a:cubicBezTo>
                    <a:pt x="1239" y="1758"/>
                    <a:pt x="1314" y="1972"/>
                    <a:pt x="1379" y="2133"/>
                  </a:cubicBezTo>
                  <a:cubicBezTo>
                    <a:pt x="1443" y="2294"/>
                    <a:pt x="1495" y="2475"/>
                    <a:pt x="1441" y="2641"/>
                  </a:cubicBezTo>
                  <a:cubicBezTo>
                    <a:pt x="1338" y="2953"/>
                    <a:pt x="907" y="2988"/>
                    <a:pt x="655" y="2794"/>
                  </a:cubicBezTo>
                  <a:cubicBezTo>
                    <a:pt x="0" y="2291"/>
                    <a:pt x="826" y="969"/>
                    <a:pt x="76" y="0"/>
                  </a:cubicBezTo>
                  <a:lnTo>
                    <a:pt x="5391" y="0"/>
                  </a:lnTo>
                  <a:lnTo>
                    <a:pt x="5391" y="3473"/>
                  </a:ln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83E228E5-0BBC-44D7-9FEE-E61EEA4923BC}"/>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Alatunnisteen paikkamerkki 8">
            <a:extLst>
              <a:ext uri="{FF2B5EF4-FFF2-40B4-BE49-F238E27FC236}">
                <a16:creationId xmlns:a16="http://schemas.microsoft.com/office/drawing/2014/main" id="{BA367FEE-EB4F-4586-A723-9F1778D2B3AE}"/>
              </a:ext>
            </a:extLst>
          </p:cNvPr>
          <p:cNvSpPr>
            <a:spLocks noGrp="1"/>
          </p:cNvSpPr>
          <p:nvPr>
            <p:ph type="ftr" sz="quarter" idx="11"/>
          </p:nvPr>
        </p:nvSpPr>
        <p:spPr/>
        <p:txBody>
          <a:bodyPr/>
          <a:lstStyle/>
          <a:p>
            <a:pPr algn="r"/>
            <a:r>
              <a:rPr lang="fi-FI"/>
              <a:t>Esityksen nimi</a:t>
            </a:r>
          </a:p>
        </p:txBody>
      </p:sp>
      <p:sp>
        <p:nvSpPr>
          <p:cNvPr id="8" name="Päivämäärän paikkamerkki 7">
            <a:extLst>
              <a:ext uri="{FF2B5EF4-FFF2-40B4-BE49-F238E27FC236}">
                <a16:creationId xmlns:a16="http://schemas.microsoft.com/office/drawing/2014/main" id="{AC3ECBE0-A87E-4A2D-98B2-A9A7FB26B159}"/>
              </a:ext>
            </a:extLst>
          </p:cNvPr>
          <p:cNvSpPr>
            <a:spLocks noGrp="1"/>
          </p:cNvSpPr>
          <p:nvPr>
            <p:ph type="dt" sz="half" idx="10"/>
          </p:nvPr>
        </p:nvSpPr>
        <p:spPr/>
        <p:txBody>
          <a:bodyPr/>
          <a:lstStyle/>
          <a:p>
            <a:fld id="{267E9DE0-346A-468B-B8EC-0E31AE5E139F}" type="datetime1">
              <a:rPr lang="fi-FI" smtClean="0"/>
              <a:t>24.2.2025</a:t>
            </a:fld>
            <a:endParaRPr lang="fi-FI"/>
          </a:p>
        </p:txBody>
      </p:sp>
      <p:sp>
        <p:nvSpPr>
          <p:cNvPr id="10" name="Dian numeron paikkamerkki 9">
            <a:extLst>
              <a:ext uri="{FF2B5EF4-FFF2-40B4-BE49-F238E27FC236}">
                <a16:creationId xmlns:a16="http://schemas.microsoft.com/office/drawing/2014/main" id="{E28C13A8-0CC9-4CC3-895D-081FCD5FC44B}"/>
              </a:ext>
            </a:extLst>
          </p:cNvPr>
          <p:cNvSpPr>
            <a:spLocks noGrp="1"/>
          </p:cNvSpPr>
          <p:nvPr>
            <p:ph type="sldNum" sz="quarter" idx="12"/>
          </p:nvPr>
        </p:nvSpPr>
        <p:spPr/>
        <p:txBody>
          <a:bodyPr/>
          <a:lstStyle/>
          <a:p>
            <a:fld id="{91E53C16-2649-4D48-AFD3-9E32AB86C978}" type="slidenum">
              <a:rPr lang="fi-FI" smtClean="0"/>
              <a:pPr/>
              <a:t>‹#›</a:t>
            </a:fld>
            <a:endParaRPr lang="fi-FI"/>
          </a:p>
        </p:txBody>
      </p:sp>
      <p:pic>
        <p:nvPicPr>
          <p:cNvPr id="11" name="Kuva 10">
            <a:extLst>
              <a:ext uri="{FF2B5EF4-FFF2-40B4-BE49-F238E27FC236}">
                <a16:creationId xmlns:a16="http://schemas.microsoft.com/office/drawing/2014/main" id="{FD060BC8-D7E3-4C60-B89D-094DBE47F07C}"/>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9620" y="6124534"/>
            <a:ext cx="1463455" cy="456168"/>
          </a:xfrm>
          <a:prstGeom prst="rect">
            <a:avLst/>
          </a:prstGeom>
        </p:spPr>
      </p:pic>
    </p:spTree>
    <p:extLst>
      <p:ext uri="{BB962C8B-B14F-4D97-AF65-F5344CB8AC3E}">
        <p14:creationId xmlns:p14="http://schemas.microsoft.com/office/powerpoint/2010/main" val="114258984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Peruskalvo - 2 palsta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1"/>
              <a:t>Muokkaa perustyyl. napsautt.</a:t>
            </a:r>
          </a:p>
        </p:txBody>
      </p:sp>
      <p:sp>
        <p:nvSpPr>
          <p:cNvPr id="3" name="Content Placeholder 2"/>
          <p:cNvSpPr>
            <a:spLocks noGrp="1"/>
          </p:cNvSpPr>
          <p:nvPr>
            <p:ph idx="1"/>
          </p:nvPr>
        </p:nvSpPr>
        <p:spPr>
          <a:xfrm>
            <a:off x="719403" y="1536000"/>
            <a:ext cx="6369600" cy="4461203"/>
          </a:xfrm>
        </p:spPr>
        <p:txBody>
          <a:bodyPr/>
          <a:lstStyle/>
          <a:p>
            <a:pPr lvl="0"/>
            <a:r>
              <a:rPr lang="fi-FI" noProof="1"/>
              <a:t>Muokkaa tekstin perustyylejä napsauttamalla</a:t>
            </a:r>
          </a:p>
          <a:p>
            <a:pPr lvl="1"/>
            <a:r>
              <a:rPr lang="fi-FI" noProof="1"/>
              <a:t>toinen taso</a:t>
            </a:r>
          </a:p>
          <a:p>
            <a:pPr lvl="2"/>
            <a:r>
              <a:rPr lang="fi-FI" noProof="1"/>
              <a:t>kolmas taso</a:t>
            </a:r>
          </a:p>
          <a:p>
            <a:pPr lvl="3"/>
            <a:r>
              <a:rPr lang="fi-FI" noProof="1"/>
              <a:t>neljäs taso</a:t>
            </a:r>
          </a:p>
          <a:p>
            <a:pPr lvl="4"/>
            <a:r>
              <a:rPr lang="fi-FI" noProof="1"/>
              <a:t>viides taso</a:t>
            </a:r>
          </a:p>
        </p:txBody>
      </p:sp>
      <p:sp>
        <p:nvSpPr>
          <p:cNvPr id="7" name="Content Placeholder 2"/>
          <p:cNvSpPr>
            <a:spLocks noGrp="1"/>
          </p:cNvSpPr>
          <p:nvPr>
            <p:ph idx="13"/>
          </p:nvPr>
        </p:nvSpPr>
        <p:spPr>
          <a:xfrm>
            <a:off x="7200124" y="1536000"/>
            <a:ext cx="4512501" cy="4461203"/>
          </a:xfrm>
        </p:spPr>
        <p:txBody>
          <a:bodyPr/>
          <a:lstStyle/>
          <a:p>
            <a:pPr lvl="0"/>
            <a:r>
              <a:rPr lang="fi-FI" noProof="1"/>
              <a:t>Muokkaa tekstin perustyylejä napsauttamalla</a:t>
            </a:r>
          </a:p>
          <a:p>
            <a:pPr lvl="1"/>
            <a:r>
              <a:rPr lang="fi-FI" noProof="1"/>
              <a:t>toinen taso</a:t>
            </a:r>
          </a:p>
          <a:p>
            <a:pPr lvl="2"/>
            <a:r>
              <a:rPr lang="fi-FI" noProof="1"/>
              <a:t>kolmas taso</a:t>
            </a:r>
          </a:p>
          <a:p>
            <a:pPr lvl="3"/>
            <a:r>
              <a:rPr lang="fi-FI" noProof="1"/>
              <a:t>neljäs taso</a:t>
            </a:r>
          </a:p>
          <a:p>
            <a:pPr lvl="4"/>
            <a:r>
              <a:rPr lang="fi-FI" noProof="1"/>
              <a:t>viides taso</a:t>
            </a:r>
          </a:p>
        </p:txBody>
      </p:sp>
      <p:sp>
        <p:nvSpPr>
          <p:cNvPr id="8" name="Text Placeholder 9"/>
          <p:cNvSpPr>
            <a:spLocks noGrp="1"/>
          </p:cNvSpPr>
          <p:nvPr>
            <p:ph type="body" sz="quarter" idx="14"/>
          </p:nvPr>
        </p:nvSpPr>
        <p:spPr>
          <a:xfrm>
            <a:off x="719403" y="6117299"/>
            <a:ext cx="6369599" cy="300035"/>
          </a:xfrm>
        </p:spPr>
        <p:txBody>
          <a:bodyPr/>
          <a:lstStyle>
            <a:lvl1pPr>
              <a:lnSpc>
                <a:spcPts val="1300"/>
              </a:lnSpc>
              <a:defRPr sz="1600"/>
            </a:lvl1pPr>
          </a:lstStyle>
          <a:p>
            <a:pPr lvl="0"/>
            <a:r>
              <a:rPr lang="fi-FI" noProof="1"/>
              <a:t>Muokkaa tekstin perustyylejä napsauttamalla</a:t>
            </a:r>
          </a:p>
        </p:txBody>
      </p:sp>
      <p:sp>
        <p:nvSpPr>
          <p:cNvPr id="6" name="Footer Placeholder 4"/>
          <p:cNvSpPr>
            <a:spLocks noGrp="1"/>
          </p:cNvSpPr>
          <p:nvPr>
            <p:ph type="ftr" sz="quarter" idx="15"/>
          </p:nvPr>
        </p:nvSpPr>
        <p:spPr/>
        <p:txBody>
          <a:bodyPr/>
          <a:lstStyle>
            <a:lvl1pPr>
              <a:defRPr noProof="0"/>
            </a:lvl1pPr>
          </a:lstStyle>
          <a:p>
            <a:pPr>
              <a:defRPr/>
            </a:pPr>
            <a:r>
              <a:rPr lang="fi-FI"/>
              <a:t>Kirsi Martinkauppi / ympäristöministeriö</a:t>
            </a:r>
          </a:p>
        </p:txBody>
      </p:sp>
      <p:sp>
        <p:nvSpPr>
          <p:cNvPr id="9" name="Slide Number Placeholder 5"/>
          <p:cNvSpPr>
            <a:spLocks noGrp="1"/>
          </p:cNvSpPr>
          <p:nvPr>
            <p:ph type="sldNum" sz="quarter" idx="16"/>
          </p:nvPr>
        </p:nvSpPr>
        <p:spPr/>
        <p:txBody>
          <a:bodyPr/>
          <a:lstStyle>
            <a:lvl1pPr>
              <a:defRPr/>
            </a:lvl1pPr>
          </a:lstStyle>
          <a:p>
            <a:pPr>
              <a:defRPr/>
            </a:pPr>
            <a:fld id="{94AC249F-D64B-47A5-A221-FAC9668BC185}" type="slidenum">
              <a:rPr lang="fi-FI" altLang="fi-FI"/>
              <a:pPr>
                <a:defRPr/>
              </a:pPr>
              <a:t>‹#›</a:t>
            </a:fld>
            <a:endParaRPr lang="fi-FI" altLang="fi-FI"/>
          </a:p>
        </p:txBody>
      </p:sp>
    </p:spTree>
    <p:extLst>
      <p:ext uri="{BB962C8B-B14F-4D97-AF65-F5344CB8AC3E}">
        <p14:creationId xmlns:p14="http://schemas.microsoft.com/office/powerpoint/2010/main" val="388207064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Kuvatekstillinen kuva">
    <p:spTree>
      <p:nvGrpSpPr>
        <p:cNvPr id="1" name=""/>
        <p:cNvGrpSpPr/>
        <p:nvPr/>
      </p:nvGrpSpPr>
      <p:grpSpPr>
        <a:xfrm>
          <a:off x="0" y="0"/>
          <a:ext cx="0" cy="0"/>
          <a:chOff x="0" y="0"/>
          <a:chExt cx="0" cy="0"/>
        </a:xfrm>
      </p:grpSpPr>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765925" y="0"/>
            <a:ext cx="5426075" cy="6858000"/>
          </a:xfrm>
          <a:solidFill>
            <a:schemeClr val="bg1">
              <a:lumMod val="95000"/>
            </a:schemeClr>
          </a:solidFill>
        </p:spPr>
        <p:txBody>
          <a:bodyPr anchor="ctr" anchorCtr="0"/>
          <a:lstStyle>
            <a:lvl1pPr marL="0" indent="0" algn="ctr">
              <a:buNone/>
              <a:defRPr b="1" i="1">
                <a:solidFill>
                  <a:schemeClr val="tx1"/>
                </a:solidFill>
              </a:defRPr>
            </a:lvl1pPr>
          </a:lstStyle>
          <a:p>
            <a:r>
              <a:rPr lang="fi-FI"/>
              <a:t>Lisää kuva napsauttamalla kuvaketta</a:t>
            </a:r>
          </a:p>
        </p:txBody>
      </p:sp>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94192" y="833569"/>
            <a:ext cx="4714765" cy="1197308"/>
          </a:xfrm>
        </p:spPr>
        <p:txBody>
          <a:bodyPr/>
          <a:lstStyle>
            <a:lvl1pPr>
              <a:lnSpc>
                <a:spcPct val="95000"/>
              </a:lnSpc>
              <a:defRPr sz="3000"/>
            </a:lvl1pPr>
          </a:lstStyle>
          <a:p>
            <a:r>
              <a:rPr lang="fi-FI"/>
              <a:t>Muokkaa ots. perustyyl. napsautt.</a:t>
            </a:r>
          </a:p>
        </p:txBody>
      </p:sp>
      <p:sp>
        <p:nvSpPr>
          <p:cNvPr id="3" name="Sisällön paikkamerkki 2">
            <a:extLst>
              <a:ext uri="{FF2B5EF4-FFF2-40B4-BE49-F238E27FC236}">
                <a16:creationId xmlns:a16="http://schemas.microsoft.com/office/drawing/2014/main" id="{F074A7AA-81BF-4F51-8FD2-46FB4DAC8B1E}"/>
              </a:ext>
            </a:extLst>
          </p:cNvPr>
          <p:cNvSpPr>
            <a:spLocks noGrp="1"/>
          </p:cNvSpPr>
          <p:nvPr>
            <p:ph sz="half" idx="1"/>
          </p:nvPr>
        </p:nvSpPr>
        <p:spPr>
          <a:xfrm>
            <a:off x="891708" y="2041236"/>
            <a:ext cx="4714765" cy="3981564"/>
          </a:xfrm>
        </p:spPr>
        <p:txBody>
          <a:bodyPr/>
          <a:lstStyle>
            <a:lvl1pPr>
              <a:defRPr sz="1800"/>
            </a:lvl1pPr>
            <a:lvl2pPr>
              <a:defRPr sz="1600"/>
            </a:lvl2pPr>
            <a:lvl3pPr>
              <a:defRPr sz="1400"/>
            </a:lvl3pPr>
            <a:lvl4pPr>
              <a:defRPr sz="1400"/>
            </a:lvl4pPr>
            <a:lvl5pPr>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5100FF64-45F1-C442-A7B9-8CA82DA2D761}" type="datetime1">
              <a:rPr lang="fi-FI" smtClean="0"/>
              <a:t>24.2.2025</a:t>
            </a:fld>
            <a:endParaRPr lang="fi-FI"/>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a:p>
        </p:txBody>
      </p:sp>
      <p:pic>
        <p:nvPicPr>
          <p:cNvPr id="17" name="Kuva 16">
            <a:extLst>
              <a:ext uri="{FF2B5EF4-FFF2-40B4-BE49-F238E27FC236}">
                <a16:creationId xmlns:a16="http://schemas.microsoft.com/office/drawing/2014/main" id="{488BC5D2-3E0C-4CF9-96C0-00EC565382B1}"/>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9620" y="6124534"/>
            <a:ext cx="1463455" cy="456168"/>
          </a:xfrm>
          <a:prstGeom prst="rect">
            <a:avLst/>
          </a:prstGeom>
        </p:spPr>
      </p:pic>
    </p:spTree>
    <p:extLst>
      <p:ext uri="{BB962C8B-B14F-4D97-AF65-F5344CB8AC3E}">
        <p14:creationId xmlns:p14="http://schemas.microsoft.com/office/powerpoint/2010/main" val="729189874"/>
      </p:ext>
    </p:extLst>
  </p:cSld>
  <p:clrMapOvr>
    <a:masterClrMapping/>
  </p:clrMapOvr>
  <p:transition spd="slow">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Kuvatekstillinen kuva 2">
    <p:bg>
      <p:bgPr>
        <a:solidFill>
          <a:srgbClr val="F6F3E5"/>
        </a:solidFill>
        <a:effectLst/>
      </p:bgPr>
    </p:bg>
    <p:spTree>
      <p:nvGrpSpPr>
        <p:cNvPr id="1" name=""/>
        <p:cNvGrpSpPr/>
        <p:nvPr/>
      </p:nvGrpSpPr>
      <p:grpSpPr>
        <a:xfrm>
          <a:off x="0" y="0"/>
          <a:ext cx="0" cy="0"/>
          <a:chOff x="0" y="0"/>
          <a:chExt cx="0" cy="0"/>
        </a:xfrm>
      </p:grpSpPr>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765925" y="0"/>
            <a:ext cx="5426075" cy="6858000"/>
          </a:xfrm>
          <a:solidFill>
            <a:schemeClr val="bg1">
              <a:lumMod val="95000"/>
            </a:schemeClr>
          </a:solidFill>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14254475-5CF6-1643-9C73-4A0126170862}" type="datetime1">
              <a:rPr lang="fi-FI" smtClean="0"/>
              <a:t>24.2.2025</a:t>
            </a:fld>
            <a:endParaRPr lang="fi-FI"/>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a:p>
        </p:txBody>
      </p:sp>
      <p:grpSp>
        <p:nvGrpSpPr>
          <p:cNvPr id="16" name="Ryhmä 15">
            <a:extLst>
              <a:ext uri="{FF2B5EF4-FFF2-40B4-BE49-F238E27FC236}">
                <a16:creationId xmlns:a16="http://schemas.microsoft.com/office/drawing/2014/main" id="{69F52D86-06D6-4204-8C5D-88168C5E54D1}"/>
              </a:ext>
              <a:ext uri="{C183D7F6-B498-43B3-948B-1728B52AA6E4}">
                <adec:decorative xmlns:adec="http://schemas.microsoft.com/office/drawing/2017/decorative" val="1"/>
              </a:ext>
            </a:extLst>
          </p:cNvPr>
          <p:cNvGrpSpPr/>
          <p:nvPr userDrawn="1"/>
        </p:nvGrpSpPr>
        <p:grpSpPr>
          <a:xfrm>
            <a:off x="0" y="0"/>
            <a:ext cx="6765925" cy="6858000"/>
            <a:chOff x="2713038" y="14288"/>
            <a:chExt cx="6765925" cy="6829425"/>
          </a:xfrm>
        </p:grpSpPr>
        <p:sp>
          <p:nvSpPr>
            <p:cNvPr id="14" name="Freeform 5">
              <a:extLst>
                <a:ext uri="{FF2B5EF4-FFF2-40B4-BE49-F238E27FC236}">
                  <a16:creationId xmlns:a16="http://schemas.microsoft.com/office/drawing/2014/main" id="{2BD81002-6E6D-4A28-ACC9-F247803CBB82}"/>
                </a:ext>
                <a:ext uri="{C183D7F6-B498-43B3-948B-1728B52AA6E4}">
                  <adec:decorative xmlns:adec="http://schemas.microsoft.com/office/drawing/2017/decorative" val="1"/>
                </a:ext>
              </a:extLst>
            </p:cNvPr>
            <p:cNvSpPr>
              <a:spLocks/>
            </p:cNvSpPr>
            <p:nvPr userDrawn="1"/>
          </p:nvSpPr>
          <p:spPr bwMode="auto">
            <a:xfrm>
              <a:off x="2713038" y="5027613"/>
              <a:ext cx="3035300" cy="1816100"/>
            </a:xfrm>
            <a:custGeom>
              <a:avLst/>
              <a:gdLst>
                <a:gd name="T0" fmla="*/ 8458 w 8465"/>
                <a:gd name="T1" fmla="*/ 5065 h 5065"/>
                <a:gd name="T2" fmla="*/ 8329 w 8465"/>
                <a:gd name="T3" fmla="*/ 3923 h 5065"/>
                <a:gd name="T4" fmla="*/ 7877 w 8465"/>
                <a:gd name="T5" fmla="*/ 2762 h 5065"/>
                <a:gd name="T6" fmla="*/ 7304 w 8465"/>
                <a:gd name="T7" fmla="*/ 1900 h 5065"/>
                <a:gd name="T8" fmla="*/ 3807 w 8465"/>
                <a:gd name="T9" fmla="*/ 66 h 5065"/>
                <a:gd name="T10" fmla="*/ 2573 w 8465"/>
                <a:gd name="T11" fmla="*/ 9 h 5065"/>
                <a:gd name="T12" fmla="*/ 340 w 8465"/>
                <a:gd name="T13" fmla="*/ 744 h 5065"/>
                <a:gd name="T14" fmla="*/ 0 w 8465"/>
                <a:gd name="T15" fmla="*/ 1198 h 5065"/>
                <a:gd name="T16" fmla="*/ 0 w 8465"/>
                <a:gd name="T17" fmla="*/ 5065 h 5065"/>
                <a:gd name="T18" fmla="*/ 8458 w 8465"/>
                <a:gd name="T19" fmla="*/ 5065 h 5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65" h="5065">
                  <a:moveTo>
                    <a:pt x="8458" y="5065"/>
                  </a:moveTo>
                  <a:cubicBezTo>
                    <a:pt x="8465" y="4684"/>
                    <a:pt x="8423" y="4299"/>
                    <a:pt x="8329" y="3923"/>
                  </a:cubicBezTo>
                  <a:cubicBezTo>
                    <a:pt x="8228" y="3515"/>
                    <a:pt x="8073" y="3124"/>
                    <a:pt x="7877" y="2762"/>
                  </a:cubicBezTo>
                  <a:cubicBezTo>
                    <a:pt x="7711" y="2455"/>
                    <a:pt x="7518" y="2167"/>
                    <a:pt x="7304" y="1900"/>
                  </a:cubicBezTo>
                  <a:cubicBezTo>
                    <a:pt x="6359" y="725"/>
                    <a:pt x="5177" y="225"/>
                    <a:pt x="3807" y="66"/>
                  </a:cubicBezTo>
                  <a:cubicBezTo>
                    <a:pt x="3397" y="18"/>
                    <a:pt x="2984" y="0"/>
                    <a:pt x="2573" y="9"/>
                  </a:cubicBezTo>
                  <a:cubicBezTo>
                    <a:pt x="1800" y="26"/>
                    <a:pt x="943" y="151"/>
                    <a:pt x="340" y="744"/>
                  </a:cubicBezTo>
                  <a:cubicBezTo>
                    <a:pt x="202" y="880"/>
                    <a:pt x="91" y="1033"/>
                    <a:pt x="0" y="1198"/>
                  </a:cubicBezTo>
                  <a:lnTo>
                    <a:pt x="0" y="5065"/>
                  </a:lnTo>
                  <a:lnTo>
                    <a:pt x="8458" y="5065"/>
                  </a:lnTo>
                  <a:close/>
                </a:path>
              </a:pathLst>
            </a:custGeom>
            <a:solidFill>
              <a:srgbClr val="FFB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6">
              <a:extLst>
                <a:ext uri="{FF2B5EF4-FFF2-40B4-BE49-F238E27FC236}">
                  <a16:creationId xmlns:a16="http://schemas.microsoft.com/office/drawing/2014/main" id="{227DA4E8-F3F6-486B-9137-8ACF47416E2F}"/>
                </a:ext>
                <a:ext uri="{C183D7F6-B498-43B3-948B-1728B52AA6E4}">
                  <adec:decorative xmlns:adec="http://schemas.microsoft.com/office/drawing/2017/decorative" val="1"/>
                </a:ext>
              </a:extLst>
            </p:cNvPr>
            <p:cNvSpPr>
              <a:spLocks/>
            </p:cNvSpPr>
            <p:nvPr userDrawn="1"/>
          </p:nvSpPr>
          <p:spPr bwMode="auto">
            <a:xfrm>
              <a:off x="7924800" y="14288"/>
              <a:ext cx="1554163" cy="2265363"/>
            </a:xfrm>
            <a:custGeom>
              <a:avLst/>
              <a:gdLst>
                <a:gd name="T0" fmla="*/ 4334 w 4334"/>
                <a:gd name="T1" fmla="*/ 0 h 6319"/>
                <a:gd name="T2" fmla="*/ 0 w 4334"/>
                <a:gd name="T3" fmla="*/ 0 h 6319"/>
                <a:gd name="T4" fmla="*/ 516 w 4334"/>
                <a:gd name="T5" fmla="*/ 1641 h 6319"/>
                <a:gd name="T6" fmla="*/ 921 w 4334"/>
                <a:gd name="T7" fmla="*/ 2863 h 6319"/>
                <a:gd name="T8" fmla="*/ 536 w 4334"/>
                <a:gd name="T9" fmla="*/ 4728 h 6319"/>
                <a:gd name="T10" fmla="*/ 1426 w 4334"/>
                <a:gd name="T11" fmla="*/ 5823 h 6319"/>
                <a:gd name="T12" fmla="*/ 4157 w 4334"/>
                <a:gd name="T13" fmla="*/ 6298 h 6319"/>
                <a:gd name="T14" fmla="*/ 4334 w 4334"/>
                <a:gd name="T15" fmla="*/ 6292 h 6319"/>
                <a:gd name="T16" fmla="*/ 4334 w 4334"/>
                <a:gd name="T17" fmla="*/ 0 h 6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34" h="6319">
                  <a:moveTo>
                    <a:pt x="4334" y="0"/>
                  </a:moveTo>
                  <a:lnTo>
                    <a:pt x="0" y="0"/>
                  </a:lnTo>
                  <a:cubicBezTo>
                    <a:pt x="76" y="560"/>
                    <a:pt x="268" y="1118"/>
                    <a:pt x="516" y="1641"/>
                  </a:cubicBezTo>
                  <a:cubicBezTo>
                    <a:pt x="703" y="2036"/>
                    <a:pt x="928" y="2439"/>
                    <a:pt x="921" y="2863"/>
                  </a:cubicBezTo>
                  <a:cubicBezTo>
                    <a:pt x="911" y="3517"/>
                    <a:pt x="449" y="4074"/>
                    <a:pt x="536" y="4728"/>
                  </a:cubicBezTo>
                  <a:cubicBezTo>
                    <a:pt x="602" y="5222"/>
                    <a:pt x="939" y="5631"/>
                    <a:pt x="1426" y="5823"/>
                  </a:cubicBezTo>
                  <a:cubicBezTo>
                    <a:pt x="2265" y="6153"/>
                    <a:pt x="3290" y="6319"/>
                    <a:pt x="4157" y="6298"/>
                  </a:cubicBezTo>
                  <a:cubicBezTo>
                    <a:pt x="4213" y="6297"/>
                    <a:pt x="4272" y="6295"/>
                    <a:pt x="4334" y="6292"/>
                  </a:cubicBezTo>
                  <a:lnTo>
                    <a:pt x="4334" y="0"/>
                  </a:lnTo>
                  <a:close/>
                </a:path>
              </a:pathLst>
            </a:custGeom>
            <a:solidFill>
              <a:srgbClr val="ECC7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94192" y="833569"/>
            <a:ext cx="4714765" cy="1197308"/>
          </a:xfrm>
        </p:spPr>
        <p:txBody>
          <a:bodyPr/>
          <a:lstStyle>
            <a:lvl1pPr>
              <a:lnSpc>
                <a:spcPct val="95000"/>
              </a:lnSpc>
              <a:defRPr sz="3000"/>
            </a:lvl1pPr>
          </a:lstStyle>
          <a:p>
            <a:r>
              <a:rPr lang="fi-FI"/>
              <a:t>Muokkaa ots. perustyyl. napsautt.</a:t>
            </a:r>
          </a:p>
        </p:txBody>
      </p:sp>
      <p:sp>
        <p:nvSpPr>
          <p:cNvPr id="3" name="Sisällön paikkamerkki 2">
            <a:extLst>
              <a:ext uri="{FF2B5EF4-FFF2-40B4-BE49-F238E27FC236}">
                <a16:creationId xmlns:a16="http://schemas.microsoft.com/office/drawing/2014/main" id="{F074A7AA-81BF-4F51-8FD2-46FB4DAC8B1E}"/>
              </a:ext>
            </a:extLst>
          </p:cNvPr>
          <p:cNvSpPr>
            <a:spLocks noGrp="1"/>
          </p:cNvSpPr>
          <p:nvPr>
            <p:ph sz="half" idx="1"/>
          </p:nvPr>
        </p:nvSpPr>
        <p:spPr>
          <a:xfrm>
            <a:off x="891708" y="2041236"/>
            <a:ext cx="4714765" cy="3981564"/>
          </a:xfrm>
        </p:spPr>
        <p:txBody>
          <a:bodyPr/>
          <a:lstStyle>
            <a:lvl1pPr>
              <a:defRPr sz="1800"/>
            </a:lvl1pPr>
            <a:lvl2pPr>
              <a:defRPr sz="1600"/>
            </a:lvl2pPr>
            <a:lvl3pPr>
              <a:defRPr sz="1400"/>
            </a:lvl3pPr>
            <a:lvl4pPr>
              <a:defRPr sz="1400"/>
            </a:lvl4pPr>
            <a:lvl5pPr>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17" name="Kuva 16">
            <a:extLst>
              <a:ext uri="{FF2B5EF4-FFF2-40B4-BE49-F238E27FC236}">
                <a16:creationId xmlns:a16="http://schemas.microsoft.com/office/drawing/2014/main" id="{488BC5D2-3E0C-4CF9-96C0-00EC565382B1}"/>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9620" y="6124534"/>
            <a:ext cx="1463455" cy="456168"/>
          </a:xfrm>
          <a:prstGeom prst="rect">
            <a:avLst/>
          </a:prstGeom>
        </p:spPr>
      </p:pic>
    </p:spTree>
    <p:extLst>
      <p:ext uri="{BB962C8B-B14F-4D97-AF65-F5344CB8AC3E}">
        <p14:creationId xmlns:p14="http://schemas.microsoft.com/office/powerpoint/2010/main" val="1580969391"/>
      </p:ext>
    </p:extLst>
  </p:cSld>
  <p:clrMapOvr>
    <a:masterClrMapping/>
  </p:clrMapOvr>
  <p:transition spd="slow">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Kuvatekstillinen kuva 3">
    <p:bg>
      <p:bgPr>
        <a:solidFill>
          <a:srgbClr val="253746"/>
        </a:solidFill>
        <a:effectLst/>
      </p:bgPr>
    </p:bg>
    <p:spTree>
      <p:nvGrpSpPr>
        <p:cNvPr id="1" name=""/>
        <p:cNvGrpSpPr/>
        <p:nvPr/>
      </p:nvGrpSpPr>
      <p:grpSpPr>
        <a:xfrm>
          <a:off x="0" y="0"/>
          <a:ext cx="0" cy="0"/>
          <a:chOff x="0" y="0"/>
          <a:chExt cx="0" cy="0"/>
        </a:xfrm>
      </p:grpSpPr>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765925" y="0"/>
            <a:ext cx="5426075" cy="6858000"/>
          </a:xfrm>
          <a:solidFill>
            <a:schemeClr val="bg1">
              <a:lumMod val="95000"/>
            </a:schemeClr>
          </a:solidFill>
        </p:spPr>
        <p:txBody>
          <a:bodyPr anchor="ctr" anchorCtr="0"/>
          <a:lstStyle>
            <a:lvl1pPr marL="0" indent="0" algn="ctr">
              <a:buNone/>
              <a:defRPr b="1" i="1">
                <a:solidFill>
                  <a:schemeClr val="tx1"/>
                </a:solidFill>
              </a:defRPr>
            </a:lvl1pPr>
          </a:lstStyle>
          <a:p>
            <a:r>
              <a:rPr lang="fi-FI"/>
              <a:t>Lisää kuva napsauttamalla kuvaketta</a:t>
            </a:r>
          </a:p>
        </p:txBody>
      </p:sp>
      <p:grpSp>
        <p:nvGrpSpPr>
          <p:cNvPr id="16" name="Ryhmä 15">
            <a:extLst>
              <a:ext uri="{FF2B5EF4-FFF2-40B4-BE49-F238E27FC236}">
                <a16:creationId xmlns:a16="http://schemas.microsoft.com/office/drawing/2014/main" id="{69F52D86-06D6-4204-8C5D-88168C5E54D1}"/>
              </a:ext>
              <a:ext uri="{C183D7F6-B498-43B3-948B-1728B52AA6E4}">
                <adec:decorative xmlns:adec="http://schemas.microsoft.com/office/drawing/2017/decorative" val="1"/>
              </a:ext>
            </a:extLst>
          </p:cNvPr>
          <p:cNvGrpSpPr/>
          <p:nvPr userDrawn="1"/>
        </p:nvGrpSpPr>
        <p:grpSpPr>
          <a:xfrm>
            <a:off x="0" y="0"/>
            <a:ext cx="6765925" cy="6858000"/>
            <a:chOff x="2713038" y="14288"/>
            <a:chExt cx="6765925" cy="6829425"/>
          </a:xfrm>
        </p:grpSpPr>
        <p:sp>
          <p:nvSpPr>
            <p:cNvPr id="14" name="Freeform 5">
              <a:extLst>
                <a:ext uri="{FF2B5EF4-FFF2-40B4-BE49-F238E27FC236}">
                  <a16:creationId xmlns:a16="http://schemas.microsoft.com/office/drawing/2014/main" id="{2BD81002-6E6D-4A28-ACC9-F247803CBB82}"/>
                </a:ext>
                <a:ext uri="{C183D7F6-B498-43B3-948B-1728B52AA6E4}">
                  <adec:decorative xmlns:adec="http://schemas.microsoft.com/office/drawing/2017/decorative" val="1"/>
                </a:ext>
              </a:extLst>
            </p:cNvPr>
            <p:cNvSpPr>
              <a:spLocks/>
            </p:cNvSpPr>
            <p:nvPr userDrawn="1"/>
          </p:nvSpPr>
          <p:spPr bwMode="auto">
            <a:xfrm>
              <a:off x="2713038" y="5027613"/>
              <a:ext cx="3035300" cy="1816100"/>
            </a:xfrm>
            <a:custGeom>
              <a:avLst/>
              <a:gdLst>
                <a:gd name="T0" fmla="*/ 8458 w 8465"/>
                <a:gd name="T1" fmla="*/ 5065 h 5065"/>
                <a:gd name="T2" fmla="*/ 8329 w 8465"/>
                <a:gd name="T3" fmla="*/ 3923 h 5065"/>
                <a:gd name="T4" fmla="*/ 7877 w 8465"/>
                <a:gd name="T5" fmla="*/ 2762 h 5065"/>
                <a:gd name="T6" fmla="*/ 7304 w 8465"/>
                <a:gd name="T7" fmla="*/ 1900 h 5065"/>
                <a:gd name="T8" fmla="*/ 3807 w 8465"/>
                <a:gd name="T9" fmla="*/ 66 h 5065"/>
                <a:gd name="T10" fmla="*/ 2573 w 8465"/>
                <a:gd name="T11" fmla="*/ 9 h 5065"/>
                <a:gd name="T12" fmla="*/ 340 w 8465"/>
                <a:gd name="T13" fmla="*/ 744 h 5065"/>
                <a:gd name="T14" fmla="*/ 0 w 8465"/>
                <a:gd name="T15" fmla="*/ 1198 h 5065"/>
                <a:gd name="T16" fmla="*/ 0 w 8465"/>
                <a:gd name="T17" fmla="*/ 5065 h 5065"/>
                <a:gd name="T18" fmla="*/ 8458 w 8465"/>
                <a:gd name="T19" fmla="*/ 5065 h 5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65" h="5065">
                  <a:moveTo>
                    <a:pt x="8458" y="5065"/>
                  </a:moveTo>
                  <a:cubicBezTo>
                    <a:pt x="8465" y="4684"/>
                    <a:pt x="8423" y="4299"/>
                    <a:pt x="8329" y="3923"/>
                  </a:cubicBezTo>
                  <a:cubicBezTo>
                    <a:pt x="8228" y="3515"/>
                    <a:pt x="8073" y="3124"/>
                    <a:pt x="7877" y="2762"/>
                  </a:cubicBezTo>
                  <a:cubicBezTo>
                    <a:pt x="7711" y="2455"/>
                    <a:pt x="7518" y="2167"/>
                    <a:pt x="7304" y="1900"/>
                  </a:cubicBezTo>
                  <a:cubicBezTo>
                    <a:pt x="6359" y="725"/>
                    <a:pt x="5177" y="225"/>
                    <a:pt x="3807" y="66"/>
                  </a:cubicBezTo>
                  <a:cubicBezTo>
                    <a:pt x="3397" y="18"/>
                    <a:pt x="2984" y="0"/>
                    <a:pt x="2573" y="9"/>
                  </a:cubicBezTo>
                  <a:cubicBezTo>
                    <a:pt x="1800" y="26"/>
                    <a:pt x="943" y="151"/>
                    <a:pt x="340" y="744"/>
                  </a:cubicBezTo>
                  <a:cubicBezTo>
                    <a:pt x="202" y="880"/>
                    <a:pt x="91" y="1033"/>
                    <a:pt x="0" y="1198"/>
                  </a:cubicBezTo>
                  <a:lnTo>
                    <a:pt x="0" y="5065"/>
                  </a:lnTo>
                  <a:lnTo>
                    <a:pt x="8458" y="5065"/>
                  </a:lnTo>
                  <a:close/>
                </a:path>
              </a:pathLst>
            </a:custGeom>
            <a:solidFill>
              <a:srgbClr val="2361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6">
              <a:extLst>
                <a:ext uri="{FF2B5EF4-FFF2-40B4-BE49-F238E27FC236}">
                  <a16:creationId xmlns:a16="http://schemas.microsoft.com/office/drawing/2014/main" id="{227DA4E8-F3F6-486B-9137-8ACF47416E2F}"/>
                </a:ext>
                <a:ext uri="{C183D7F6-B498-43B3-948B-1728B52AA6E4}">
                  <adec:decorative xmlns:adec="http://schemas.microsoft.com/office/drawing/2017/decorative" val="1"/>
                </a:ext>
              </a:extLst>
            </p:cNvPr>
            <p:cNvSpPr>
              <a:spLocks/>
            </p:cNvSpPr>
            <p:nvPr userDrawn="1"/>
          </p:nvSpPr>
          <p:spPr bwMode="auto">
            <a:xfrm>
              <a:off x="7924800" y="14288"/>
              <a:ext cx="1554163" cy="2265363"/>
            </a:xfrm>
            <a:custGeom>
              <a:avLst/>
              <a:gdLst>
                <a:gd name="T0" fmla="*/ 4334 w 4334"/>
                <a:gd name="T1" fmla="*/ 0 h 6319"/>
                <a:gd name="T2" fmla="*/ 0 w 4334"/>
                <a:gd name="T3" fmla="*/ 0 h 6319"/>
                <a:gd name="T4" fmla="*/ 516 w 4334"/>
                <a:gd name="T5" fmla="*/ 1641 h 6319"/>
                <a:gd name="T6" fmla="*/ 921 w 4334"/>
                <a:gd name="T7" fmla="*/ 2863 h 6319"/>
                <a:gd name="T8" fmla="*/ 536 w 4334"/>
                <a:gd name="T9" fmla="*/ 4728 h 6319"/>
                <a:gd name="T10" fmla="*/ 1426 w 4334"/>
                <a:gd name="T11" fmla="*/ 5823 h 6319"/>
                <a:gd name="T12" fmla="*/ 4157 w 4334"/>
                <a:gd name="T13" fmla="*/ 6298 h 6319"/>
                <a:gd name="T14" fmla="*/ 4334 w 4334"/>
                <a:gd name="T15" fmla="*/ 6292 h 6319"/>
                <a:gd name="T16" fmla="*/ 4334 w 4334"/>
                <a:gd name="T17" fmla="*/ 0 h 6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34" h="6319">
                  <a:moveTo>
                    <a:pt x="4334" y="0"/>
                  </a:moveTo>
                  <a:lnTo>
                    <a:pt x="0" y="0"/>
                  </a:lnTo>
                  <a:cubicBezTo>
                    <a:pt x="76" y="560"/>
                    <a:pt x="268" y="1118"/>
                    <a:pt x="516" y="1641"/>
                  </a:cubicBezTo>
                  <a:cubicBezTo>
                    <a:pt x="703" y="2036"/>
                    <a:pt x="928" y="2439"/>
                    <a:pt x="921" y="2863"/>
                  </a:cubicBezTo>
                  <a:cubicBezTo>
                    <a:pt x="911" y="3517"/>
                    <a:pt x="449" y="4074"/>
                    <a:pt x="536" y="4728"/>
                  </a:cubicBezTo>
                  <a:cubicBezTo>
                    <a:pt x="602" y="5222"/>
                    <a:pt x="939" y="5631"/>
                    <a:pt x="1426" y="5823"/>
                  </a:cubicBezTo>
                  <a:cubicBezTo>
                    <a:pt x="2265" y="6153"/>
                    <a:pt x="3290" y="6319"/>
                    <a:pt x="4157" y="6298"/>
                  </a:cubicBezTo>
                  <a:cubicBezTo>
                    <a:pt x="4213" y="6297"/>
                    <a:pt x="4272" y="6295"/>
                    <a:pt x="4334" y="6292"/>
                  </a:cubicBezTo>
                  <a:lnTo>
                    <a:pt x="4334" y="0"/>
                  </a:lnTo>
                  <a:close/>
                </a:path>
              </a:pathLst>
            </a:custGeom>
            <a:solidFill>
              <a:srgbClr val="C66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94192" y="833569"/>
            <a:ext cx="4714765" cy="1197308"/>
          </a:xfrm>
        </p:spPr>
        <p:txBody>
          <a:bodyPr/>
          <a:lstStyle>
            <a:lvl1pPr>
              <a:lnSpc>
                <a:spcPct val="95000"/>
              </a:lnSpc>
              <a:defRPr sz="3000">
                <a:solidFill>
                  <a:schemeClr val="bg1"/>
                </a:solidFill>
              </a:defRPr>
            </a:lvl1pPr>
          </a:lstStyle>
          <a:p>
            <a:r>
              <a:rPr lang="fi-FI"/>
              <a:t>Muokkaa ots. perustyyl. napsautt.</a:t>
            </a:r>
          </a:p>
        </p:txBody>
      </p:sp>
      <p:sp>
        <p:nvSpPr>
          <p:cNvPr id="3" name="Sisällön paikkamerkki 2">
            <a:extLst>
              <a:ext uri="{FF2B5EF4-FFF2-40B4-BE49-F238E27FC236}">
                <a16:creationId xmlns:a16="http://schemas.microsoft.com/office/drawing/2014/main" id="{F074A7AA-81BF-4F51-8FD2-46FB4DAC8B1E}"/>
              </a:ext>
            </a:extLst>
          </p:cNvPr>
          <p:cNvSpPr>
            <a:spLocks noGrp="1"/>
          </p:cNvSpPr>
          <p:nvPr>
            <p:ph sz="half" idx="1"/>
          </p:nvPr>
        </p:nvSpPr>
        <p:spPr>
          <a:xfrm>
            <a:off x="891708" y="2041236"/>
            <a:ext cx="4714765" cy="3981564"/>
          </a:xfrm>
        </p:spPr>
        <p:txBody>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9B5B0817-A60A-794C-B6EE-A7D142B27233}" type="datetime1">
              <a:rPr lang="fi-FI" smtClean="0"/>
              <a:t>24.2.2025</a:t>
            </a:fld>
            <a:endParaRPr lang="fi-FI"/>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a:p>
        </p:txBody>
      </p:sp>
      <p:pic>
        <p:nvPicPr>
          <p:cNvPr id="17" name="Kuva 16">
            <a:extLst>
              <a:ext uri="{FF2B5EF4-FFF2-40B4-BE49-F238E27FC236}">
                <a16:creationId xmlns:a16="http://schemas.microsoft.com/office/drawing/2014/main" id="{488BC5D2-3E0C-4CF9-96C0-00EC565382B1}"/>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79621" y="6124534"/>
            <a:ext cx="1463452" cy="456168"/>
          </a:xfrm>
          <a:prstGeom prst="rect">
            <a:avLst/>
          </a:prstGeom>
        </p:spPr>
      </p:pic>
    </p:spTree>
    <p:extLst>
      <p:ext uri="{BB962C8B-B14F-4D97-AF65-F5344CB8AC3E}">
        <p14:creationId xmlns:p14="http://schemas.microsoft.com/office/powerpoint/2010/main" val="257077776"/>
      </p:ext>
    </p:extLst>
  </p:cSld>
  <p:clrMapOvr>
    <a:masterClrMapping/>
  </p:clrMapOvr>
  <p:transition spd="slow">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Kuvatekstillinen kuva 4">
    <p:bg>
      <p:bgPr>
        <a:solidFill>
          <a:srgbClr val="ECC7CD"/>
        </a:solidFill>
        <a:effectLst/>
      </p:bgPr>
    </p:bg>
    <p:spTree>
      <p:nvGrpSpPr>
        <p:cNvPr id="1" name=""/>
        <p:cNvGrpSpPr/>
        <p:nvPr/>
      </p:nvGrpSpPr>
      <p:grpSpPr>
        <a:xfrm>
          <a:off x="0" y="0"/>
          <a:ext cx="0" cy="0"/>
          <a:chOff x="0" y="0"/>
          <a:chExt cx="0" cy="0"/>
        </a:xfrm>
      </p:grpSpPr>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765925" y="0"/>
            <a:ext cx="5426075" cy="6858000"/>
          </a:xfrm>
          <a:solidFill>
            <a:schemeClr val="bg1">
              <a:lumMod val="95000"/>
            </a:schemeClr>
          </a:solidFill>
        </p:spPr>
        <p:txBody>
          <a:bodyPr anchor="ctr" anchorCtr="0"/>
          <a:lstStyle>
            <a:lvl1pPr marL="0" indent="0" algn="ctr">
              <a:buNone/>
              <a:defRPr b="1" i="1">
                <a:solidFill>
                  <a:schemeClr val="tx1"/>
                </a:solidFill>
              </a:defRPr>
            </a:lvl1pPr>
          </a:lstStyle>
          <a:p>
            <a:r>
              <a:rPr lang="fi-FI"/>
              <a:t>Lisää kuva napsauttamalla kuvaketta</a:t>
            </a:r>
          </a:p>
        </p:txBody>
      </p:sp>
      <p:grpSp>
        <p:nvGrpSpPr>
          <p:cNvPr id="16" name="Ryhmä 15">
            <a:extLst>
              <a:ext uri="{FF2B5EF4-FFF2-40B4-BE49-F238E27FC236}">
                <a16:creationId xmlns:a16="http://schemas.microsoft.com/office/drawing/2014/main" id="{69F52D86-06D6-4204-8C5D-88168C5E54D1}"/>
              </a:ext>
              <a:ext uri="{C183D7F6-B498-43B3-948B-1728B52AA6E4}">
                <adec:decorative xmlns:adec="http://schemas.microsoft.com/office/drawing/2017/decorative" val="1"/>
              </a:ext>
            </a:extLst>
          </p:cNvPr>
          <p:cNvGrpSpPr/>
          <p:nvPr userDrawn="1"/>
        </p:nvGrpSpPr>
        <p:grpSpPr>
          <a:xfrm>
            <a:off x="0" y="0"/>
            <a:ext cx="6765925" cy="6858000"/>
            <a:chOff x="2713038" y="14288"/>
            <a:chExt cx="6765925" cy="6829425"/>
          </a:xfrm>
        </p:grpSpPr>
        <p:sp>
          <p:nvSpPr>
            <p:cNvPr id="14" name="Freeform 5">
              <a:extLst>
                <a:ext uri="{FF2B5EF4-FFF2-40B4-BE49-F238E27FC236}">
                  <a16:creationId xmlns:a16="http://schemas.microsoft.com/office/drawing/2014/main" id="{2BD81002-6E6D-4A28-ACC9-F247803CBB82}"/>
                </a:ext>
                <a:ext uri="{C183D7F6-B498-43B3-948B-1728B52AA6E4}">
                  <adec:decorative xmlns:adec="http://schemas.microsoft.com/office/drawing/2017/decorative" val="1"/>
                </a:ext>
              </a:extLst>
            </p:cNvPr>
            <p:cNvSpPr>
              <a:spLocks/>
            </p:cNvSpPr>
            <p:nvPr userDrawn="1"/>
          </p:nvSpPr>
          <p:spPr bwMode="auto">
            <a:xfrm>
              <a:off x="2713038" y="5027613"/>
              <a:ext cx="3035300" cy="1816100"/>
            </a:xfrm>
            <a:custGeom>
              <a:avLst/>
              <a:gdLst>
                <a:gd name="T0" fmla="*/ 8458 w 8465"/>
                <a:gd name="T1" fmla="*/ 5065 h 5065"/>
                <a:gd name="T2" fmla="*/ 8329 w 8465"/>
                <a:gd name="T3" fmla="*/ 3923 h 5065"/>
                <a:gd name="T4" fmla="*/ 7877 w 8465"/>
                <a:gd name="T5" fmla="*/ 2762 h 5065"/>
                <a:gd name="T6" fmla="*/ 7304 w 8465"/>
                <a:gd name="T7" fmla="*/ 1900 h 5065"/>
                <a:gd name="T8" fmla="*/ 3807 w 8465"/>
                <a:gd name="T9" fmla="*/ 66 h 5065"/>
                <a:gd name="T10" fmla="*/ 2573 w 8465"/>
                <a:gd name="T11" fmla="*/ 9 h 5065"/>
                <a:gd name="T12" fmla="*/ 340 w 8465"/>
                <a:gd name="T13" fmla="*/ 744 h 5065"/>
                <a:gd name="T14" fmla="*/ 0 w 8465"/>
                <a:gd name="T15" fmla="*/ 1198 h 5065"/>
                <a:gd name="T16" fmla="*/ 0 w 8465"/>
                <a:gd name="T17" fmla="*/ 5065 h 5065"/>
                <a:gd name="T18" fmla="*/ 8458 w 8465"/>
                <a:gd name="T19" fmla="*/ 5065 h 5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65" h="5065">
                  <a:moveTo>
                    <a:pt x="8458" y="5065"/>
                  </a:moveTo>
                  <a:cubicBezTo>
                    <a:pt x="8465" y="4684"/>
                    <a:pt x="8423" y="4299"/>
                    <a:pt x="8329" y="3923"/>
                  </a:cubicBezTo>
                  <a:cubicBezTo>
                    <a:pt x="8228" y="3515"/>
                    <a:pt x="8073" y="3124"/>
                    <a:pt x="7877" y="2762"/>
                  </a:cubicBezTo>
                  <a:cubicBezTo>
                    <a:pt x="7711" y="2455"/>
                    <a:pt x="7518" y="2167"/>
                    <a:pt x="7304" y="1900"/>
                  </a:cubicBezTo>
                  <a:cubicBezTo>
                    <a:pt x="6359" y="725"/>
                    <a:pt x="5177" y="225"/>
                    <a:pt x="3807" y="66"/>
                  </a:cubicBezTo>
                  <a:cubicBezTo>
                    <a:pt x="3397" y="18"/>
                    <a:pt x="2984" y="0"/>
                    <a:pt x="2573" y="9"/>
                  </a:cubicBezTo>
                  <a:cubicBezTo>
                    <a:pt x="1800" y="26"/>
                    <a:pt x="943" y="151"/>
                    <a:pt x="340" y="744"/>
                  </a:cubicBezTo>
                  <a:cubicBezTo>
                    <a:pt x="202" y="880"/>
                    <a:pt x="91" y="1033"/>
                    <a:pt x="0" y="1198"/>
                  </a:cubicBezTo>
                  <a:lnTo>
                    <a:pt x="0" y="5065"/>
                  </a:lnTo>
                  <a:lnTo>
                    <a:pt x="8458" y="5065"/>
                  </a:lnTo>
                  <a:close/>
                </a:path>
              </a:pathLst>
            </a:custGeom>
            <a:solidFill>
              <a:srgbClr val="BA9C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6">
              <a:extLst>
                <a:ext uri="{FF2B5EF4-FFF2-40B4-BE49-F238E27FC236}">
                  <a16:creationId xmlns:a16="http://schemas.microsoft.com/office/drawing/2014/main" id="{227DA4E8-F3F6-486B-9137-8ACF47416E2F}"/>
                </a:ext>
                <a:ext uri="{C183D7F6-B498-43B3-948B-1728B52AA6E4}">
                  <adec:decorative xmlns:adec="http://schemas.microsoft.com/office/drawing/2017/decorative" val="1"/>
                </a:ext>
              </a:extLst>
            </p:cNvPr>
            <p:cNvSpPr>
              <a:spLocks/>
            </p:cNvSpPr>
            <p:nvPr userDrawn="1"/>
          </p:nvSpPr>
          <p:spPr bwMode="auto">
            <a:xfrm>
              <a:off x="7924800" y="14288"/>
              <a:ext cx="1554163" cy="2265363"/>
            </a:xfrm>
            <a:custGeom>
              <a:avLst/>
              <a:gdLst>
                <a:gd name="T0" fmla="*/ 4334 w 4334"/>
                <a:gd name="T1" fmla="*/ 0 h 6319"/>
                <a:gd name="T2" fmla="*/ 0 w 4334"/>
                <a:gd name="T3" fmla="*/ 0 h 6319"/>
                <a:gd name="T4" fmla="*/ 516 w 4334"/>
                <a:gd name="T5" fmla="*/ 1641 h 6319"/>
                <a:gd name="T6" fmla="*/ 921 w 4334"/>
                <a:gd name="T7" fmla="*/ 2863 h 6319"/>
                <a:gd name="T8" fmla="*/ 536 w 4334"/>
                <a:gd name="T9" fmla="*/ 4728 h 6319"/>
                <a:gd name="T10" fmla="*/ 1426 w 4334"/>
                <a:gd name="T11" fmla="*/ 5823 h 6319"/>
                <a:gd name="T12" fmla="*/ 4157 w 4334"/>
                <a:gd name="T13" fmla="*/ 6298 h 6319"/>
                <a:gd name="T14" fmla="*/ 4334 w 4334"/>
                <a:gd name="T15" fmla="*/ 6292 h 6319"/>
                <a:gd name="T16" fmla="*/ 4334 w 4334"/>
                <a:gd name="T17" fmla="*/ 0 h 6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34" h="6319">
                  <a:moveTo>
                    <a:pt x="4334" y="0"/>
                  </a:moveTo>
                  <a:lnTo>
                    <a:pt x="0" y="0"/>
                  </a:lnTo>
                  <a:cubicBezTo>
                    <a:pt x="76" y="560"/>
                    <a:pt x="268" y="1118"/>
                    <a:pt x="516" y="1641"/>
                  </a:cubicBezTo>
                  <a:cubicBezTo>
                    <a:pt x="703" y="2036"/>
                    <a:pt x="928" y="2439"/>
                    <a:pt x="921" y="2863"/>
                  </a:cubicBezTo>
                  <a:cubicBezTo>
                    <a:pt x="911" y="3517"/>
                    <a:pt x="449" y="4074"/>
                    <a:pt x="536" y="4728"/>
                  </a:cubicBezTo>
                  <a:cubicBezTo>
                    <a:pt x="602" y="5222"/>
                    <a:pt x="939" y="5631"/>
                    <a:pt x="1426" y="5823"/>
                  </a:cubicBezTo>
                  <a:cubicBezTo>
                    <a:pt x="2265" y="6153"/>
                    <a:pt x="3290" y="6319"/>
                    <a:pt x="4157" y="6298"/>
                  </a:cubicBezTo>
                  <a:cubicBezTo>
                    <a:pt x="4213" y="6297"/>
                    <a:pt x="4272" y="6295"/>
                    <a:pt x="4334" y="6292"/>
                  </a:cubicBezTo>
                  <a:lnTo>
                    <a:pt x="4334" y="0"/>
                  </a:lnTo>
                  <a:close/>
                </a:path>
              </a:pathLst>
            </a:custGeom>
            <a:solidFill>
              <a:srgbClr val="FF58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94192" y="833569"/>
            <a:ext cx="4714765" cy="1197308"/>
          </a:xfrm>
        </p:spPr>
        <p:txBody>
          <a:bodyPr/>
          <a:lstStyle>
            <a:lvl1pPr>
              <a:lnSpc>
                <a:spcPct val="95000"/>
              </a:lnSpc>
              <a:defRPr sz="3000"/>
            </a:lvl1pPr>
          </a:lstStyle>
          <a:p>
            <a:r>
              <a:rPr lang="fi-FI"/>
              <a:t>Muokkaa ots. perustyyl. napsautt.</a:t>
            </a:r>
          </a:p>
        </p:txBody>
      </p:sp>
      <p:sp>
        <p:nvSpPr>
          <p:cNvPr id="3" name="Sisällön paikkamerkki 2">
            <a:extLst>
              <a:ext uri="{FF2B5EF4-FFF2-40B4-BE49-F238E27FC236}">
                <a16:creationId xmlns:a16="http://schemas.microsoft.com/office/drawing/2014/main" id="{F074A7AA-81BF-4F51-8FD2-46FB4DAC8B1E}"/>
              </a:ext>
            </a:extLst>
          </p:cNvPr>
          <p:cNvSpPr>
            <a:spLocks noGrp="1"/>
          </p:cNvSpPr>
          <p:nvPr>
            <p:ph sz="half" idx="1"/>
          </p:nvPr>
        </p:nvSpPr>
        <p:spPr>
          <a:xfrm>
            <a:off x="891708" y="2041236"/>
            <a:ext cx="4714765" cy="3981564"/>
          </a:xfrm>
        </p:spPr>
        <p:txBody>
          <a:bodyPr/>
          <a:lstStyle>
            <a:lvl1pPr>
              <a:defRPr sz="1800"/>
            </a:lvl1pPr>
            <a:lvl2pPr>
              <a:defRPr sz="1600"/>
            </a:lvl2pPr>
            <a:lvl3pPr>
              <a:defRPr sz="1400"/>
            </a:lvl3pPr>
            <a:lvl4pPr>
              <a:defRPr sz="1400"/>
            </a:lvl4pPr>
            <a:lvl5pPr>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5DCA1EB7-C34B-B445-83DC-41FCEFD21578}" type="datetime1">
              <a:rPr lang="fi-FI" smtClean="0"/>
              <a:t>24.2.2025</a:t>
            </a:fld>
            <a:endParaRPr lang="fi-FI"/>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a:p>
        </p:txBody>
      </p:sp>
      <p:pic>
        <p:nvPicPr>
          <p:cNvPr id="17" name="Kuva 16">
            <a:extLst>
              <a:ext uri="{FF2B5EF4-FFF2-40B4-BE49-F238E27FC236}">
                <a16:creationId xmlns:a16="http://schemas.microsoft.com/office/drawing/2014/main" id="{488BC5D2-3E0C-4CF9-96C0-00EC565382B1}"/>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9620" y="6124534"/>
            <a:ext cx="1463455" cy="456168"/>
          </a:xfrm>
          <a:prstGeom prst="rect">
            <a:avLst/>
          </a:prstGeom>
        </p:spPr>
      </p:pic>
    </p:spTree>
    <p:extLst>
      <p:ext uri="{BB962C8B-B14F-4D97-AF65-F5344CB8AC3E}">
        <p14:creationId xmlns:p14="http://schemas.microsoft.com/office/powerpoint/2010/main" val="854320719"/>
      </p:ext>
    </p:extLst>
  </p:cSld>
  <p:clrMapOvr>
    <a:masterClrMapping/>
  </p:clrMapOvr>
  <p:transition spd="slow">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Kuvatekstillinen kuva vasen">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5946483" y="833569"/>
            <a:ext cx="5333601" cy="1197308"/>
          </a:xfrm>
        </p:spPr>
        <p:txBody>
          <a:bodyPr/>
          <a:lstStyle>
            <a:lvl1pPr>
              <a:lnSpc>
                <a:spcPct val="95000"/>
              </a:lnSpc>
              <a:defRPr sz="3000"/>
            </a:lvl1pPr>
          </a:lstStyle>
          <a:p>
            <a:r>
              <a:rPr lang="fi-FI"/>
              <a:t>Muokkaa ots. perustyyl. napsautt.</a:t>
            </a:r>
          </a:p>
        </p:txBody>
      </p:sp>
      <p:sp>
        <p:nvSpPr>
          <p:cNvPr id="3" name="Sisällön paikkamerkki 2">
            <a:extLst>
              <a:ext uri="{FF2B5EF4-FFF2-40B4-BE49-F238E27FC236}">
                <a16:creationId xmlns:a16="http://schemas.microsoft.com/office/drawing/2014/main" id="{F074A7AA-81BF-4F51-8FD2-46FB4DAC8B1E}"/>
              </a:ext>
            </a:extLst>
          </p:cNvPr>
          <p:cNvSpPr>
            <a:spLocks noGrp="1"/>
          </p:cNvSpPr>
          <p:nvPr>
            <p:ph sz="half" idx="1"/>
          </p:nvPr>
        </p:nvSpPr>
        <p:spPr>
          <a:xfrm>
            <a:off x="5943999" y="2041236"/>
            <a:ext cx="5333601" cy="3981564"/>
          </a:xfrm>
        </p:spPr>
        <p:txBody>
          <a:bodyPr/>
          <a:lstStyle>
            <a:lvl1pPr>
              <a:defRPr sz="1800"/>
            </a:lvl1pPr>
            <a:lvl2pPr>
              <a:defRPr sz="1600"/>
            </a:lvl2pPr>
            <a:lvl3pPr>
              <a:defRPr sz="1400"/>
            </a:lvl3pPr>
            <a:lvl4pPr>
              <a:defRPr sz="1400"/>
            </a:lvl4pPr>
            <a:lvl5pPr>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A02EF396-3819-B646-8B8D-30C2C01368C4}" type="datetime1">
              <a:rPr lang="fi-FI" smtClean="0"/>
              <a:t>24.2.2025</a:t>
            </a:fld>
            <a:endParaRPr lang="fi-FI"/>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0" y="0"/>
            <a:ext cx="5434149" cy="6858000"/>
          </a:xfrm>
          <a:solidFill>
            <a:schemeClr val="bg1">
              <a:lumMod val="95000"/>
            </a:schemeClr>
          </a:solidFill>
        </p:spPr>
        <p:txBody>
          <a:bodyPr anchor="ctr" anchorCtr="0"/>
          <a:lstStyle>
            <a:lvl1pPr marL="0" indent="0" algn="ctr">
              <a:buNone/>
              <a:defRPr b="1" i="1">
                <a:solidFill>
                  <a:schemeClr val="tx1"/>
                </a:solidFill>
              </a:defRPr>
            </a:lvl1pPr>
          </a:lstStyle>
          <a:p>
            <a:r>
              <a:rPr lang="fi-FI"/>
              <a:t>Lisää kuva napsauttamalla kuvaketta</a:t>
            </a:r>
          </a:p>
        </p:txBody>
      </p:sp>
    </p:spTree>
    <p:extLst>
      <p:ext uri="{BB962C8B-B14F-4D97-AF65-F5344CB8AC3E}">
        <p14:creationId xmlns:p14="http://schemas.microsoft.com/office/powerpoint/2010/main" val="3155528197"/>
      </p:ext>
    </p:extLst>
  </p:cSld>
  <p:clrMapOvr>
    <a:masterClrMapping/>
  </p:clrMapOvr>
  <p:transition spd="slow">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Kuvatekstillinen kuva vasen 2">
    <p:bg>
      <p:bgPr>
        <a:solidFill>
          <a:srgbClr val="F6F3E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5946483" y="833569"/>
            <a:ext cx="5333601" cy="1197308"/>
          </a:xfrm>
        </p:spPr>
        <p:txBody>
          <a:bodyPr/>
          <a:lstStyle>
            <a:lvl1pPr>
              <a:lnSpc>
                <a:spcPct val="95000"/>
              </a:lnSpc>
              <a:defRPr sz="3000"/>
            </a:lvl1pPr>
          </a:lstStyle>
          <a:p>
            <a:r>
              <a:rPr lang="fi-FI"/>
              <a:t>Muokkaa ots. perustyyl. napsautt.</a:t>
            </a:r>
          </a:p>
        </p:txBody>
      </p:sp>
      <p:sp>
        <p:nvSpPr>
          <p:cNvPr id="3" name="Sisällön paikkamerkki 2">
            <a:extLst>
              <a:ext uri="{FF2B5EF4-FFF2-40B4-BE49-F238E27FC236}">
                <a16:creationId xmlns:a16="http://schemas.microsoft.com/office/drawing/2014/main" id="{F074A7AA-81BF-4F51-8FD2-46FB4DAC8B1E}"/>
              </a:ext>
            </a:extLst>
          </p:cNvPr>
          <p:cNvSpPr>
            <a:spLocks noGrp="1"/>
          </p:cNvSpPr>
          <p:nvPr>
            <p:ph sz="half" idx="1"/>
          </p:nvPr>
        </p:nvSpPr>
        <p:spPr>
          <a:xfrm>
            <a:off x="5943999" y="2041236"/>
            <a:ext cx="5333601" cy="3981564"/>
          </a:xfrm>
        </p:spPr>
        <p:txBody>
          <a:bodyPr/>
          <a:lstStyle>
            <a:lvl1pPr>
              <a:defRPr sz="1800"/>
            </a:lvl1pPr>
            <a:lvl2pPr>
              <a:defRPr sz="1600"/>
            </a:lvl2pPr>
            <a:lvl3pPr>
              <a:defRPr sz="1400"/>
            </a:lvl3pPr>
            <a:lvl4pPr>
              <a:defRPr sz="1400"/>
            </a:lvl4pPr>
            <a:lvl5pPr>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4549BA49-F856-014E-AEBB-5D7D85E12D01}" type="datetime1">
              <a:rPr lang="fi-FI" smtClean="0"/>
              <a:t>24.2.2025</a:t>
            </a:fld>
            <a:endParaRPr lang="fi-FI"/>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0" y="0"/>
            <a:ext cx="5434149" cy="6858000"/>
          </a:xfrm>
          <a:solidFill>
            <a:schemeClr val="bg1">
              <a:lumMod val="95000"/>
            </a:schemeClr>
          </a:solidFill>
        </p:spPr>
        <p:txBody>
          <a:bodyPr anchor="ctr" anchorCtr="0"/>
          <a:lstStyle>
            <a:lvl1pPr marL="0" indent="0" algn="ctr">
              <a:buNone/>
              <a:defRPr b="1" i="1">
                <a:solidFill>
                  <a:schemeClr val="tx1"/>
                </a:solidFill>
              </a:defRPr>
            </a:lvl1pPr>
          </a:lstStyle>
          <a:p>
            <a:r>
              <a:rPr lang="fi-FI"/>
              <a:t>Lisää kuva napsauttamalla kuvaketta</a:t>
            </a:r>
          </a:p>
        </p:txBody>
      </p:sp>
      <p:grpSp>
        <p:nvGrpSpPr>
          <p:cNvPr id="14" name="Ryhmä 13">
            <a:extLst>
              <a:ext uri="{FF2B5EF4-FFF2-40B4-BE49-F238E27FC236}">
                <a16:creationId xmlns:a16="http://schemas.microsoft.com/office/drawing/2014/main" id="{953CD720-05FC-4438-BA64-E40196BAA53D}"/>
              </a:ext>
              <a:ext uri="{C183D7F6-B498-43B3-948B-1728B52AA6E4}">
                <adec:decorative xmlns:adec="http://schemas.microsoft.com/office/drawing/2017/decorative" val="1"/>
              </a:ext>
            </a:extLst>
          </p:cNvPr>
          <p:cNvGrpSpPr/>
          <p:nvPr userDrawn="1"/>
        </p:nvGrpSpPr>
        <p:grpSpPr>
          <a:xfrm>
            <a:off x="5435337" y="0"/>
            <a:ext cx="6765925" cy="6858000"/>
            <a:chOff x="2713038" y="14288"/>
            <a:chExt cx="6765925" cy="6829425"/>
          </a:xfrm>
        </p:grpSpPr>
        <p:sp>
          <p:nvSpPr>
            <p:cNvPr id="12" name="Freeform 5">
              <a:extLst>
                <a:ext uri="{FF2B5EF4-FFF2-40B4-BE49-F238E27FC236}">
                  <a16:creationId xmlns:a16="http://schemas.microsoft.com/office/drawing/2014/main" id="{49CD8354-9E3C-4AE6-BA7F-B5CA96795724}"/>
                </a:ext>
                <a:ext uri="{C183D7F6-B498-43B3-948B-1728B52AA6E4}">
                  <adec:decorative xmlns:adec="http://schemas.microsoft.com/office/drawing/2017/decorative" val="1"/>
                </a:ext>
              </a:extLst>
            </p:cNvPr>
            <p:cNvSpPr>
              <a:spLocks/>
            </p:cNvSpPr>
            <p:nvPr userDrawn="1"/>
          </p:nvSpPr>
          <p:spPr bwMode="auto">
            <a:xfrm>
              <a:off x="8205788" y="14288"/>
              <a:ext cx="1273175" cy="2217738"/>
            </a:xfrm>
            <a:custGeom>
              <a:avLst/>
              <a:gdLst>
                <a:gd name="T0" fmla="*/ 3551 w 3551"/>
                <a:gd name="T1" fmla="*/ 6185 h 6185"/>
                <a:gd name="T2" fmla="*/ 3551 w 3551"/>
                <a:gd name="T3" fmla="*/ 0 h 6185"/>
                <a:gd name="T4" fmla="*/ 0 w 3551"/>
                <a:gd name="T5" fmla="*/ 0 h 6185"/>
                <a:gd name="T6" fmla="*/ 501 w 3551"/>
                <a:gd name="T7" fmla="*/ 1541 h 6185"/>
                <a:gd name="T8" fmla="*/ 906 w 3551"/>
                <a:gd name="T9" fmla="*/ 2763 h 6185"/>
                <a:gd name="T10" fmla="*/ 521 w 3551"/>
                <a:gd name="T11" fmla="*/ 4628 h 6185"/>
                <a:gd name="T12" fmla="*/ 1412 w 3551"/>
                <a:gd name="T13" fmla="*/ 5723 h 6185"/>
                <a:gd name="T14" fmla="*/ 3551 w 3551"/>
                <a:gd name="T15" fmla="*/ 6185 h 61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1" h="6185">
                  <a:moveTo>
                    <a:pt x="3551" y="6185"/>
                  </a:moveTo>
                  <a:lnTo>
                    <a:pt x="3551" y="0"/>
                  </a:lnTo>
                  <a:lnTo>
                    <a:pt x="0" y="0"/>
                  </a:lnTo>
                  <a:cubicBezTo>
                    <a:pt x="85" y="527"/>
                    <a:pt x="268" y="1049"/>
                    <a:pt x="501" y="1541"/>
                  </a:cubicBezTo>
                  <a:cubicBezTo>
                    <a:pt x="688" y="1936"/>
                    <a:pt x="913" y="2339"/>
                    <a:pt x="906" y="2763"/>
                  </a:cubicBezTo>
                  <a:cubicBezTo>
                    <a:pt x="896" y="3417"/>
                    <a:pt x="434" y="3974"/>
                    <a:pt x="521" y="4628"/>
                  </a:cubicBezTo>
                  <a:cubicBezTo>
                    <a:pt x="587" y="5122"/>
                    <a:pt x="924" y="5531"/>
                    <a:pt x="1412" y="5723"/>
                  </a:cubicBezTo>
                  <a:cubicBezTo>
                    <a:pt x="2066" y="5981"/>
                    <a:pt x="2833" y="6138"/>
                    <a:pt x="3551" y="6185"/>
                  </a:cubicBezTo>
                  <a:close/>
                </a:path>
              </a:pathLst>
            </a:custGeom>
            <a:solidFill>
              <a:srgbClr val="B9D3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8B55E2D9-4CF2-40AF-A688-7E12271B003E}"/>
                </a:ext>
                <a:ext uri="{C183D7F6-B498-43B3-948B-1728B52AA6E4}">
                  <adec:decorative xmlns:adec="http://schemas.microsoft.com/office/drawing/2017/decorative" val="1"/>
                </a:ext>
              </a:extLst>
            </p:cNvPr>
            <p:cNvSpPr>
              <a:spLocks/>
            </p:cNvSpPr>
            <p:nvPr userDrawn="1"/>
          </p:nvSpPr>
          <p:spPr bwMode="auto">
            <a:xfrm>
              <a:off x="2713038" y="5727700"/>
              <a:ext cx="1939925" cy="1116013"/>
            </a:xfrm>
            <a:custGeom>
              <a:avLst/>
              <a:gdLst>
                <a:gd name="T0" fmla="*/ 0 w 5413"/>
                <a:gd name="T1" fmla="*/ 3116 h 3116"/>
                <a:gd name="T2" fmla="*/ 5413 w 5413"/>
                <a:gd name="T3" fmla="*/ 3116 h 3116"/>
                <a:gd name="T4" fmla="*/ 5319 w 5413"/>
                <a:gd name="T5" fmla="*/ 2854 h 3116"/>
                <a:gd name="T6" fmla="*/ 3830 w 5413"/>
                <a:gd name="T7" fmla="*/ 1511 h 3116"/>
                <a:gd name="T8" fmla="*/ 1541 w 5413"/>
                <a:gd name="T9" fmla="*/ 506 h 3116"/>
                <a:gd name="T10" fmla="*/ 0 w 5413"/>
                <a:gd name="T11" fmla="*/ 0 h 3116"/>
                <a:gd name="T12" fmla="*/ 0 w 5413"/>
                <a:gd name="T13" fmla="*/ 3116 h 3116"/>
              </a:gdLst>
              <a:ahLst/>
              <a:cxnLst>
                <a:cxn ang="0">
                  <a:pos x="T0" y="T1"/>
                </a:cxn>
                <a:cxn ang="0">
                  <a:pos x="T2" y="T3"/>
                </a:cxn>
                <a:cxn ang="0">
                  <a:pos x="T4" y="T5"/>
                </a:cxn>
                <a:cxn ang="0">
                  <a:pos x="T6" y="T7"/>
                </a:cxn>
                <a:cxn ang="0">
                  <a:pos x="T8" y="T9"/>
                </a:cxn>
                <a:cxn ang="0">
                  <a:pos x="T10" y="T11"/>
                </a:cxn>
                <a:cxn ang="0">
                  <a:pos x="T12" y="T13"/>
                </a:cxn>
              </a:cxnLst>
              <a:rect l="0" t="0" r="r" b="b"/>
              <a:pathLst>
                <a:path w="5413" h="3116">
                  <a:moveTo>
                    <a:pt x="0" y="3116"/>
                  </a:moveTo>
                  <a:lnTo>
                    <a:pt x="5413" y="3116"/>
                  </a:lnTo>
                  <a:cubicBezTo>
                    <a:pt x="5388" y="3028"/>
                    <a:pt x="5356" y="2940"/>
                    <a:pt x="5319" y="2854"/>
                  </a:cubicBezTo>
                  <a:cubicBezTo>
                    <a:pt x="5040" y="2214"/>
                    <a:pt x="4428" y="1817"/>
                    <a:pt x="3830" y="1511"/>
                  </a:cubicBezTo>
                  <a:cubicBezTo>
                    <a:pt x="3088" y="1131"/>
                    <a:pt x="2323" y="794"/>
                    <a:pt x="1541" y="506"/>
                  </a:cubicBezTo>
                  <a:cubicBezTo>
                    <a:pt x="1055" y="327"/>
                    <a:pt x="532" y="128"/>
                    <a:pt x="0" y="0"/>
                  </a:cubicBezTo>
                  <a:lnTo>
                    <a:pt x="0" y="3116"/>
                  </a:lnTo>
                  <a:close/>
                </a:path>
              </a:pathLst>
            </a:custGeom>
            <a:solidFill>
              <a:srgbClr val="E0C0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3344863415"/>
      </p:ext>
    </p:extLst>
  </p:cSld>
  <p:clrMapOvr>
    <a:masterClrMapping/>
  </p:clrMapOvr>
  <p:transition spd="slow">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Kuvatekstillinen kuva vasen 3">
    <p:bg>
      <p:bgPr>
        <a:solidFill>
          <a:srgbClr val="253746"/>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953CD720-05FC-4438-BA64-E40196BAA53D}"/>
              </a:ext>
              <a:ext uri="{C183D7F6-B498-43B3-948B-1728B52AA6E4}">
                <adec:decorative xmlns:adec="http://schemas.microsoft.com/office/drawing/2017/decorative" val="1"/>
              </a:ext>
            </a:extLst>
          </p:cNvPr>
          <p:cNvGrpSpPr/>
          <p:nvPr userDrawn="1"/>
        </p:nvGrpSpPr>
        <p:grpSpPr>
          <a:xfrm>
            <a:off x="5435337" y="0"/>
            <a:ext cx="6765925" cy="6858000"/>
            <a:chOff x="2713038" y="14288"/>
            <a:chExt cx="6765925" cy="6829425"/>
          </a:xfrm>
        </p:grpSpPr>
        <p:sp>
          <p:nvSpPr>
            <p:cNvPr id="12" name="Freeform 5">
              <a:extLst>
                <a:ext uri="{FF2B5EF4-FFF2-40B4-BE49-F238E27FC236}">
                  <a16:creationId xmlns:a16="http://schemas.microsoft.com/office/drawing/2014/main" id="{49CD8354-9E3C-4AE6-BA7F-B5CA96795724}"/>
                </a:ext>
                <a:ext uri="{C183D7F6-B498-43B3-948B-1728B52AA6E4}">
                  <adec:decorative xmlns:adec="http://schemas.microsoft.com/office/drawing/2017/decorative" val="1"/>
                </a:ext>
              </a:extLst>
            </p:cNvPr>
            <p:cNvSpPr>
              <a:spLocks/>
            </p:cNvSpPr>
            <p:nvPr userDrawn="1"/>
          </p:nvSpPr>
          <p:spPr bwMode="auto">
            <a:xfrm>
              <a:off x="8205788" y="14288"/>
              <a:ext cx="1273175" cy="2217738"/>
            </a:xfrm>
            <a:custGeom>
              <a:avLst/>
              <a:gdLst>
                <a:gd name="T0" fmla="*/ 3551 w 3551"/>
                <a:gd name="T1" fmla="*/ 6185 h 6185"/>
                <a:gd name="T2" fmla="*/ 3551 w 3551"/>
                <a:gd name="T3" fmla="*/ 0 h 6185"/>
                <a:gd name="T4" fmla="*/ 0 w 3551"/>
                <a:gd name="T5" fmla="*/ 0 h 6185"/>
                <a:gd name="T6" fmla="*/ 501 w 3551"/>
                <a:gd name="T7" fmla="*/ 1541 h 6185"/>
                <a:gd name="T8" fmla="*/ 906 w 3551"/>
                <a:gd name="T9" fmla="*/ 2763 h 6185"/>
                <a:gd name="T10" fmla="*/ 521 w 3551"/>
                <a:gd name="T11" fmla="*/ 4628 h 6185"/>
                <a:gd name="T12" fmla="*/ 1412 w 3551"/>
                <a:gd name="T13" fmla="*/ 5723 h 6185"/>
                <a:gd name="T14" fmla="*/ 3551 w 3551"/>
                <a:gd name="T15" fmla="*/ 6185 h 61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1" h="6185">
                  <a:moveTo>
                    <a:pt x="3551" y="6185"/>
                  </a:moveTo>
                  <a:lnTo>
                    <a:pt x="3551" y="0"/>
                  </a:lnTo>
                  <a:lnTo>
                    <a:pt x="0" y="0"/>
                  </a:lnTo>
                  <a:cubicBezTo>
                    <a:pt x="85" y="527"/>
                    <a:pt x="268" y="1049"/>
                    <a:pt x="501" y="1541"/>
                  </a:cubicBezTo>
                  <a:cubicBezTo>
                    <a:pt x="688" y="1936"/>
                    <a:pt x="913" y="2339"/>
                    <a:pt x="906" y="2763"/>
                  </a:cubicBezTo>
                  <a:cubicBezTo>
                    <a:pt x="896" y="3417"/>
                    <a:pt x="434" y="3974"/>
                    <a:pt x="521" y="4628"/>
                  </a:cubicBezTo>
                  <a:cubicBezTo>
                    <a:pt x="587" y="5122"/>
                    <a:pt x="924" y="5531"/>
                    <a:pt x="1412" y="5723"/>
                  </a:cubicBezTo>
                  <a:cubicBezTo>
                    <a:pt x="2066" y="5981"/>
                    <a:pt x="2833" y="6138"/>
                    <a:pt x="3551" y="6185"/>
                  </a:cubicBezTo>
                  <a:close/>
                </a:path>
              </a:pathLst>
            </a:custGeom>
            <a:solidFill>
              <a:srgbClr val="2361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8B55E2D9-4CF2-40AF-A688-7E12271B003E}"/>
                </a:ext>
                <a:ext uri="{C183D7F6-B498-43B3-948B-1728B52AA6E4}">
                  <adec:decorative xmlns:adec="http://schemas.microsoft.com/office/drawing/2017/decorative" val="1"/>
                </a:ext>
              </a:extLst>
            </p:cNvPr>
            <p:cNvSpPr>
              <a:spLocks/>
            </p:cNvSpPr>
            <p:nvPr userDrawn="1"/>
          </p:nvSpPr>
          <p:spPr bwMode="auto">
            <a:xfrm>
              <a:off x="2713038" y="5727700"/>
              <a:ext cx="1939925" cy="1116013"/>
            </a:xfrm>
            <a:custGeom>
              <a:avLst/>
              <a:gdLst>
                <a:gd name="T0" fmla="*/ 0 w 5413"/>
                <a:gd name="T1" fmla="*/ 3116 h 3116"/>
                <a:gd name="T2" fmla="*/ 5413 w 5413"/>
                <a:gd name="T3" fmla="*/ 3116 h 3116"/>
                <a:gd name="T4" fmla="*/ 5319 w 5413"/>
                <a:gd name="T5" fmla="*/ 2854 h 3116"/>
                <a:gd name="T6" fmla="*/ 3830 w 5413"/>
                <a:gd name="T7" fmla="*/ 1511 h 3116"/>
                <a:gd name="T8" fmla="*/ 1541 w 5413"/>
                <a:gd name="T9" fmla="*/ 506 h 3116"/>
                <a:gd name="T10" fmla="*/ 0 w 5413"/>
                <a:gd name="T11" fmla="*/ 0 h 3116"/>
                <a:gd name="T12" fmla="*/ 0 w 5413"/>
                <a:gd name="T13" fmla="*/ 3116 h 3116"/>
              </a:gdLst>
              <a:ahLst/>
              <a:cxnLst>
                <a:cxn ang="0">
                  <a:pos x="T0" y="T1"/>
                </a:cxn>
                <a:cxn ang="0">
                  <a:pos x="T2" y="T3"/>
                </a:cxn>
                <a:cxn ang="0">
                  <a:pos x="T4" y="T5"/>
                </a:cxn>
                <a:cxn ang="0">
                  <a:pos x="T6" y="T7"/>
                </a:cxn>
                <a:cxn ang="0">
                  <a:pos x="T8" y="T9"/>
                </a:cxn>
                <a:cxn ang="0">
                  <a:pos x="T10" y="T11"/>
                </a:cxn>
                <a:cxn ang="0">
                  <a:pos x="T12" y="T13"/>
                </a:cxn>
              </a:cxnLst>
              <a:rect l="0" t="0" r="r" b="b"/>
              <a:pathLst>
                <a:path w="5413" h="3116">
                  <a:moveTo>
                    <a:pt x="0" y="3116"/>
                  </a:moveTo>
                  <a:lnTo>
                    <a:pt x="5413" y="3116"/>
                  </a:lnTo>
                  <a:cubicBezTo>
                    <a:pt x="5388" y="3028"/>
                    <a:pt x="5356" y="2940"/>
                    <a:pt x="5319" y="2854"/>
                  </a:cubicBezTo>
                  <a:cubicBezTo>
                    <a:pt x="5040" y="2214"/>
                    <a:pt x="4428" y="1817"/>
                    <a:pt x="3830" y="1511"/>
                  </a:cubicBezTo>
                  <a:cubicBezTo>
                    <a:pt x="3088" y="1131"/>
                    <a:pt x="2323" y="794"/>
                    <a:pt x="1541" y="506"/>
                  </a:cubicBezTo>
                  <a:cubicBezTo>
                    <a:pt x="1055" y="327"/>
                    <a:pt x="532" y="128"/>
                    <a:pt x="0" y="0"/>
                  </a:cubicBezTo>
                  <a:lnTo>
                    <a:pt x="0" y="3116"/>
                  </a:lnTo>
                  <a:close/>
                </a:path>
              </a:pathLst>
            </a:custGeom>
            <a:solidFill>
              <a:srgbClr val="C66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5946483" y="833569"/>
            <a:ext cx="5333601" cy="1197308"/>
          </a:xfrm>
        </p:spPr>
        <p:txBody>
          <a:bodyPr/>
          <a:lstStyle>
            <a:lvl1pPr>
              <a:lnSpc>
                <a:spcPct val="95000"/>
              </a:lnSpc>
              <a:defRPr sz="3000">
                <a:solidFill>
                  <a:schemeClr val="bg1"/>
                </a:solidFill>
              </a:defRPr>
            </a:lvl1pPr>
          </a:lstStyle>
          <a:p>
            <a:r>
              <a:rPr lang="fi-FI"/>
              <a:t>Muokkaa ots. perustyyl. napsautt.</a:t>
            </a:r>
          </a:p>
        </p:txBody>
      </p:sp>
      <p:sp>
        <p:nvSpPr>
          <p:cNvPr id="3" name="Sisällön paikkamerkki 2">
            <a:extLst>
              <a:ext uri="{FF2B5EF4-FFF2-40B4-BE49-F238E27FC236}">
                <a16:creationId xmlns:a16="http://schemas.microsoft.com/office/drawing/2014/main" id="{F074A7AA-81BF-4F51-8FD2-46FB4DAC8B1E}"/>
              </a:ext>
            </a:extLst>
          </p:cNvPr>
          <p:cNvSpPr>
            <a:spLocks noGrp="1"/>
          </p:cNvSpPr>
          <p:nvPr>
            <p:ph sz="half" idx="1"/>
          </p:nvPr>
        </p:nvSpPr>
        <p:spPr>
          <a:xfrm>
            <a:off x="5943999" y="2041236"/>
            <a:ext cx="5333601" cy="3981564"/>
          </a:xfrm>
        </p:spPr>
        <p:txBody>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lvl1pPr>
              <a:defRPr>
                <a:solidFill>
                  <a:schemeClr val="bg1"/>
                </a:solidFill>
              </a:defRPr>
            </a:lvl1pPr>
          </a:lstStyle>
          <a:p>
            <a:pPr algn="r"/>
            <a:r>
              <a:rPr lang="fi-FI"/>
              <a:t>Esityksen nimi</a:t>
            </a:r>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lvl1pPr>
              <a:defRPr>
                <a:solidFill>
                  <a:schemeClr val="bg1"/>
                </a:solidFill>
              </a:defRPr>
            </a:lvl1pPr>
          </a:lstStyle>
          <a:p>
            <a:fld id="{B95F8083-B257-2449-A670-258AB20424D7}" type="datetime1">
              <a:rPr lang="fi-FI" smtClean="0"/>
              <a:t>24.2.2025</a:t>
            </a:fld>
            <a:endParaRPr lang="fi-FI"/>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0" y="0"/>
            <a:ext cx="5434149" cy="6858000"/>
          </a:xfrm>
          <a:solidFill>
            <a:schemeClr val="bg1">
              <a:lumMod val="95000"/>
            </a:schemeClr>
          </a:solidFill>
        </p:spPr>
        <p:txBody>
          <a:bodyPr anchor="ctr" anchorCtr="0"/>
          <a:lstStyle>
            <a:lvl1pPr marL="0" indent="0" algn="ctr">
              <a:buNone/>
              <a:defRPr b="1" i="1">
                <a:solidFill>
                  <a:schemeClr val="tx1"/>
                </a:solidFill>
              </a:defRPr>
            </a:lvl1pPr>
          </a:lstStyle>
          <a:p>
            <a:r>
              <a:rPr lang="fi-FI"/>
              <a:t>Lisää kuva napsauttamalla kuvaketta</a:t>
            </a:r>
          </a:p>
        </p:txBody>
      </p:sp>
    </p:spTree>
    <p:extLst>
      <p:ext uri="{BB962C8B-B14F-4D97-AF65-F5344CB8AC3E}">
        <p14:creationId xmlns:p14="http://schemas.microsoft.com/office/powerpoint/2010/main" val="716365617"/>
      </p:ext>
    </p:extLst>
  </p:cSld>
  <p:clrMapOvr>
    <a:masterClrMapping/>
  </p:clrMapOvr>
  <p:transition spd="slow">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Kuvatekstillinen kuva vasen 4">
    <p:bg>
      <p:bgPr>
        <a:solidFill>
          <a:srgbClr val="ECC7CD"/>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953CD720-05FC-4438-BA64-E40196BAA53D}"/>
              </a:ext>
              <a:ext uri="{C183D7F6-B498-43B3-948B-1728B52AA6E4}">
                <adec:decorative xmlns:adec="http://schemas.microsoft.com/office/drawing/2017/decorative" val="1"/>
              </a:ext>
            </a:extLst>
          </p:cNvPr>
          <p:cNvGrpSpPr/>
          <p:nvPr userDrawn="1"/>
        </p:nvGrpSpPr>
        <p:grpSpPr>
          <a:xfrm>
            <a:off x="5435337" y="0"/>
            <a:ext cx="6765925" cy="6858000"/>
            <a:chOff x="2713038" y="14288"/>
            <a:chExt cx="6765925" cy="6829425"/>
          </a:xfrm>
        </p:grpSpPr>
        <p:sp>
          <p:nvSpPr>
            <p:cNvPr id="12" name="Freeform 5">
              <a:extLst>
                <a:ext uri="{FF2B5EF4-FFF2-40B4-BE49-F238E27FC236}">
                  <a16:creationId xmlns:a16="http://schemas.microsoft.com/office/drawing/2014/main" id="{49CD8354-9E3C-4AE6-BA7F-B5CA96795724}"/>
                </a:ext>
                <a:ext uri="{C183D7F6-B498-43B3-948B-1728B52AA6E4}">
                  <adec:decorative xmlns:adec="http://schemas.microsoft.com/office/drawing/2017/decorative" val="1"/>
                </a:ext>
              </a:extLst>
            </p:cNvPr>
            <p:cNvSpPr>
              <a:spLocks/>
            </p:cNvSpPr>
            <p:nvPr userDrawn="1"/>
          </p:nvSpPr>
          <p:spPr bwMode="auto">
            <a:xfrm>
              <a:off x="8205788" y="14288"/>
              <a:ext cx="1273175" cy="2217738"/>
            </a:xfrm>
            <a:custGeom>
              <a:avLst/>
              <a:gdLst>
                <a:gd name="T0" fmla="*/ 3551 w 3551"/>
                <a:gd name="T1" fmla="*/ 6185 h 6185"/>
                <a:gd name="T2" fmla="*/ 3551 w 3551"/>
                <a:gd name="T3" fmla="*/ 0 h 6185"/>
                <a:gd name="T4" fmla="*/ 0 w 3551"/>
                <a:gd name="T5" fmla="*/ 0 h 6185"/>
                <a:gd name="T6" fmla="*/ 501 w 3551"/>
                <a:gd name="T7" fmla="*/ 1541 h 6185"/>
                <a:gd name="T8" fmla="*/ 906 w 3551"/>
                <a:gd name="T9" fmla="*/ 2763 h 6185"/>
                <a:gd name="T10" fmla="*/ 521 w 3551"/>
                <a:gd name="T11" fmla="*/ 4628 h 6185"/>
                <a:gd name="T12" fmla="*/ 1412 w 3551"/>
                <a:gd name="T13" fmla="*/ 5723 h 6185"/>
                <a:gd name="T14" fmla="*/ 3551 w 3551"/>
                <a:gd name="T15" fmla="*/ 6185 h 61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1" h="6185">
                  <a:moveTo>
                    <a:pt x="3551" y="6185"/>
                  </a:moveTo>
                  <a:lnTo>
                    <a:pt x="3551" y="0"/>
                  </a:lnTo>
                  <a:lnTo>
                    <a:pt x="0" y="0"/>
                  </a:lnTo>
                  <a:cubicBezTo>
                    <a:pt x="85" y="527"/>
                    <a:pt x="268" y="1049"/>
                    <a:pt x="501" y="1541"/>
                  </a:cubicBezTo>
                  <a:cubicBezTo>
                    <a:pt x="688" y="1936"/>
                    <a:pt x="913" y="2339"/>
                    <a:pt x="906" y="2763"/>
                  </a:cubicBezTo>
                  <a:cubicBezTo>
                    <a:pt x="896" y="3417"/>
                    <a:pt x="434" y="3974"/>
                    <a:pt x="521" y="4628"/>
                  </a:cubicBezTo>
                  <a:cubicBezTo>
                    <a:pt x="587" y="5122"/>
                    <a:pt x="924" y="5531"/>
                    <a:pt x="1412" y="5723"/>
                  </a:cubicBezTo>
                  <a:cubicBezTo>
                    <a:pt x="2066" y="5981"/>
                    <a:pt x="2833" y="6138"/>
                    <a:pt x="3551" y="6185"/>
                  </a:cubicBezTo>
                  <a:close/>
                </a:path>
              </a:pathLst>
            </a:custGeom>
            <a:solidFill>
              <a:srgbClr val="FF58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8B55E2D9-4CF2-40AF-A688-7E12271B003E}"/>
                </a:ext>
                <a:ext uri="{C183D7F6-B498-43B3-948B-1728B52AA6E4}">
                  <adec:decorative xmlns:adec="http://schemas.microsoft.com/office/drawing/2017/decorative" val="1"/>
                </a:ext>
              </a:extLst>
            </p:cNvPr>
            <p:cNvSpPr>
              <a:spLocks/>
            </p:cNvSpPr>
            <p:nvPr userDrawn="1"/>
          </p:nvSpPr>
          <p:spPr bwMode="auto">
            <a:xfrm>
              <a:off x="2713038" y="5727700"/>
              <a:ext cx="1939925" cy="1116013"/>
            </a:xfrm>
            <a:custGeom>
              <a:avLst/>
              <a:gdLst>
                <a:gd name="T0" fmla="*/ 0 w 5413"/>
                <a:gd name="T1" fmla="*/ 3116 h 3116"/>
                <a:gd name="T2" fmla="*/ 5413 w 5413"/>
                <a:gd name="T3" fmla="*/ 3116 h 3116"/>
                <a:gd name="T4" fmla="*/ 5319 w 5413"/>
                <a:gd name="T5" fmla="*/ 2854 h 3116"/>
                <a:gd name="T6" fmla="*/ 3830 w 5413"/>
                <a:gd name="T7" fmla="*/ 1511 h 3116"/>
                <a:gd name="T8" fmla="*/ 1541 w 5413"/>
                <a:gd name="T9" fmla="*/ 506 h 3116"/>
                <a:gd name="T10" fmla="*/ 0 w 5413"/>
                <a:gd name="T11" fmla="*/ 0 h 3116"/>
                <a:gd name="T12" fmla="*/ 0 w 5413"/>
                <a:gd name="T13" fmla="*/ 3116 h 3116"/>
              </a:gdLst>
              <a:ahLst/>
              <a:cxnLst>
                <a:cxn ang="0">
                  <a:pos x="T0" y="T1"/>
                </a:cxn>
                <a:cxn ang="0">
                  <a:pos x="T2" y="T3"/>
                </a:cxn>
                <a:cxn ang="0">
                  <a:pos x="T4" y="T5"/>
                </a:cxn>
                <a:cxn ang="0">
                  <a:pos x="T6" y="T7"/>
                </a:cxn>
                <a:cxn ang="0">
                  <a:pos x="T8" y="T9"/>
                </a:cxn>
                <a:cxn ang="0">
                  <a:pos x="T10" y="T11"/>
                </a:cxn>
                <a:cxn ang="0">
                  <a:pos x="T12" y="T13"/>
                </a:cxn>
              </a:cxnLst>
              <a:rect l="0" t="0" r="r" b="b"/>
              <a:pathLst>
                <a:path w="5413" h="3116">
                  <a:moveTo>
                    <a:pt x="0" y="3116"/>
                  </a:moveTo>
                  <a:lnTo>
                    <a:pt x="5413" y="3116"/>
                  </a:lnTo>
                  <a:cubicBezTo>
                    <a:pt x="5388" y="3028"/>
                    <a:pt x="5356" y="2940"/>
                    <a:pt x="5319" y="2854"/>
                  </a:cubicBezTo>
                  <a:cubicBezTo>
                    <a:pt x="5040" y="2214"/>
                    <a:pt x="4428" y="1817"/>
                    <a:pt x="3830" y="1511"/>
                  </a:cubicBezTo>
                  <a:cubicBezTo>
                    <a:pt x="3088" y="1131"/>
                    <a:pt x="2323" y="794"/>
                    <a:pt x="1541" y="506"/>
                  </a:cubicBezTo>
                  <a:cubicBezTo>
                    <a:pt x="1055" y="327"/>
                    <a:pt x="532" y="128"/>
                    <a:pt x="0" y="0"/>
                  </a:cubicBezTo>
                  <a:lnTo>
                    <a:pt x="0" y="3116"/>
                  </a:lnTo>
                  <a:close/>
                </a:path>
              </a:pathLst>
            </a:custGeom>
            <a:solidFill>
              <a:srgbClr val="BA9C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5946483" y="833569"/>
            <a:ext cx="5333601" cy="1197308"/>
          </a:xfrm>
        </p:spPr>
        <p:txBody>
          <a:bodyPr/>
          <a:lstStyle>
            <a:lvl1pPr>
              <a:lnSpc>
                <a:spcPct val="95000"/>
              </a:lnSpc>
              <a:defRPr sz="3000">
                <a:solidFill>
                  <a:schemeClr val="tx2"/>
                </a:solidFill>
              </a:defRPr>
            </a:lvl1pPr>
          </a:lstStyle>
          <a:p>
            <a:r>
              <a:rPr lang="fi-FI"/>
              <a:t>Muokkaa ots. perustyyl. napsautt.</a:t>
            </a:r>
          </a:p>
        </p:txBody>
      </p:sp>
      <p:sp>
        <p:nvSpPr>
          <p:cNvPr id="3" name="Sisällön paikkamerkki 2">
            <a:extLst>
              <a:ext uri="{FF2B5EF4-FFF2-40B4-BE49-F238E27FC236}">
                <a16:creationId xmlns:a16="http://schemas.microsoft.com/office/drawing/2014/main" id="{F074A7AA-81BF-4F51-8FD2-46FB4DAC8B1E}"/>
              </a:ext>
            </a:extLst>
          </p:cNvPr>
          <p:cNvSpPr>
            <a:spLocks noGrp="1"/>
          </p:cNvSpPr>
          <p:nvPr>
            <p:ph sz="half" idx="1"/>
          </p:nvPr>
        </p:nvSpPr>
        <p:spPr>
          <a:xfrm>
            <a:off x="5943999" y="2041236"/>
            <a:ext cx="5333601" cy="3981564"/>
          </a:xfrm>
        </p:spPr>
        <p:txBody>
          <a:bodyPr/>
          <a:lstStyle>
            <a:lvl1pPr>
              <a:defRPr sz="1800">
                <a:solidFill>
                  <a:schemeClr val="tx2"/>
                </a:solidFill>
              </a:defRPr>
            </a:lvl1pPr>
            <a:lvl2pPr>
              <a:defRPr sz="1600">
                <a:solidFill>
                  <a:schemeClr val="tx2"/>
                </a:solidFill>
              </a:defRPr>
            </a:lvl2pPr>
            <a:lvl3pPr>
              <a:defRPr sz="1400">
                <a:solidFill>
                  <a:schemeClr val="tx2"/>
                </a:solidFill>
              </a:defRPr>
            </a:lvl3pPr>
            <a:lvl4pPr>
              <a:defRPr sz="1400">
                <a:solidFill>
                  <a:schemeClr val="tx2"/>
                </a:solidFill>
              </a:defRPr>
            </a:lvl4pPr>
            <a:lvl5pPr>
              <a:defRPr sz="1400">
                <a:solidFill>
                  <a:schemeClr val="tx2"/>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lvl1pPr>
              <a:defRPr>
                <a:solidFill>
                  <a:schemeClr val="tx2"/>
                </a:solidFill>
              </a:defRPr>
            </a:lvl1pPr>
          </a:lstStyle>
          <a:p>
            <a:pPr algn="r"/>
            <a:r>
              <a:rPr lang="fi-FI"/>
              <a:t>Esityksen nimi</a:t>
            </a:r>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lvl1pPr>
              <a:defRPr>
                <a:solidFill>
                  <a:schemeClr val="tx2"/>
                </a:solidFill>
              </a:defRPr>
            </a:lvl1pPr>
          </a:lstStyle>
          <a:p>
            <a:fld id="{553CAAD4-C111-ED45-B2FC-18778EA21666}" type="datetime1">
              <a:rPr lang="fi-FI" smtClean="0"/>
              <a:t>24.2.2025</a:t>
            </a:fld>
            <a:endParaRPr lang="fi-FI"/>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lvl1pPr>
              <a:defRPr>
                <a:solidFill>
                  <a:schemeClr val="tx2"/>
                </a:solidFill>
              </a:defRPr>
            </a:lvl1pPr>
          </a:lstStyle>
          <a:p>
            <a:fld id="{91E53C16-2649-4D48-AFD3-9E32AB86C978}" type="slidenum">
              <a:rPr lang="fi-FI" smtClean="0"/>
              <a:pPr/>
              <a:t>‹#›</a:t>
            </a:fld>
            <a:endParaRPr lang="fi-FI"/>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0" y="0"/>
            <a:ext cx="5434149" cy="6858000"/>
          </a:xfrm>
          <a:solidFill>
            <a:schemeClr val="bg1">
              <a:lumMod val="95000"/>
            </a:schemeClr>
          </a:solidFill>
        </p:spPr>
        <p:txBody>
          <a:bodyPr anchor="ctr" anchorCtr="0"/>
          <a:lstStyle>
            <a:lvl1pPr marL="0" indent="0" algn="ctr">
              <a:buNone/>
              <a:defRPr b="1" i="1">
                <a:solidFill>
                  <a:schemeClr val="tx1"/>
                </a:solidFill>
              </a:defRPr>
            </a:lvl1pPr>
          </a:lstStyle>
          <a:p>
            <a:r>
              <a:rPr lang="fi-FI"/>
              <a:t>Lisää kuva napsauttamalla kuvaketta</a:t>
            </a:r>
          </a:p>
        </p:txBody>
      </p:sp>
    </p:spTree>
    <p:extLst>
      <p:ext uri="{BB962C8B-B14F-4D97-AF65-F5344CB8AC3E}">
        <p14:creationId xmlns:p14="http://schemas.microsoft.com/office/powerpoint/2010/main" val="1747304974"/>
      </p:ext>
    </p:extLst>
  </p:cSld>
  <p:clrMapOvr>
    <a:masterClrMapping/>
  </p:clrMapOvr>
  <p:transition spd="slow">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Kuva muoto">
    <p:bg>
      <p:bgPr>
        <a:solidFill>
          <a:srgbClr val="D9DAD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89174" y="1609423"/>
            <a:ext cx="4645891" cy="1350832"/>
          </a:xfrm>
        </p:spPr>
        <p:txBody>
          <a:bodyPr anchor="b" anchorCtr="0"/>
          <a:lstStyle>
            <a:lvl1pPr>
              <a:lnSpc>
                <a:spcPct val="95000"/>
              </a:lnSpc>
              <a:defRPr sz="3500"/>
            </a:lvl1pPr>
          </a:lstStyle>
          <a:p>
            <a:r>
              <a:rPr lang="fi-FI"/>
              <a:t>Muokkaa ots. perustyyl. napsautt.</a:t>
            </a:r>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889144" y="3186546"/>
            <a:ext cx="4646612" cy="2595417"/>
          </a:xfrm>
        </p:spPr>
        <p:txBody>
          <a:bodyPr/>
          <a:lstStyle>
            <a:lvl1pPr marL="0" indent="0">
              <a:lnSpc>
                <a:spcPct val="114000"/>
              </a:lnSpc>
              <a:spcBef>
                <a:spcPts val="0"/>
              </a:spcBef>
              <a:buNone/>
              <a:defRPr sz="1600"/>
            </a:lvl1pPr>
            <a:lvl2pPr marL="180975" indent="0">
              <a:buNone/>
              <a:defRPr/>
            </a:lvl2pPr>
          </a:lstStyle>
          <a:p>
            <a:pPr lvl="0"/>
            <a:r>
              <a:rPr lang="fi-FI"/>
              <a:t>Muokkaa tekstin perustyylejä napsauttamalla</a:t>
            </a:r>
          </a:p>
        </p:txBody>
      </p:sp>
      <p:sp>
        <p:nvSpPr>
          <p:cNvPr id="12" name="Tekstin paikkamerkki 4">
            <a:extLst>
              <a:ext uri="{FF2B5EF4-FFF2-40B4-BE49-F238E27FC236}">
                <a16:creationId xmlns:a16="http://schemas.microsoft.com/office/drawing/2014/main" id="{77372B3E-600F-4380-9DA8-53AA6901EFD5}"/>
              </a:ext>
            </a:extLst>
          </p:cNvPr>
          <p:cNvSpPr>
            <a:spLocks noGrp="1"/>
          </p:cNvSpPr>
          <p:nvPr>
            <p:ph type="body" sz="quarter" idx="15"/>
          </p:nvPr>
        </p:nvSpPr>
        <p:spPr>
          <a:xfrm>
            <a:off x="7347421" y="5109400"/>
            <a:ext cx="4142668" cy="1066719"/>
          </a:xfrm>
        </p:spPr>
        <p:txBody>
          <a:bodyPr/>
          <a:lstStyle>
            <a:lvl1pPr marL="0" indent="0">
              <a:lnSpc>
                <a:spcPct val="114000"/>
              </a:lnSpc>
              <a:spcBef>
                <a:spcPts val="0"/>
              </a:spcBef>
              <a:buNone/>
              <a:defRPr sz="1200"/>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999871" y="643247"/>
            <a:ext cx="4527193" cy="4023482"/>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0878" h="5862369">
                <a:moveTo>
                  <a:pt x="125062" y="1000428"/>
                </a:moveTo>
                <a:cubicBezTo>
                  <a:pt x="319753" y="371376"/>
                  <a:pt x="635151" y="143087"/>
                  <a:pt x="1265192" y="65120"/>
                </a:cubicBezTo>
                <a:cubicBezTo>
                  <a:pt x="1895233" y="-12847"/>
                  <a:pt x="2811233" y="-47328"/>
                  <a:pt x="3447487" y="116283"/>
                </a:cubicBezTo>
                <a:cubicBezTo>
                  <a:pt x="4083741" y="279894"/>
                  <a:pt x="4677443" y="762275"/>
                  <a:pt x="4930110" y="1379864"/>
                </a:cubicBezTo>
                <a:cubicBezTo>
                  <a:pt x="5182777" y="1997453"/>
                  <a:pt x="5323062" y="2828980"/>
                  <a:pt x="4963492" y="3821820"/>
                </a:cubicBezTo>
                <a:cubicBezTo>
                  <a:pt x="4603922" y="4814660"/>
                  <a:pt x="3914887" y="5351821"/>
                  <a:pt x="3208701" y="5643750"/>
                </a:cubicBezTo>
                <a:cubicBezTo>
                  <a:pt x="2502515" y="5935679"/>
                  <a:pt x="1259518" y="5957382"/>
                  <a:pt x="726375" y="5573392"/>
                </a:cubicBezTo>
                <a:cubicBezTo>
                  <a:pt x="193232" y="5189402"/>
                  <a:pt x="197265" y="4601592"/>
                  <a:pt x="97046" y="3839431"/>
                </a:cubicBezTo>
                <a:cubicBezTo>
                  <a:pt x="-3173" y="3077270"/>
                  <a:pt x="-69629" y="1629480"/>
                  <a:pt x="125062" y="10004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5B861F60-F774-2C4D-958A-D63417952721}" type="datetime1">
              <a:rPr lang="fi-FI" smtClean="0"/>
              <a:t>24.2.2025</a:t>
            </a:fld>
            <a:endParaRPr lang="fi-FI"/>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2016952909"/>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Otsikko ja sisältö 4">
    <p:bg>
      <p:bgPr>
        <a:solidFill>
          <a:srgbClr val="253746"/>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1B2CA9E3-E9A2-4604-8389-13234E79696E}"/>
              </a:ext>
            </a:extLst>
          </p:cNvPr>
          <p:cNvGrpSpPr/>
          <p:nvPr userDrawn="1"/>
        </p:nvGrpSpPr>
        <p:grpSpPr>
          <a:xfrm>
            <a:off x="0" y="0"/>
            <a:ext cx="12193200" cy="6858000"/>
            <a:chOff x="28576" y="14288"/>
            <a:chExt cx="12134850" cy="6829425"/>
          </a:xfrm>
        </p:grpSpPr>
        <p:sp>
          <p:nvSpPr>
            <p:cNvPr id="7" name="Freeform 5">
              <a:extLst>
                <a:ext uri="{FF2B5EF4-FFF2-40B4-BE49-F238E27FC236}">
                  <a16:creationId xmlns:a16="http://schemas.microsoft.com/office/drawing/2014/main" id="{02B542ED-8486-479B-BAB5-3B85AA89EE24}"/>
                </a:ext>
                <a:ext uri="{C183D7F6-B498-43B3-948B-1728B52AA6E4}">
                  <adec:decorative xmlns:adec="http://schemas.microsoft.com/office/drawing/2017/decorative" val="1"/>
                </a:ext>
              </a:extLst>
            </p:cNvPr>
            <p:cNvSpPr>
              <a:spLocks/>
            </p:cNvSpPr>
            <p:nvPr userDrawn="1"/>
          </p:nvSpPr>
          <p:spPr bwMode="auto">
            <a:xfrm>
              <a:off x="11141076" y="4883150"/>
              <a:ext cx="1022350" cy="1960563"/>
            </a:xfrm>
            <a:custGeom>
              <a:avLst/>
              <a:gdLst>
                <a:gd name="T0" fmla="*/ 2857 w 2857"/>
                <a:gd name="T1" fmla="*/ 0 h 5471"/>
                <a:gd name="T2" fmla="*/ 1550 w 2857"/>
                <a:gd name="T3" fmla="*/ 1067 h 5471"/>
                <a:gd name="T4" fmla="*/ 145 w 2857"/>
                <a:gd name="T5" fmla="*/ 3960 h 5471"/>
                <a:gd name="T6" fmla="*/ 33 w 2857"/>
                <a:gd name="T7" fmla="*/ 5471 h 5471"/>
                <a:gd name="T8" fmla="*/ 2857 w 2857"/>
                <a:gd name="T9" fmla="*/ 5471 h 5471"/>
                <a:gd name="T10" fmla="*/ 2857 w 2857"/>
                <a:gd name="T11" fmla="*/ 0 h 5471"/>
              </a:gdLst>
              <a:ahLst/>
              <a:cxnLst>
                <a:cxn ang="0">
                  <a:pos x="T0" y="T1"/>
                </a:cxn>
                <a:cxn ang="0">
                  <a:pos x="T2" y="T3"/>
                </a:cxn>
                <a:cxn ang="0">
                  <a:pos x="T4" y="T5"/>
                </a:cxn>
                <a:cxn ang="0">
                  <a:pos x="T6" y="T7"/>
                </a:cxn>
                <a:cxn ang="0">
                  <a:pos x="T8" y="T9"/>
                </a:cxn>
                <a:cxn ang="0">
                  <a:pos x="T10" y="T11"/>
                </a:cxn>
              </a:cxnLst>
              <a:rect l="0" t="0" r="r" b="b"/>
              <a:pathLst>
                <a:path w="2857" h="5471">
                  <a:moveTo>
                    <a:pt x="2857" y="0"/>
                  </a:moveTo>
                  <a:cubicBezTo>
                    <a:pt x="2381" y="266"/>
                    <a:pt x="1932" y="636"/>
                    <a:pt x="1550" y="1067"/>
                  </a:cubicBezTo>
                  <a:cubicBezTo>
                    <a:pt x="808" y="1904"/>
                    <a:pt x="345" y="2950"/>
                    <a:pt x="145" y="3960"/>
                  </a:cubicBezTo>
                  <a:cubicBezTo>
                    <a:pt x="44" y="4466"/>
                    <a:pt x="0" y="4984"/>
                    <a:pt x="33" y="5471"/>
                  </a:cubicBezTo>
                  <a:lnTo>
                    <a:pt x="2857" y="5471"/>
                  </a:lnTo>
                  <a:lnTo>
                    <a:pt x="2857" y="0"/>
                  </a:lnTo>
                  <a:close/>
                </a:path>
              </a:pathLst>
            </a:custGeom>
            <a:solidFill>
              <a:srgbClr val="2361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6">
              <a:extLst>
                <a:ext uri="{FF2B5EF4-FFF2-40B4-BE49-F238E27FC236}">
                  <a16:creationId xmlns:a16="http://schemas.microsoft.com/office/drawing/2014/main" id="{DEE3C7CB-1909-42D2-893F-39840E54E516}"/>
                </a:ext>
                <a:ext uri="{C183D7F6-B498-43B3-948B-1728B52AA6E4}">
                  <adec:decorative xmlns:adec="http://schemas.microsoft.com/office/drawing/2017/decorative" val="1"/>
                </a:ext>
              </a:extLst>
            </p:cNvPr>
            <p:cNvSpPr>
              <a:spLocks/>
            </p:cNvSpPr>
            <p:nvPr userDrawn="1"/>
          </p:nvSpPr>
          <p:spPr bwMode="auto">
            <a:xfrm>
              <a:off x="28576" y="4464050"/>
              <a:ext cx="2552700" cy="2379663"/>
            </a:xfrm>
            <a:custGeom>
              <a:avLst/>
              <a:gdLst>
                <a:gd name="T0" fmla="*/ 6288 w 7125"/>
                <a:gd name="T1" fmla="*/ 6640 h 6640"/>
                <a:gd name="T2" fmla="*/ 7059 w 7125"/>
                <a:gd name="T3" fmla="*/ 4317 h 6640"/>
                <a:gd name="T4" fmla="*/ 7116 w 7125"/>
                <a:gd name="T5" fmla="*/ 3082 h 6640"/>
                <a:gd name="T6" fmla="*/ 6381 w 7125"/>
                <a:gd name="T7" fmla="*/ 850 h 6640"/>
                <a:gd name="T8" fmla="*/ 4510 w 7125"/>
                <a:gd name="T9" fmla="*/ 130 h 6640"/>
                <a:gd name="T10" fmla="*/ 2013 w 7125"/>
                <a:gd name="T11" fmla="*/ 12 h 6640"/>
                <a:gd name="T12" fmla="*/ 0 w 7125"/>
                <a:gd name="T13" fmla="*/ 157 h 6640"/>
                <a:gd name="T14" fmla="*/ 0 w 7125"/>
                <a:gd name="T15" fmla="*/ 6640 h 6640"/>
                <a:gd name="T16" fmla="*/ 6288 w 7125"/>
                <a:gd name="T17" fmla="*/ 6640 h 6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25" h="6640">
                  <a:moveTo>
                    <a:pt x="6288" y="6640"/>
                  </a:moveTo>
                  <a:cubicBezTo>
                    <a:pt x="6730" y="5946"/>
                    <a:pt x="6960" y="5168"/>
                    <a:pt x="7059" y="4317"/>
                  </a:cubicBezTo>
                  <a:cubicBezTo>
                    <a:pt x="7107" y="3907"/>
                    <a:pt x="7125" y="3494"/>
                    <a:pt x="7116" y="3082"/>
                  </a:cubicBezTo>
                  <a:cubicBezTo>
                    <a:pt x="7099" y="2310"/>
                    <a:pt x="6974" y="1452"/>
                    <a:pt x="6381" y="850"/>
                  </a:cubicBezTo>
                  <a:cubicBezTo>
                    <a:pt x="5891" y="352"/>
                    <a:pt x="5178" y="201"/>
                    <a:pt x="4510" y="130"/>
                  </a:cubicBezTo>
                  <a:cubicBezTo>
                    <a:pt x="3681" y="41"/>
                    <a:pt x="2846" y="0"/>
                    <a:pt x="2013" y="12"/>
                  </a:cubicBezTo>
                  <a:cubicBezTo>
                    <a:pt x="1369" y="21"/>
                    <a:pt x="660" y="21"/>
                    <a:pt x="0" y="157"/>
                  </a:cubicBezTo>
                  <a:lnTo>
                    <a:pt x="0" y="6640"/>
                  </a:lnTo>
                  <a:lnTo>
                    <a:pt x="6288" y="6640"/>
                  </a:lnTo>
                  <a:close/>
                </a:path>
              </a:pathLst>
            </a:custGeom>
            <a:solidFill>
              <a:srgbClr val="C66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7">
              <a:extLst>
                <a:ext uri="{FF2B5EF4-FFF2-40B4-BE49-F238E27FC236}">
                  <a16:creationId xmlns:a16="http://schemas.microsoft.com/office/drawing/2014/main" id="{3E8A0975-9E1D-4E78-BD4D-4AA5E9E88AD2}"/>
                </a:ext>
                <a:ext uri="{C183D7F6-B498-43B3-948B-1728B52AA6E4}">
                  <adec:decorative xmlns:adec="http://schemas.microsoft.com/office/drawing/2017/decorative" val="1"/>
                </a:ext>
              </a:extLst>
            </p:cNvPr>
            <p:cNvSpPr>
              <a:spLocks/>
            </p:cNvSpPr>
            <p:nvPr userDrawn="1"/>
          </p:nvSpPr>
          <p:spPr bwMode="auto">
            <a:xfrm>
              <a:off x="10233026" y="14288"/>
              <a:ext cx="1930400" cy="1779588"/>
            </a:xfrm>
            <a:custGeom>
              <a:avLst/>
              <a:gdLst>
                <a:gd name="T0" fmla="*/ 5391 w 5391"/>
                <a:gd name="T1" fmla="*/ 3473 h 4964"/>
                <a:gd name="T2" fmla="*/ 5163 w 5391"/>
                <a:gd name="T3" fmla="*/ 3060 h 4964"/>
                <a:gd name="T4" fmla="*/ 4019 w 5391"/>
                <a:gd name="T5" fmla="*/ 1886 h 4964"/>
                <a:gd name="T6" fmla="*/ 3523 w 5391"/>
                <a:gd name="T7" fmla="*/ 1809 h 4964"/>
                <a:gd name="T8" fmla="*/ 4084 w 5391"/>
                <a:gd name="T9" fmla="*/ 3619 h 4964"/>
                <a:gd name="T10" fmla="*/ 2618 w 5391"/>
                <a:gd name="T11" fmla="*/ 3826 h 4964"/>
                <a:gd name="T12" fmla="*/ 1823 w 5391"/>
                <a:gd name="T13" fmla="*/ 1406 h 4964"/>
                <a:gd name="T14" fmla="*/ 1527 w 5391"/>
                <a:gd name="T15" fmla="*/ 1217 h 4964"/>
                <a:gd name="T16" fmla="*/ 1241 w 5391"/>
                <a:gd name="T17" fmla="*/ 1583 h 4964"/>
                <a:gd name="T18" fmla="*/ 1379 w 5391"/>
                <a:gd name="T19" fmla="*/ 2133 h 4964"/>
                <a:gd name="T20" fmla="*/ 1441 w 5391"/>
                <a:gd name="T21" fmla="*/ 2641 h 4964"/>
                <a:gd name="T22" fmla="*/ 655 w 5391"/>
                <a:gd name="T23" fmla="*/ 2794 h 4964"/>
                <a:gd name="T24" fmla="*/ 76 w 5391"/>
                <a:gd name="T25" fmla="*/ 0 h 4964"/>
                <a:gd name="T26" fmla="*/ 5391 w 5391"/>
                <a:gd name="T27" fmla="*/ 0 h 4964"/>
                <a:gd name="T28" fmla="*/ 5391 w 5391"/>
                <a:gd name="T29" fmla="*/ 3473 h 4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91" h="4964">
                  <a:moveTo>
                    <a:pt x="5391" y="3473"/>
                  </a:moveTo>
                  <a:cubicBezTo>
                    <a:pt x="5318" y="3333"/>
                    <a:pt x="5243" y="3195"/>
                    <a:pt x="5163" y="3060"/>
                  </a:cubicBezTo>
                  <a:cubicBezTo>
                    <a:pt x="4877" y="2576"/>
                    <a:pt x="4511" y="2120"/>
                    <a:pt x="4019" y="1886"/>
                  </a:cubicBezTo>
                  <a:cubicBezTo>
                    <a:pt x="3809" y="1786"/>
                    <a:pt x="3702" y="1653"/>
                    <a:pt x="3523" y="1809"/>
                  </a:cubicBezTo>
                  <a:cubicBezTo>
                    <a:pt x="3297" y="2006"/>
                    <a:pt x="3928" y="3312"/>
                    <a:pt x="4084" y="3619"/>
                  </a:cubicBezTo>
                  <a:cubicBezTo>
                    <a:pt x="4669" y="4764"/>
                    <a:pt x="3114" y="4964"/>
                    <a:pt x="2618" y="3826"/>
                  </a:cubicBezTo>
                  <a:cubicBezTo>
                    <a:pt x="2219" y="2909"/>
                    <a:pt x="2349" y="2063"/>
                    <a:pt x="1823" y="1406"/>
                  </a:cubicBezTo>
                  <a:cubicBezTo>
                    <a:pt x="1746" y="1310"/>
                    <a:pt x="1646" y="1216"/>
                    <a:pt x="1527" y="1217"/>
                  </a:cubicBezTo>
                  <a:cubicBezTo>
                    <a:pt x="1361" y="1219"/>
                    <a:pt x="1244" y="1408"/>
                    <a:pt x="1241" y="1583"/>
                  </a:cubicBezTo>
                  <a:cubicBezTo>
                    <a:pt x="1239" y="1758"/>
                    <a:pt x="1314" y="1972"/>
                    <a:pt x="1379" y="2133"/>
                  </a:cubicBezTo>
                  <a:cubicBezTo>
                    <a:pt x="1443" y="2294"/>
                    <a:pt x="1495" y="2475"/>
                    <a:pt x="1441" y="2641"/>
                  </a:cubicBezTo>
                  <a:cubicBezTo>
                    <a:pt x="1338" y="2953"/>
                    <a:pt x="907" y="2988"/>
                    <a:pt x="655" y="2794"/>
                  </a:cubicBezTo>
                  <a:cubicBezTo>
                    <a:pt x="0" y="2291"/>
                    <a:pt x="826" y="969"/>
                    <a:pt x="76" y="0"/>
                  </a:cubicBezTo>
                  <a:lnTo>
                    <a:pt x="5391" y="0"/>
                  </a:lnTo>
                  <a:lnTo>
                    <a:pt x="5391" y="3473"/>
                  </a:ln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83E228E5-0BBC-44D7-9FEE-E61EEA4923BC}"/>
              </a:ext>
            </a:extLst>
          </p:cNvPr>
          <p:cNvSpPr>
            <a:spLocks noGrp="1"/>
          </p:cNvSpPr>
          <p:nvPr>
            <p:ph type="title"/>
          </p:nvPr>
        </p:nvSpPr>
        <p:spPr/>
        <p:txBody>
          <a:bodyPr/>
          <a:lstStyle>
            <a:lvl1pPr>
              <a:defRPr>
                <a:solidFill>
                  <a:schemeClr val="bg1"/>
                </a:solidFill>
              </a:defRPr>
            </a:lvl1pPr>
          </a:lstStyle>
          <a:p>
            <a:r>
              <a:rPr lang="fi-FI"/>
              <a:t>Muokkaa ots. perustyyl. napsautt.</a:t>
            </a:r>
          </a:p>
        </p:txBody>
      </p:sp>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Alatunnisteen paikkamerkki 8">
            <a:extLst>
              <a:ext uri="{FF2B5EF4-FFF2-40B4-BE49-F238E27FC236}">
                <a16:creationId xmlns:a16="http://schemas.microsoft.com/office/drawing/2014/main" id="{BA367FEE-EB4F-4586-A723-9F1778D2B3AE}"/>
              </a:ext>
            </a:extLst>
          </p:cNvPr>
          <p:cNvSpPr>
            <a:spLocks noGrp="1"/>
          </p:cNvSpPr>
          <p:nvPr>
            <p:ph type="ftr" sz="quarter" idx="11"/>
          </p:nvPr>
        </p:nvSpPr>
        <p:spPr/>
        <p:txBody>
          <a:bodyPr/>
          <a:lstStyle>
            <a:lvl1pPr>
              <a:defRPr>
                <a:solidFill>
                  <a:schemeClr val="bg1"/>
                </a:solidFill>
              </a:defRPr>
            </a:lvl1pPr>
          </a:lstStyle>
          <a:p>
            <a:pPr algn="r"/>
            <a:r>
              <a:rPr lang="fi-FI"/>
              <a:t>Esityksen nimi</a:t>
            </a:r>
          </a:p>
        </p:txBody>
      </p:sp>
      <p:sp>
        <p:nvSpPr>
          <p:cNvPr id="8" name="Päivämäärän paikkamerkki 7">
            <a:extLst>
              <a:ext uri="{FF2B5EF4-FFF2-40B4-BE49-F238E27FC236}">
                <a16:creationId xmlns:a16="http://schemas.microsoft.com/office/drawing/2014/main" id="{AC3ECBE0-A87E-4A2D-98B2-A9A7FB26B159}"/>
              </a:ext>
            </a:extLst>
          </p:cNvPr>
          <p:cNvSpPr>
            <a:spLocks noGrp="1"/>
          </p:cNvSpPr>
          <p:nvPr>
            <p:ph type="dt" sz="half" idx="10"/>
          </p:nvPr>
        </p:nvSpPr>
        <p:spPr/>
        <p:txBody>
          <a:bodyPr/>
          <a:lstStyle>
            <a:lvl1pPr>
              <a:defRPr>
                <a:solidFill>
                  <a:schemeClr val="bg1"/>
                </a:solidFill>
              </a:defRPr>
            </a:lvl1pPr>
          </a:lstStyle>
          <a:p>
            <a:fld id="{BFDD373D-220E-4A08-BDB2-B265AC47484B}" type="datetime1">
              <a:rPr lang="fi-FI" smtClean="0"/>
              <a:t>24.2.2025</a:t>
            </a:fld>
            <a:endParaRPr lang="fi-FI"/>
          </a:p>
        </p:txBody>
      </p:sp>
      <p:sp>
        <p:nvSpPr>
          <p:cNvPr id="10" name="Dian numeron paikkamerkki 9">
            <a:extLst>
              <a:ext uri="{FF2B5EF4-FFF2-40B4-BE49-F238E27FC236}">
                <a16:creationId xmlns:a16="http://schemas.microsoft.com/office/drawing/2014/main" id="{E28C13A8-0CC9-4CC3-895D-081FCD5FC44B}"/>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a:p>
        </p:txBody>
      </p:sp>
      <p:pic>
        <p:nvPicPr>
          <p:cNvPr id="11" name="Kuva 10">
            <a:extLst>
              <a:ext uri="{FF2B5EF4-FFF2-40B4-BE49-F238E27FC236}">
                <a16:creationId xmlns:a16="http://schemas.microsoft.com/office/drawing/2014/main" id="{FD060BC8-D7E3-4C60-B89D-094DBE47F07C}"/>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9620" y="6124534"/>
            <a:ext cx="1463455" cy="456168"/>
          </a:xfrm>
          <a:prstGeom prst="rect">
            <a:avLst/>
          </a:prstGeom>
        </p:spPr>
      </p:pic>
    </p:spTree>
    <p:extLst>
      <p:ext uri="{BB962C8B-B14F-4D97-AF65-F5344CB8AC3E}">
        <p14:creationId xmlns:p14="http://schemas.microsoft.com/office/powerpoint/2010/main" val="172125078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Kuva muoto 2">
    <p:bg>
      <p:bgPr>
        <a:solidFill>
          <a:srgbClr val="ECC7CD"/>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89174" y="1609423"/>
            <a:ext cx="4645891" cy="1350832"/>
          </a:xfrm>
        </p:spPr>
        <p:txBody>
          <a:bodyPr anchor="b" anchorCtr="0"/>
          <a:lstStyle>
            <a:lvl1pPr>
              <a:lnSpc>
                <a:spcPct val="95000"/>
              </a:lnSpc>
              <a:defRPr sz="3500"/>
            </a:lvl1pPr>
          </a:lstStyle>
          <a:p>
            <a:r>
              <a:rPr lang="fi-FI"/>
              <a:t>Muokkaa ots. perustyyl. napsautt.</a:t>
            </a:r>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889144" y="3186546"/>
            <a:ext cx="4646612" cy="2595417"/>
          </a:xfrm>
        </p:spPr>
        <p:txBody>
          <a:bodyPr/>
          <a:lstStyle>
            <a:lvl1pPr marL="0" indent="0">
              <a:lnSpc>
                <a:spcPct val="114000"/>
              </a:lnSpc>
              <a:spcBef>
                <a:spcPts val="0"/>
              </a:spcBef>
              <a:buNone/>
              <a:defRPr sz="1600"/>
            </a:lvl1pPr>
            <a:lvl2pPr marL="180975" indent="0">
              <a:buNone/>
              <a:defRPr/>
            </a:lvl2pPr>
          </a:lstStyle>
          <a:p>
            <a:pPr lvl="0"/>
            <a:r>
              <a:rPr lang="fi-FI"/>
              <a:t>Muokkaa tekstin perustyylejä napsauttamalla</a:t>
            </a:r>
          </a:p>
        </p:txBody>
      </p:sp>
      <p:sp>
        <p:nvSpPr>
          <p:cNvPr id="12" name="Tekstin paikkamerkki 4">
            <a:extLst>
              <a:ext uri="{FF2B5EF4-FFF2-40B4-BE49-F238E27FC236}">
                <a16:creationId xmlns:a16="http://schemas.microsoft.com/office/drawing/2014/main" id="{77372B3E-600F-4380-9DA8-53AA6901EFD5}"/>
              </a:ext>
            </a:extLst>
          </p:cNvPr>
          <p:cNvSpPr>
            <a:spLocks noGrp="1"/>
          </p:cNvSpPr>
          <p:nvPr>
            <p:ph type="body" sz="quarter" idx="15"/>
          </p:nvPr>
        </p:nvSpPr>
        <p:spPr>
          <a:xfrm>
            <a:off x="7347421" y="5109400"/>
            <a:ext cx="4142668" cy="1066719"/>
          </a:xfrm>
        </p:spPr>
        <p:txBody>
          <a:bodyPr/>
          <a:lstStyle>
            <a:lvl1pPr marL="0" indent="0">
              <a:lnSpc>
                <a:spcPct val="114000"/>
              </a:lnSpc>
              <a:spcBef>
                <a:spcPts val="0"/>
              </a:spcBef>
              <a:buNone/>
              <a:defRPr sz="1200"/>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999871" y="643247"/>
            <a:ext cx="4527193" cy="4023482"/>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0878" h="5862369">
                <a:moveTo>
                  <a:pt x="125062" y="1000428"/>
                </a:moveTo>
                <a:cubicBezTo>
                  <a:pt x="319753" y="371376"/>
                  <a:pt x="635151" y="143087"/>
                  <a:pt x="1265192" y="65120"/>
                </a:cubicBezTo>
                <a:cubicBezTo>
                  <a:pt x="1895233" y="-12847"/>
                  <a:pt x="2811233" y="-47328"/>
                  <a:pt x="3447487" y="116283"/>
                </a:cubicBezTo>
                <a:cubicBezTo>
                  <a:pt x="4083741" y="279894"/>
                  <a:pt x="4677443" y="762275"/>
                  <a:pt x="4930110" y="1379864"/>
                </a:cubicBezTo>
                <a:cubicBezTo>
                  <a:pt x="5182777" y="1997453"/>
                  <a:pt x="5323062" y="2828980"/>
                  <a:pt x="4963492" y="3821820"/>
                </a:cubicBezTo>
                <a:cubicBezTo>
                  <a:pt x="4603922" y="4814660"/>
                  <a:pt x="3914887" y="5351821"/>
                  <a:pt x="3208701" y="5643750"/>
                </a:cubicBezTo>
                <a:cubicBezTo>
                  <a:pt x="2502515" y="5935679"/>
                  <a:pt x="1259518" y="5957382"/>
                  <a:pt x="726375" y="5573392"/>
                </a:cubicBezTo>
                <a:cubicBezTo>
                  <a:pt x="193232" y="5189402"/>
                  <a:pt x="197265" y="4601592"/>
                  <a:pt x="97046" y="3839431"/>
                </a:cubicBezTo>
                <a:cubicBezTo>
                  <a:pt x="-3173" y="3077270"/>
                  <a:pt x="-69629" y="1629480"/>
                  <a:pt x="125062" y="10004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29C82463-630E-3D4C-91E4-E52BA48E60BE}" type="datetime1">
              <a:rPr lang="fi-FI" smtClean="0"/>
              <a:t>24.2.2025</a:t>
            </a:fld>
            <a:endParaRPr lang="fi-FI"/>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2250754653"/>
      </p:ext>
    </p:extLst>
  </p:cSld>
  <p:clrMapOvr>
    <a:masterClrMapping/>
  </p:clrMapOvr>
  <p:transition spd="slow">
    <p:fad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Kuva muoto 3">
    <p:bg>
      <p:bgPr>
        <a:solidFill>
          <a:srgbClr val="F6F3E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89174" y="1609423"/>
            <a:ext cx="4645891" cy="1350832"/>
          </a:xfrm>
        </p:spPr>
        <p:txBody>
          <a:bodyPr anchor="b" anchorCtr="0"/>
          <a:lstStyle>
            <a:lvl1pPr>
              <a:lnSpc>
                <a:spcPct val="95000"/>
              </a:lnSpc>
              <a:defRPr sz="3500"/>
            </a:lvl1pPr>
          </a:lstStyle>
          <a:p>
            <a:r>
              <a:rPr lang="fi-FI"/>
              <a:t>Muokkaa ots. perustyyl. napsautt.</a:t>
            </a:r>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889144" y="3186546"/>
            <a:ext cx="4646612" cy="2595417"/>
          </a:xfrm>
        </p:spPr>
        <p:txBody>
          <a:bodyPr/>
          <a:lstStyle>
            <a:lvl1pPr marL="0" indent="0">
              <a:lnSpc>
                <a:spcPct val="114000"/>
              </a:lnSpc>
              <a:spcBef>
                <a:spcPts val="0"/>
              </a:spcBef>
              <a:buNone/>
              <a:defRPr sz="1600"/>
            </a:lvl1pPr>
            <a:lvl2pPr marL="180975" indent="0">
              <a:buNone/>
              <a:defRPr/>
            </a:lvl2pPr>
          </a:lstStyle>
          <a:p>
            <a:pPr lvl="0"/>
            <a:r>
              <a:rPr lang="fi-FI"/>
              <a:t>Muokkaa tekstin perustyylejä napsauttamalla</a:t>
            </a:r>
          </a:p>
        </p:txBody>
      </p:sp>
      <p:sp>
        <p:nvSpPr>
          <p:cNvPr id="12" name="Tekstin paikkamerkki 4">
            <a:extLst>
              <a:ext uri="{FF2B5EF4-FFF2-40B4-BE49-F238E27FC236}">
                <a16:creationId xmlns:a16="http://schemas.microsoft.com/office/drawing/2014/main" id="{77372B3E-600F-4380-9DA8-53AA6901EFD5}"/>
              </a:ext>
            </a:extLst>
          </p:cNvPr>
          <p:cNvSpPr>
            <a:spLocks noGrp="1"/>
          </p:cNvSpPr>
          <p:nvPr>
            <p:ph type="body" sz="quarter" idx="15"/>
          </p:nvPr>
        </p:nvSpPr>
        <p:spPr>
          <a:xfrm>
            <a:off x="7347421" y="5109400"/>
            <a:ext cx="4142668" cy="1066719"/>
          </a:xfrm>
        </p:spPr>
        <p:txBody>
          <a:bodyPr/>
          <a:lstStyle>
            <a:lvl1pPr marL="0" indent="0">
              <a:lnSpc>
                <a:spcPct val="114000"/>
              </a:lnSpc>
              <a:spcBef>
                <a:spcPts val="0"/>
              </a:spcBef>
              <a:buNone/>
              <a:defRPr sz="1200"/>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999871" y="643247"/>
            <a:ext cx="4527193" cy="4023482"/>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0878" h="5862369">
                <a:moveTo>
                  <a:pt x="125062" y="1000428"/>
                </a:moveTo>
                <a:cubicBezTo>
                  <a:pt x="319753" y="371376"/>
                  <a:pt x="635151" y="143087"/>
                  <a:pt x="1265192" y="65120"/>
                </a:cubicBezTo>
                <a:cubicBezTo>
                  <a:pt x="1895233" y="-12847"/>
                  <a:pt x="2811233" y="-47328"/>
                  <a:pt x="3447487" y="116283"/>
                </a:cubicBezTo>
                <a:cubicBezTo>
                  <a:pt x="4083741" y="279894"/>
                  <a:pt x="4677443" y="762275"/>
                  <a:pt x="4930110" y="1379864"/>
                </a:cubicBezTo>
                <a:cubicBezTo>
                  <a:pt x="5182777" y="1997453"/>
                  <a:pt x="5323062" y="2828980"/>
                  <a:pt x="4963492" y="3821820"/>
                </a:cubicBezTo>
                <a:cubicBezTo>
                  <a:pt x="4603922" y="4814660"/>
                  <a:pt x="3914887" y="5351821"/>
                  <a:pt x="3208701" y="5643750"/>
                </a:cubicBezTo>
                <a:cubicBezTo>
                  <a:pt x="2502515" y="5935679"/>
                  <a:pt x="1259518" y="5957382"/>
                  <a:pt x="726375" y="5573392"/>
                </a:cubicBezTo>
                <a:cubicBezTo>
                  <a:pt x="193232" y="5189402"/>
                  <a:pt x="197265" y="4601592"/>
                  <a:pt x="97046" y="3839431"/>
                </a:cubicBezTo>
                <a:cubicBezTo>
                  <a:pt x="-3173" y="3077270"/>
                  <a:pt x="-69629" y="1629480"/>
                  <a:pt x="125062" y="10004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0EBD51D2-8297-D442-B3CA-47A48593EB01}" type="datetime1">
              <a:rPr lang="fi-FI" smtClean="0"/>
              <a:t>24.2.2025</a:t>
            </a:fld>
            <a:endParaRPr lang="fi-FI"/>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3769126642"/>
      </p:ext>
    </p:extLst>
  </p:cSld>
  <p:clrMapOvr>
    <a:masterClrMapping/>
  </p:clrMapOvr>
  <p:transition spd="slow">
    <p:fad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Kuva muoto 4">
    <p:bg>
      <p:bgPr>
        <a:solidFill>
          <a:srgbClr val="E0C09F"/>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89174" y="1609423"/>
            <a:ext cx="4645891" cy="1350832"/>
          </a:xfrm>
        </p:spPr>
        <p:txBody>
          <a:bodyPr anchor="b" anchorCtr="0"/>
          <a:lstStyle>
            <a:lvl1pPr>
              <a:lnSpc>
                <a:spcPct val="95000"/>
              </a:lnSpc>
              <a:defRPr sz="3500"/>
            </a:lvl1pPr>
          </a:lstStyle>
          <a:p>
            <a:r>
              <a:rPr lang="fi-FI"/>
              <a:t>Muokkaa ots. perustyyl. napsautt.</a:t>
            </a:r>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889144" y="3186546"/>
            <a:ext cx="4646612" cy="2595417"/>
          </a:xfrm>
        </p:spPr>
        <p:txBody>
          <a:bodyPr/>
          <a:lstStyle>
            <a:lvl1pPr marL="0" indent="0">
              <a:lnSpc>
                <a:spcPct val="114000"/>
              </a:lnSpc>
              <a:spcBef>
                <a:spcPts val="0"/>
              </a:spcBef>
              <a:buNone/>
              <a:defRPr sz="1600"/>
            </a:lvl1pPr>
            <a:lvl2pPr marL="180975" indent="0">
              <a:buNone/>
              <a:defRPr/>
            </a:lvl2pPr>
          </a:lstStyle>
          <a:p>
            <a:pPr lvl="0"/>
            <a:r>
              <a:rPr lang="fi-FI"/>
              <a:t>Muokkaa tekstin perustyylejä napsauttamalla</a:t>
            </a:r>
          </a:p>
        </p:txBody>
      </p:sp>
      <p:sp>
        <p:nvSpPr>
          <p:cNvPr id="12" name="Tekstin paikkamerkki 4">
            <a:extLst>
              <a:ext uri="{FF2B5EF4-FFF2-40B4-BE49-F238E27FC236}">
                <a16:creationId xmlns:a16="http://schemas.microsoft.com/office/drawing/2014/main" id="{77372B3E-600F-4380-9DA8-53AA6901EFD5}"/>
              </a:ext>
            </a:extLst>
          </p:cNvPr>
          <p:cNvSpPr>
            <a:spLocks noGrp="1"/>
          </p:cNvSpPr>
          <p:nvPr>
            <p:ph type="body" sz="quarter" idx="15"/>
          </p:nvPr>
        </p:nvSpPr>
        <p:spPr>
          <a:xfrm>
            <a:off x="7347421" y="5109400"/>
            <a:ext cx="4142668" cy="1066719"/>
          </a:xfrm>
        </p:spPr>
        <p:txBody>
          <a:bodyPr/>
          <a:lstStyle>
            <a:lvl1pPr marL="0" indent="0">
              <a:lnSpc>
                <a:spcPct val="114000"/>
              </a:lnSpc>
              <a:spcBef>
                <a:spcPts val="0"/>
              </a:spcBef>
              <a:buNone/>
              <a:defRPr sz="1200"/>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999871" y="643247"/>
            <a:ext cx="4527193" cy="4023482"/>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0878" h="5862369">
                <a:moveTo>
                  <a:pt x="125062" y="1000428"/>
                </a:moveTo>
                <a:cubicBezTo>
                  <a:pt x="319753" y="371376"/>
                  <a:pt x="635151" y="143087"/>
                  <a:pt x="1265192" y="65120"/>
                </a:cubicBezTo>
                <a:cubicBezTo>
                  <a:pt x="1895233" y="-12847"/>
                  <a:pt x="2811233" y="-47328"/>
                  <a:pt x="3447487" y="116283"/>
                </a:cubicBezTo>
                <a:cubicBezTo>
                  <a:pt x="4083741" y="279894"/>
                  <a:pt x="4677443" y="762275"/>
                  <a:pt x="4930110" y="1379864"/>
                </a:cubicBezTo>
                <a:cubicBezTo>
                  <a:pt x="5182777" y="1997453"/>
                  <a:pt x="5323062" y="2828980"/>
                  <a:pt x="4963492" y="3821820"/>
                </a:cubicBezTo>
                <a:cubicBezTo>
                  <a:pt x="4603922" y="4814660"/>
                  <a:pt x="3914887" y="5351821"/>
                  <a:pt x="3208701" y="5643750"/>
                </a:cubicBezTo>
                <a:cubicBezTo>
                  <a:pt x="2502515" y="5935679"/>
                  <a:pt x="1259518" y="5957382"/>
                  <a:pt x="726375" y="5573392"/>
                </a:cubicBezTo>
                <a:cubicBezTo>
                  <a:pt x="193232" y="5189402"/>
                  <a:pt x="197265" y="4601592"/>
                  <a:pt x="97046" y="3839431"/>
                </a:cubicBezTo>
                <a:cubicBezTo>
                  <a:pt x="-3173" y="3077270"/>
                  <a:pt x="-69629" y="1629480"/>
                  <a:pt x="125062" y="1000428"/>
                </a:cubicBezTo>
                <a:close/>
              </a:path>
            </a:pathLst>
          </a:custGeom>
          <a:solidFill>
            <a:schemeClr val="bg1"/>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11468058-9DD5-7C46-95D8-DB1F216BA98B}" type="datetime1">
              <a:rPr lang="fi-FI" smtClean="0"/>
              <a:t>24.2.2025</a:t>
            </a:fld>
            <a:endParaRPr lang="fi-FI"/>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288121874"/>
      </p:ext>
    </p:extLst>
  </p:cSld>
  <p:clrMapOvr>
    <a:masterClrMapping/>
  </p:clrMapOvr>
  <p:transition spd="slow">
    <p:fad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Kuva muoto 5">
    <p:bg>
      <p:bgPr>
        <a:solidFill>
          <a:srgbClr val="C66E4E"/>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89174" y="1609423"/>
            <a:ext cx="4645891" cy="1350832"/>
          </a:xfrm>
        </p:spPr>
        <p:txBody>
          <a:bodyPr anchor="b" anchorCtr="0"/>
          <a:lstStyle>
            <a:lvl1pPr>
              <a:lnSpc>
                <a:spcPct val="95000"/>
              </a:lnSpc>
              <a:defRPr sz="3500"/>
            </a:lvl1pPr>
          </a:lstStyle>
          <a:p>
            <a:r>
              <a:rPr lang="fi-FI"/>
              <a:t>Muokkaa ots. perustyyl. napsautt.</a:t>
            </a:r>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889144" y="3186546"/>
            <a:ext cx="4646612" cy="2595417"/>
          </a:xfrm>
        </p:spPr>
        <p:txBody>
          <a:bodyPr/>
          <a:lstStyle>
            <a:lvl1pPr marL="0" indent="0">
              <a:lnSpc>
                <a:spcPct val="114000"/>
              </a:lnSpc>
              <a:spcBef>
                <a:spcPts val="0"/>
              </a:spcBef>
              <a:buNone/>
              <a:defRPr sz="1600"/>
            </a:lvl1pPr>
            <a:lvl2pPr marL="180975" indent="0">
              <a:buNone/>
              <a:defRPr/>
            </a:lvl2pPr>
          </a:lstStyle>
          <a:p>
            <a:pPr lvl="0"/>
            <a:r>
              <a:rPr lang="fi-FI"/>
              <a:t>Muokkaa tekstin perustyylejä napsauttamalla</a:t>
            </a:r>
          </a:p>
        </p:txBody>
      </p:sp>
      <p:sp>
        <p:nvSpPr>
          <p:cNvPr id="12" name="Tekstin paikkamerkki 4">
            <a:extLst>
              <a:ext uri="{FF2B5EF4-FFF2-40B4-BE49-F238E27FC236}">
                <a16:creationId xmlns:a16="http://schemas.microsoft.com/office/drawing/2014/main" id="{77372B3E-600F-4380-9DA8-53AA6901EFD5}"/>
              </a:ext>
            </a:extLst>
          </p:cNvPr>
          <p:cNvSpPr>
            <a:spLocks noGrp="1"/>
          </p:cNvSpPr>
          <p:nvPr>
            <p:ph type="body" sz="quarter" idx="15"/>
          </p:nvPr>
        </p:nvSpPr>
        <p:spPr>
          <a:xfrm>
            <a:off x="7347421" y="5109400"/>
            <a:ext cx="4142668" cy="1066719"/>
          </a:xfrm>
        </p:spPr>
        <p:txBody>
          <a:bodyPr/>
          <a:lstStyle>
            <a:lvl1pPr marL="0" indent="0">
              <a:lnSpc>
                <a:spcPct val="114000"/>
              </a:lnSpc>
              <a:spcBef>
                <a:spcPts val="0"/>
              </a:spcBef>
              <a:buNone/>
              <a:defRPr sz="1200"/>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999871" y="643247"/>
            <a:ext cx="4527193" cy="4023482"/>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0878" h="5862369">
                <a:moveTo>
                  <a:pt x="125062" y="1000428"/>
                </a:moveTo>
                <a:cubicBezTo>
                  <a:pt x="319753" y="371376"/>
                  <a:pt x="635151" y="143087"/>
                  <a:pt x="1265192" y="65120"/>
                </a:cubicBezTo>
                <a:cubicBezTo>
                  <a:pt x="1895233" y="-12847"/>
                  <a:pt x="2811233" y="-47328"/>
                  <a:pt x="3447487" y="116283"/>
                </a:cubicBezTo>
                <a:cubicBezTo>
                  <a:pt x="4083741" y="279894"/>
                  <a:pt x="4677443" y="762275"/>
                  <a:pt x="4930110" y="1379864"/>
                </a:cubicBezTo>
                <a:cubicBezTo>
                  <a:pt x="5182777" y="1997453"/>
                  <a:pt x="5323062" y="2828980"/>
                  <a:pt x="4963492" y="3821820"/>
                </a:cubicBezTo>
                <a:cubicBezTo>
                  <a:pt x="4603922" y="4814660"/>
                  <a:pt x="3914887" y="5351821"/>
                  <a:pt x="3208701" y="5643750"/>
                </a:cubicBezTo>
                <a:cubicBezTo>
                  <a:pt x="2502515" y="5935679"/>
                  <a:pt x="1259518" y="5957382"/>
                  <a:pt x="726375" y="5573392"/>
                </a:cubicBezTo>
                <a:cubicBezTo>
                  <a:pt x="193232" y="5189402"/>
                  <a:pt x="197265" y="4601592"/>
                  <a:pt x="97046" y="3839431"/>
                </a:cubicBezTo>
                <a:cubicBezTo>
                  <a:pt x="-3173" y="3077270"/>
                  <a:pt x="-69629" y="1629480"/>
                  <a:pt x="125062" y="1000428"/>
                </a:cubicBezTo>
                <a:close/>
              </a:path>
            </a:pathLst>
          </a:custGeom>
          <a:solidFill>
            <a:schemeClr val="bg1"/>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3CD8ABB8-FA00-814C-A424-1FB73F8CF822}" type="datetime1">
              <a:rPr lang="fi-FI" smtClean="0"/>
              <a:t>24.2.2025</a:t>
            </a:fld>
            <a:endParaRPr lang="fi-FI"/>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3543122748"/>
      </p:ext>
    </p:extLst>
  </p:cSld>
  <p:clrMapOvr>
    <a:masterClrMapping/>
  </p:clrMapOvr>
  <p:transition spd="slow">
    <p:fad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Kuva muoto 6">
    <p:bg>
      <p:bgPr>
        <a:solidFill>
          <a:srgbClr val="253746"/>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89174" y="1609423"/>
            <a:ext cx="4645891" cy="1350832"/>
          </a:xfrm>
        </p:spPr>
        <p:txBody>
          <a:bodyPr anchor="b" anchorCtr="0"/>
          <a:lstStyle>
            <a:lvl1pPr>
              <a:lnSpc>
                <a:spcPct val="95000"/>
              </a:lnSpc>
              <a:defRPr sz="3500">
                <a:solidFill>
                  <a:srgbClr val="E0C09F"/>
                </a:solidFill>
              </a:defRPr>
            </a:lvl1pPr>
          </a:lstStyle>
          <a:p>
            <a:r>
              <a:rPr lang="fi-FI"/>
              <a:t>Muokkaa ots. perustyyl. napsautt.</a:t>
            </a:r>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889144" y="3186546"/>
            <a:ext cx="4646612" cy="2595417"/>
          </a:xfrm>
        </p:spPr>
        <p:txBody>
          <a:bodyPr/>
          <a:lstStyle>
            <a:lvl1pPr marL="0" indent="0">
              <a:lnSpc>
                <a:spcPct val="114000"/>
              </a:lnSpc>
              <a:spcBef>
                <a:spcPts val="0"/>
              </a:spcBef>
              <a:buNone/>
              <a:defRPr sz="1600">
                <a:solidFill>
                  <a:srgbClr val="E0C09F"/>
                </a:solidFill>
              </a:defRPr>
            </a:lvl1pPr>
            <a:lvl2pPr marL="180975" indent="0">
              <a:buNone/>
              <a:defRPr/>
            </a:lvl2pPr>
          </a:lstStyle>
          <a:p>
            <a:pPr lvl="0"/>
            <a:r>
              <a:rPr lang="fi-FI"/>
              <a:t>Muokkaa tekstin perustyylejä napsauttamalla</a:t>
            </a:r>
          </a:p>
        </p:txBody>
      </p:sp>
      <p:sp>
        <p:nvSpPr>
          <p:cNvPr id="12" name="Tekstin paikkamerkki 4">
            <a:extLst>
              <a:ext uri="{FF2B5EF4-FFF2-40B4-BE49-F238E27FC236}">
                <a16:creationId xmlns:a16="http://schemas.microsoft.com/office/drawing/2014/main" id="{77372B3E-600F-4380-9DA8-53AA6901EFD5}"/>
              </a:ext>
            </a:extLst>
          </p:cNvPr>
          <p:cNvSpPr>
            <a:spLocks noGrp="1"/>
          </p:cNvSpPr>
          <p:nvPr>
            <p:ph type="body" sz="quarter" idx="15"/>
          </p:nvPr>
        </p:nvSpPr>
        <p:spPr>
          <a:xfrm>
            <a:off x="7347421" y="5109400"/>
            <a:ext cx="4142668" cy="1066719"/>
          </a:xfrm>
        </p:spPr>
        <p:txBody>
          <a:bodyPr/>
          <a:lstStyle>
            <a:lvl1pPr marL="0" indent="0">
              <a:lnSpc>
                <a:spcPct val="114000"/>
              </a:lnSpc>
              <a:spcBef>
                <a:spcPts val="0"/>
              </a:spcBef>
              <a:buNone/>
              <a:defRPr sz="1200">
                <a:solidFill>
                  <a:srgbClr val="E0C09F"/>
                </a:solidFill>
              </a:defRPr>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999871" y="643247"/>
            <a:ext cx="4527193" cy="4023482"/>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0878" h="5862369">
                <a:moveTo>
                  <a:pt x="125062" y="1000428"/>
                </a:moveTo>
                <a:cubicBezTo>
                  <a:pt x="319753" y="371376"/>
                  <a:pt x="635151" y="143087"/>
                  <a:pt x="1265192" y="65120"/>
                </a:cubicBezTo>
                <a:cubicBezTo>
                  <a:pt x="1895233" y="-12847"/>
                  <a:pt x="2811233" y="-47328"/>
                  <a:pt x="3447487" y="116283"/>
                </a:cubicBezTo>
                <a:cubicBezTo>
                  <a:pt x="4083741" y="279894"/>
                  <a:pt x="4677443" y="762275"/>
                  <a:pt x="4930110" y="1379864"/>
                </a:cubicBezTo>
                <a:cubicBezTo>
                  <a:pt x="5182777" y="1997453"/>
                  <a:pt x="5323062" y="2828980"/>
                  <a:pt x="4963492" y="3821820"/>
                </a:cubicBezTo>
                <a:cubicBezTo>
                  <a:pt x="4603922" y="4814660"/>
                  <a:pt x="3914887" y="5351821"/>
                  <a:pt x="3208701" y="5643750"/>
                </a:cubicBezTo>
                <a:cubicBezTo>
                  <a:pt x="2502515" y="5935679"/>
                  <a:pt x="1259518" y="5957382"/>
                  <a:pt x="726375" y="5573392"/>
                </a:cubicBezTo>
                <a:cubicBezTo>
                  <a:pt x="193232" y="5189402"/>
                  <a:pt x="197265" y="4601592"/>
                  <a:pt x="97046" y="3839431"/>
                </a:cubicBezTo>
                <a:cubicBezTo>
                  <a:pt x="-3173" y="3077270"/>
                  <a:pt x="-69629" y="1629480"/>
                  <a:pt x="125062" y="10004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lvl1pPr>
              <a:defRPr>
                <a:solidFill>
                  <a:schemeClr val="bg1"/>
                </a:solidFill>
              </a:defRPr>
            </a:lvl1pPr>
          </a:lstStyle>
          <a:p>
            <a:pPr algn="r"/>
            <a:r>
              <a:rPr lang="fi-FI"/>
              <a:t>Esityksen nimi</a:t>
            </a:r>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lvl1pPr>
              <a:defRPr>
                <a:solidFill>
                  <a:schemeClr val="bg1"/>
                </a:solidFill>
              </a:defRPr>
            </a:lvl1pPr>
          </a:lstStyle>
          <a:p>
            <a:fld id="{8AB57947-85F3-7143-B7A7-9F1173679429}" type="datetime1">
              <a:rPr lang="fi-FI" smtClean="0"/>
              <a:t>24.2.2025</a:t>
            </a:fld>
            <a:endParaRPr lang="fi-FI"/>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Tree>
    <p:extLst>
      <p:ext uri="{BB962C8B-B14F-4D97-AF65-F5344CB8AC3E}">
        <p14:creationId xmlns:p14="http://schemas.microsoft.com/office/powerpoint/2010/main" val="2897314562"/>
      </p:ext>
    </p:extLst>
  </p:cSld>
  <p:clrMapOvr>
    <a:masterClrMapping/>
  </p:clrMapOvr>
  <p:transition spd="slow">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Kuva muoto 7">
    <p:bg>
      <p:bgPr>
        <a:solidFill>
          <a:srgbClr val="2C5234"/>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89174" y="1609423"/>
            <a:ext cx="4645891" cy="1350832"/>
          </a:xfrm>
        </p:spPr>
        <p:txBody>
          <a:bodyPr anchor="b" anchorCtr="0"/>
          <a:lstStyle>
            <a:lvl1pPr>
              <a:lnSpc>
                <a:spcPct val="95000"/>
              </a:lnSpc>
              <a:defRPr sz="3500">
                <a:solidFill>
                  <a:srgbClr val="E0C09F"/>
                </a:solidFill>
              </a:defRPr>
            </a:lvl1pPr>
          </a:lstStyle>
          <a:p>
            <a:r>
              <a:rPr lang="fi-FI"/>
              <a:t>Muokkaa ots. perustyyl. napsautt.</a:t>
            </a:r>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889144" y="3186546"/>
            <a:ext cx="4646612" cy="2595417"/>
          </a:xfrm>
        </p:spPr>
        <p:txBody>
          <a:bodyPr/>
          <a:lstStyle>
            <a:lvl1pPr marL="0" indent="0">
              <a:lnSpc>
                <a:spcPct val="114000"/>
              </a:lnSpc>
              <a:spcBef>
                <a:spcPts val="0"/>
              </a:spcBef>
              <a:buNone/>
              <a:defRPr sz="1600">
                <a:solidFill>
                  <a:srgbClr val="E0C09F"/>
                </a:solidFill>
              </a:defRPr>
            </a:lvl1pPr>
            <a:lvl2pPr marL="180975" indent="0">
              <a:buNone/>
              <a:defRPr/>
            </a:lvl2pPr>
          </a:lstStyle>
          <a:p>
            <a:pPr lvl="0"/>
            <a:r>
              <a:rPr lang="fi-FI"/>
              <a:t>Muokkaa tekstin perustyylejä napsauttamalla</a:t>
            </a:r>
          </a:p>
        </p:txBody>
      </p:sp>
      <p:sp>
        <p:nvSpPr>
          <p:cNvPr id="12" name="Tekstin paikkamerkki 4">
            <a:extLst>
              <a:ext uri="{FF2B5EF4-FFF2-40B4-BE49-F238E27FC236}">
                <a16:creationId xmlns:a16="http://schemas.microsoft.com/office/drawing/2014/main" id="{77372B3E-600F-4380-9DA8-53AA6901EFD5}"/>
              </a:ext>
            </a:extLst>
          </p:cNvPr>
          <p:cNvSpPr>
            <a:spLocks noGrp="1"/>
          </p:cNvSpPr>
          <p:nvPr>
            <p:ph type="body" sz="quarter" idx="15"/>
          </p:nvPr>
        </p:nvSpPr>
        <p:spPr>
          <a:xfrm>
            <a:off x="7347421" y="5109400"/>
            <a:ext cx="4142668" cy="1066719"/>
          </a:xfrm>
        </p:spPr>
        <p:txBody>
          <a:bodyPr/>
          <a:lstStyle>
            <a:lvl1pPr marL="0" indent="0">
              <a:lnSpc>
                <a:spcPct val="114000"/>
              </a:lnSpc>
              <a:spcBef>
                <a:spcPts val="0"/>
              </a:spcBef>
              <a:buNone/>
              <a:defRPr sz="1200">
                <a:solidFill>
                  <a:srgbClr val="E0C09F"/>
                </a:solidFill>
              </a:defRPr>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999871" y="643247"/>
            <a:ext cx="4527193" cy="4023482"/>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0878" h="5862369">
                <a:moveTo>
                  <a:pt x="125062" y="1000428"/>
                </a:moveTo>
                <a:cubicBezTo>
                  <a:pt x="319753" y="371376"/>
                  <a:pt x="635151" y="143087"/>
                  <a:pt x="1265192" y="65120"/>
                </a:cubicBezTo>
                <a:cubicBezTo>
                  <a:pt x="1895233" y="-12847"/>
                  <a:pt x="2811233" y="-47328"/>
                  <a:pt x="3447487" y="116283"/>
                </a:cubicBezTo>
                <a:cubicBezTo>
                  <a:pt x="4083741" y="279894"/>
                  <a:pt x="4677443" y="762275"/>
                  <a:pt x="4930110" y="1379864"/>
                </a:cubicBezTo>
                <a:cubicBezTo>
                  <a:pt x="5182777" y="1997453"/>
                  <a:pt x="5323062" y="2828980"/>
                  <a:pt x="4963492" y="3821820"/>
                </a:cubicBezTo>
                <a:cubicBezTo>
                  <a:pt x="4603922" y="4814660"/>
                  <a:pt x="3914887" y="5351821"/>
                  <a:pt x="3208701" y="5643750"/>
                </a:cubicBezTo>
                <a:cubicBezTo>
                  <a:pt x="2502515" y="5935679"/>
                  <a:pt x="1259518" y="5957382"/>
                  <a:pt x="726375" y="5573392"/>
                </a:cubicBezTo>
                <a:cubicBezTo>
                  <a:pt x="193232" y="5189402"/>
                  <a:pt x="197265" y="4601592"/>
                  <a:pt x="97046" y="3839431"/>
                </a:cubicBezTo>
                <a:cubicBezTo>
                  <a:pt x="-3173" y="3077270"/>
                  <a:pt x="-69629" y="1629480"/>
                  <a:pt x="125062" y="10004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lvl1pPr>
              <a:defRPr>
                <a:solidFill>
                  <a:schemeClr val="bg1"/>
                </a:solidFill>
              </a:defRPr>
            </a:lvl1pPr>
          </a:lstStyle>
          <a:p>
            <a:pPr algn="r"/>
            <a:r>
              <a:rPr lang="fi-FI"/>
              <a:t>Esityksen nimi</a:t>
            </a:r>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lvl1pPr>
              <a:defRPr>
                <a:solidFill>
                  <a:schemeClr val="bg1"/>
                </a:solidFill>
              </a:defRPr>
            </a:lvl1pPr>
          </a:lstStyle>
          <a:p>
            <a:fld id="{49F0FCD6-75F1-424C-A659-213D20720814}" type="datetime1">
              <a:rPr lang="fi-FI" smtClean="0"/>
              <a:t>24.2.2025</a:t>
            </a:fld>
            <a:endParaRPr lang="fi-FI"/>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Tree>
    <p:extLst>
      <p:ext uri="{BB962C8B-B14F-4D97-AF65-F5344CB8AC3E}">
        <p14:creationId xmlns:p14="http://schemas.microsoft.com/office/powerpoint/2010/main" val="2942706059"/>
      </p:ext>
    </p:extLst>
  </p:cSld>
  <p:clrMapOvr>
    <a:masterClrMapping/>
  </p:clrMapOvr>
  <p:transition spd="slow">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Kuva muoto vasen">
    <p:bg>
      <p:bgPr>
        <a:solidFill>
          <a:srgbClr val="D9DAD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6648047" y="1609423"/>
            <a:ext cx="4645891" cy="1350832"/>
          </a:xfrm>
        </p:spPr>
        <p:txBody>
          <a:bodyPr anchor="b" anchorCtr="0"/>
          <a:lstStyle>
            <a:lvl1pPr>
              <a:lnSpc>
                <a:spcPct val="95000"/>
              </a:lnSpc>
              <a:defRPr sz="3500"/>
            </a:lvl1pPr>
          </a:lstStyle>
          <a:p>
            <a:r>
              <a:rPr lang="fi-FI"/>
              <a:t>Muokkaa ots. perustyyl. napsautt.</a:t>
            </a:r>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6648017" y="3186546"/>
            <a:ext cx="4646612" cy="2595417"/>
          </a:xfrm>
        </p:spPr>
        <p:txBody>
          <a:bodyPr/>
          <a:lstStyle>
            <a:lvl1pPr marL="0" indent="0">
              <a:lnSpc>
                <a:spcPct val="114000"/>
              </a:lnSpc>
              <a:spcBef>
                <a:spcPts val="0"/>
              </a:spcBef>
              <a:buNone/>
              <a:defRPr sz="1600"/>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39054" y="488189"/>
            <a:ext cx="5203420" cy="5874301"/>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3420" h="5874301">
                <a:moveTo>
                  <a:pt x="136801" y="1061228"/>
                </a:moveTo>
                <a:cubicBezTo>
                  <a:pt x="324225" y="554768"/>
                  <a:pt x="614418" y="321151"/>
                  <a:pt x="1215163" y="190684"/>
                </a:cubicBezTo>
                <a:cubicBezTo>
                  <a:pt x="1815908" y="60217"/>
                  <a:pt x="3057403" y="-56007"/>
                  <a:pt x="3713566" y="29047"/>
                </a:cubicBezTo>
                <a:cubicBezTo>
                  <a:pt x="4369729" y="114101"/>
                  <a:pt x="4928547" y="201865"/>
                  <a:pt x="5069019" y="1005810"/>
                </a:cubicBezTo>
                <a:cubicBezTo>
                  <a:pt x="5209491" y="1809755"/>
                  <a:pt x="5288764" y="3246752"/>
                  <a:pt x="5055164" y="4049158"/>
                </a:cubicBezTo>
                <a:cubicBezTo>
                  <a:pt x="4821564" y="4851564"/>
                  <a:pt x="4308576" y="5699405"/>
                  <a:pt x="3224073" y="5847957"/>
                </a:cubicBezTo>
                <a:cubicBezTo>
                  <a:pt x="2139570" y="5996509"/>
                  <a:pt x="1536497" y="5487721"/>
                  <a:pt x="1014255" y="5051303"/>
                </a:cubicBezTo>
                <a:cubicBezTo>
                  <a:pt x="492013" y="4614885"/>
                  <a:pt x="206072" y="3772077"/>
                  <a:pt x="90618" y="3229446"/>
                </a:cubicBezTo>
                <a:cubicBezTo>
                  <a:pt x="-24836" y="2686815"/>
                  <a:pt x="-50623" y="1567688"/>
                  <a:pt x="136801" y="10612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2FF538E6-45AC-9344-99CD-89A92201AD7B}" type="datetime1">
              <a:rPr lang="fi-FI" smtClean="0"/>
              <a:t>24.2.2025</a:t>
            </a:fld>
            <a:endParaRPr lang="fi-FI"/>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2364708265"/>
      </p:ext>
    </p:extLst>
  </p:cSld>
  <p:clrMapOvr>
    <a:masterClrMapping/>
  </p:clrMapOvr>
  <p:transition spd="slow">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Kuva muoto vasen 2">
    <p:bg>
      <p:bgPr>
        <a:solidFill>
          <a:srgbClr val="ECC7CD"/>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6648047" y="1609423"/>
            <a:ext cx="4645891" cy="1350832"/>
          </a:xfrm>
        </p:spPr>
        <p:txBody>
          <a:bodyPr anchor="b" anchorCtr="0"/>
          <a:lstStyle>
            <a:lvl1pPr>
              <a:lnSpc>
                <a:spcPct val="95000"/>
              </a:lnSpc>
              <a:defRPr sz="3500"/>
            </a:lvl1pPr>
          </a:lstStyle>
          <a:p>
            <a:r>
              <a:rPr lang="fi-FI"/>
              <a:t>Muokkaa ots. perustyyl. napsautt.</a:t>
            </a:r>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6648017" y="3186546"/>
            <a:ext cx="4646612" cy="2595417"/>
          </a:xfrm>
        </p:spPr>
        <p:txBody>
          <a:bodyPr/>
          <a:lstStyle>
            <a:lvl1pPr marL="0" indent="0">
              <a:lnSpc>
                <a:spcPct val="114000"/>
              </a:lnSpc>
              <a:spcBef>
                <a:spcPts val="0"/>
              </a:spcBef>
              <a:buNone/>
              <a:defRPr sz="1600"/>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39054" y="488189"/>
            <a:ext cx="5203420" cy="5874301"/>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3420" h="5874301">
                <a:moveTo>
                  <a:pt x="136801" y="1061228"/>
                </a:moveTo>
                <a:cubicBezTo>
                  <a:pt x="324225" y="554768"/>
                  <a:pt x="614418" y="321151"/>
                  <a:pt x="1215163" y="190684"/>
                </a:cubicBezTo>
                <a:cubicBezTo>
                  <a:pt x="1815908" y="60217"/>
                  <a:pt x="3057403" y="-56007"/>
                  <a:pt x="3713566" y="29047"/>
                </a:cubicBezTo>
                <a:cubicBezTo>
                  <a:pt x="4369729" y="114101"/>
                  <a:pt x="4928547" y="201865"/>
                  <a:pt x="5069019" y="1005810"/>
                </a:cubicBezTo>
                <a:cubicBezTo>
                  <a:pt x="5209491" y="1809755"/>
                  <a:pt x="5288764" y="3246752"/>
                  <a:pt x="5055164" y="4049158"/>
                </a:cubicBezTo>
                <a:cubicBezTo>
                  <a:pt x="4821564" y="4851564"/>
                  <a:pt x="4308576" y="5699405"/>
                  <a:pt x="3224073" y="5847957"/>
                </a:cubicBezTo>
                <a:cubicBezTo>
                  <a:pt x="2139570" y="5996509"/>
                  <a:pt x="1536497" y="5487721"/>
                  <a:pt x="1014255" y="5051303"/>
                </a:cubicBezTo>
                <a:cubicBezTo>
                  <a:pt x="492013" y="4614885"/>
                  <a:pt x="206072" y="3772077"/>
                  <a:pt x="90618" y="3229446"/>
                </a:cubicBezTo>
                <a:cubicBezTo>
                  <a:pt x="-24836" y="2686815"/>
                  <a:pt x="-50623" y="1567688"/>
                  <a:pt x="136801" y="10612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6A50EB67-19EF-8D41-88C2-362653FBB754}" type="datetime1">
              <a:rPr lang="fi-FI" smtClean="0"/>
              <a:t>24.2.2025</a:t>
            </a:fld>
            <a:endParaRPr lang="fi-FI"/>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1614619665"/>
      </p:ext>
    </p:extLst>
  </p:cSld>
  <p:clrMapOvr>
    <a:masterClrMapping/>
  </p:clrMapOvr>
  <p:transition spd="slow">
    <p:fad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Kuva muoto vasen 3">
    <p:bg>
      <p:bgPr>
        <a:solidFill>
          <a:srgbClr val="F6F3E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6648047" y="1609423"/>
            <a:ext cx="4645891" cy="1350832"/>
          </a:xfrm>
        </p:spPr>
        <p:txBody>
          <a:bodyPr anchor="b" anchorCtr="0"/>
          <a:lstStyle>
            <a:lvl1pPr>
              <a:lnSpc>
                <a:spcPct val="95000"/>
              </a:lnSpc>
              <a:defRPr sz="3500"/>
            </a:lvl1pPr>
          </a:lstStyle>
          <a:p>
            <a:r>
              <a:rPr lang="fi-FI"/>
              <a:t>Muokkaa ots. perustyyl. napsautt.</a:t>
            </a:r>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6648017" y="3186546"/>
            <a:ext cx="4646612" cy="2595417"/>
          </a:xfrm>
        </p:spPr>
        <p:txBody>
          <a:bodyPr/>
          <a:lstStyle>
            <a:lvl1pPr marL="0" indent="0">
              <a:lnSpc>
                <a:spcPct val="114000"/>
              </a:lnSpc>
              <a:spcBef>
                <a:spcPts val="0"/>
              </a:spcBef>
              <a:buNone/>
              <a:defRPr sz="1600"/>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39054" y="488189"/>
            <a:ext cx="5203420" cy="5874301"/>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3420" h="5874301">
                <a:moveTo>
                  <a:pt x="136801" y="1061228"/>
                </a:moveTo>
                <a:cubicBezTo>
                  <a:pt x="324225" y="554768"/>
                  <a:pt x="614418" y="321151"/>
                  <a:pt x="1215163" y="190684"/>
                </a:cubicBezTo>
                <a:cubicBezTo>
                  <a:pt x="1815908" y="60217"/>
                  <a:pt x="3057403" y="-56007"/>
                  <a:pt x="3713566" y="29047"/>
                </a:cubicBezTo>
                <a:cubicBezTo>
                  <a:pt x="4369729" y="114101"/>
                  <a:pt x="4928547" y="201865"/>
                  <a:pt x="5069019" y="1005810"/>
                </a:cubicBezTo>
                <a:cubicBezTo>
                  <a:pt x="5209491" y="1809755"/>
                  <a:pt x="5288764" y="3246752"/>
                  <a:pt x="5055164" y="4049158"/>
                </a:cubicBezTo>
                <a:cubicBezTo>
                  <a:pt x="4821564" y="4851564"/>
                  <a:pt x="4308576" y="5699405"/>
                  <a:pt x="3224073" y="5847957"/>
                </a:cubicBezTo>
                <a:cubicBezTo>
                  <a:pt x="2139570" y="5996509"/>
                  <a:pt x="1536497" y="5487721"/>
                  <a:pt x="1014255" y="5051303"/>
                </a:cubicBezTo>
                <a:cubicBezTo>
                  <a:pt x="492013" y="4614885"/>
                  <a:pt x="206072" y="3772077"/>
                  <a:pt x="90618" y="3229446"/>
                </a:cubicBezTo>
                <a:cubicBezTo>
                  <a:pt x="-24836" y="2686815"/>
                  <a:pt x="-50623" y="1567688"/>
                  <a:pt x="136801" y="10612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0F75A826-DE15-2C48-B9CE-D91C7EFAFC83}" type="datetime1">
              <a:rPr lang="fi-FI" smtClean="0"/>
              <a:t>24.2.2025</a:t>
            </a:fld>
            <a:endParaRPr lang="fi-FI"/>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2643150904"/>
      </p:ext>
    </p:extLst>
  </p:cSld>
  <p:clrMapOvr>
    <a:masterClrMapping/>
  </p:clrMapOvr>
  <p:transition spd="slow">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Kuva muoto vasen 4">
    <p:bg>
      <p:bgPr>
        <a:solidFill>
          <a:srgbClr val="E0C09F"/>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6648047" y="1609423"/>
            <a:ext cx="4645891" cy="1350832"/>
          </a:xfrm>
        </p:spPr>
        <p:txBody>
          <a:bodyPr anchor="b" anchorCtr="0"/>
          <a:lstStyle>
            <a:lvl1pPr>
              <a:lnSpc>
                <a:spcPct val="95000"/>
              </a:lnSpc>
              <a:defRPr sz="3500"/>
            </a:lvl1pPr>
          </a:lstStyle>
          <a:p>
            <a:r>
              <a:rPr lang="fi-FI"/>
              <a:t>Muokkaa ots. perustyyl. napsautt.</a:t>
            </a:r>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6648017" y="3186546"/>
            <a:ext cx="4646612" cy="2595417"/>
          </a:xfrm>
        </p:spPr>
        <p:txBody>
          <a:bodyPr/>
          <a:lstStyle>
            <a:lvl1pPr marL="0" indent="0">
              <a:lnSpc>
                <a:spcPct val="114000"/>
              </a:lnSpc>
              <a:spcBef>
                <a:spcPts val="0"/>
              </a:spcBef>
              <a:buNone/>
              <a:defRPr sz="1600"/>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39054" y="488189"/>
            <a:ext cx="5203420" cy="5874301"/>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3420" h="5874301">
                <a:moveTo>
                  <a:pt x="136801" y="1061228"/>
                </a:moveTo>
                <a:cubicBezTo>
                  <a:pt x="324225" y="554768"/>
                  <a:pt x="614418" y="321151"/>
                  <a:pt x="1215163" y="190684"/>
                </a:cubicBezTo>
                <a:cubicBezTo>
                  <a:pt x="1815908" y="60217"/>
                  <a:pt x="3057403" y="-56007"/>
                  <a:pt x="3713566" y="29047"/>
                </a:cubicBezTo>
                <a:cubicBezTo>
                  <a:pt x="4369729" y="114101"/>
                  <a:pt x="4928547" y="201865"/>
                  <a:pt x="5069019" y="1005810"/>
                </a:cubicBezTo>
                <a:cubicBezTo>
                  <a:pt x="5209491" y="1809755"/>
                  <a:pt x="5288764" y="3246752"/>
                  <a:pt x="5055164" y="4049158"/>
                </a:cubicBezTo>
                <a:cubicBezTo>
                  <a:pt x="4821564" y="4851564"/>
                  <a:pt x="4308576" y="5699405"/>
                  <a:pt x="3224073" y="5847957"/>
                </a:cubicBezTo>
                <a:cubicBezTo>
                  <a:pt x="2139570" y="5996509"/>
                  <a:pt x="1536497" y="5487721"/>
                  <a:pt x="1014255" y="5051303"/>
                </a:cubicBezTo>
                <a:cubicBezTo>
                  <a:pt x="492013" y="4614885"/>
                  <a:pt x="206072" y="3772077"/>
                  <a:pt x="90618" y="3229446"/>
                </a:cubicBezTo>
                <a:cubicBezTo>
                  <a:pt x="-24836" y="2686815"/>
                  <a:pt x="-50623" y="1567688"/>
                  <a:pt x="136801" y="10612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43545FA0-4A6B-AB46-8D5A-36DB8A66BD86}" type="datetime1">
              <a:rPr lang="fi-FI" smtClean="0"/>
              <a:t>24.2.2025</a:t>
            </a:fld>
            <a:endParaRPr lang="fi-FI"/>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242747805"/>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Kaksi sisältökohdetta">
    <p:bg>
      <p:bgPr>
        <a:solidFill>
          <a:srgbClr val="F6F3E5"/>
        </a:solidFill>
        <a:effectLst/>
      </p:bgPr>
    </p:bg>
    <p:spTree>
      <p:nvGrpSpPr>
        <p:cNvPr id="1" name=""/>
        <p:cNvGrpSpPr/>
        <p:nvPr/>
      </p:nvGrpSpPr>
      <p:grpSpPr>
        <a:xfrm>
          <a:off x="0" y="0"/>
          <a:ext cx="0" cy="0"/>
          <a:chOff x="0" y="0"/>
          <a:chExt cx="0" cy="0"/>
        </a:xfrm>
      </p:grpSpPr>
      <p:grpSp>
        <p:nvGrpSpPr>
          <p:cNvPr id="11" name="Ryhmä 10">
            <a:extLst>
              <a:ext uri="{FF2B5EF4-FFF2-40B4-BE49-F238E27FC236}">
                <a16:creationId xmlns:a16="http://schemas.microsoft.com/office/drawing/2014/main" id="{0B1EBC13-26BA-41ED-9AB8-37FCC7493DD3}"/>
              </a:ext>
            </a:extLst>
          </p:cNvPr>
          <p:cNvGrpSpPr/>
          <p:nvPr userDrawn="1"/>
        </p:nvGrpSpPr>
        <p:grpSpPr>
          <a:xfrm>
            <a:off x="0" y="0"/>
            <a:ext cx="12193200" cy="6858000"/>
            <a:chOff x="28576" y="14288"/>
            <a:chExt cx="12134850" cy="6829425"/>
          </a:xfrm>
        </p:grpSpPr>
        <p:sp>
          <p:nvSpPr>
            <p:cNvPr id="12" name="Freeform 5">
              <a:extLst>
                <a:ext uri="{FF2B5EF4-FFF2-40B4-BE49-F238E27FC236}">
                  <a16:creationId xmlns:a16="http://schemas.microsoft.com/office/drawing/2014/main" id="{38A02F32-FC24-498B-B5DC-EA2EE15EDD9C}"/>
                </a:ext>
                <a:ext uri="{C183D7F6-B498-43B3-948B-1728B52AA6E4}">
                  <adec:decorative xmlns:adec="http://schemas.microsoft.com/office/drawing/2017/decorative" val="1"/>
                </a:ext>
              </a:extLst>
            </p:cNvPr>
            <p:cNvSpPr>
              <a:spLocks/>
            </p:cNvSpPr>
            <p:nvPr userDrawn="1"/>
          </p:nvSpPr>
          <p:spPr bwMode="auto">
            <a:xfrm>
              <a:off x="11141076" y="4883150"/>
              <a:ext cx="1022350" cy="1960563"/>
            </a:xfrm>
            <a:custGeom>
              <a:avLst/>
              <a:gdLst>
                <a:gd name="T0" fmla="*/ 2857 w 2857"/>
                <a:gd name="T1" fmla="*/ 0 h 5471"/>
                <a:gd name="T2" fmla="*/ 1550 w 2857"/>
                <a:gd name="T3" fmla="*/ 1067 h 5471"/>
                <a:gd name="T4" fmla="*/ 145 w 2857"/>
                <a:gd name="T5" fmla="*/ 3960 h 5471"/>
                <a:gd name="T6" fmla="*/ 33 w 2857"/>
                <a:gd name="T7" fmla="*/ 5471 h 5471"/>
                <a:gd name="T8" fmla="*/ 2857 w 2857"/>
                <a:gd name="T9" fmla="*/ 5471 h 5471"/>
                <a:gd name="T10" fmla="*/ 2857 w 2857"/>
                <a:gd name="T11" fmla="*/ 0 h 5471"/>
              </a:gdLst>
              <a:ahLst/>
              <a:cxnLst>
                <a:cxn ang="0">
                  <a:pos x="T0" y="T1"/>
                </a:cxn>
                <a:cxn ang="0">
                  <a:pos x="T2" y="T3"/>
                </a:cxn>
                <a:cxn ang="0">
                  <a:pos x="T4" y="T5"/>
                </a:cxn>
                <a:cxn ang="0">
                  <a:pos x="T6" y="T7"/>
                </a:cxn>
                <a:cxn ang="0">
                  <a:pos x="T8" y="T9"/>
                </a:cxn>
                <a:cxn ang="0">
                  <a:pos x="T10" y="T11"/>
                </a:cxn>
              </a:cxnLst>
              <a:rect l="0" t="0" r="r" b="b"/>
              <a:pathLst>
                <a:path w="2857" h="5471">
                  <a:moveTo>
                    <a:pt x="2857" y="0"/>
                  </a:moveTo>
                  <a:cubicBezTo>
                    <a:pt x="2381" y="266"/>
                    <a:pt x="1932" y="636"/>
                    <a:pt x="1550" y="1067"/>
                  </a:cubicBezTo>
                  <a:cubicBezTo>
                    <a:pt x="808" y="1904"/>
                    <a:pt x="345" y="2950"/>
                    <a:pt x="145" y="3960"/>
                  </a:cubicBezTo>
                  <a:cubicBezTo>
                    <a:pt x="44" y="4466"/>
                    <a:pt x="0" y="4984"/>
                    <a:pt x="33" y="5471"/>
                  </a:cubicBezTo>
                  <a:lnTo>
                    <a:pt x="2857" y="5471"/>
                  </a:lnTo>
                  <a:lnTo>
                    <a:pt x="2857" y="0"/>
                  </a:lnTo>
                  <a:close/>
                </a:path>
              </a:pathLst>
            </a:custGeom>
            <a:solidFill>
              <a:srgbClr val="FFB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9D2B7547-5841-430A-BE03-E887AD50A40C}"/>
                </a:ext>
                <a:ext uri="{C183D7F6-B498-43B3-948B-1728B52AA6E4}">
                  <adec:decorative xmlns:adec="http://schemas.microsoft.com/office/drawing/2017/decorative" val="1"/>
                </a:ext>
              </a:extLst>
            </p:cNvPr>
            <p:cNvSpPr>
              <a:spLocks/>
            </p:cNvSpPr>
            <p:nvPr userDrawn="1"/>
          </p:nvSpPr>
          <p:spPr bwMode="auto">
            <a:xfrm>
              <a:off x="28576" y="4464050"/>
              <a:ext cx="2552700" cy="2379663"/>
            </a:xfrm>
            <a:custGeom>
              <a:avLst/>
              <a:gdLst>
                <a:gd name="T0" fmla="*/ 6288 w 7125"/>
                <a:gd name="T1" fmla="*/ 6640 h 6640"/>
                <a:gd name="T2" fmla="*/ 7059 w 7125"/>
                <a:gd name="T3" fmla="*/ 4317 h 6640"/>
                <a:gd name="T4" fmla="*/ 7116 w 7125"/>
                <a:gd name="T5" fmla="*/ 3082 h 6640"/>
                <a:gd name="T6" fmla="*/ 6381 w 7125"/>
                <a:gd name="T7" fmla="*/ 850 h 6640"/>
                <a:gd name="T8" fmla="*/ 4510 w 7125"/>
                <a:gd name="T9" fmla="*/ 130 h 6640"/>
                <a:gd name="T10" fmla="*/ 2013 w 7125"/>
                <a:gd name="T11" fmla="*/ 12 h 6640"/>
                <a:gd name="T12" fmla="*/ 0 w 7125"/>
                <a:gd name="T13" fmla="*/ 157 h 6640"/>
                <a:gd name="T14" fmla="*/ 0 w 7125"/>
                <a:gd name="T15" fmla="*/ 6640 h 6640"/>
                <a:gd name="T16" fmla="*/ 6288 w 7125"/>
                <a:gd name="T17" fmla="*/ 6640 h 6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25" h="6640">
                  <a:moveTo>
                    <a:pt x="6288" y="6640"/>
                  </a:moveTo>
                  <a:cubicBezTo>
                    <a:pt x="6730" y="5946"/>
                    <a:pt x="6960" y="5168"/>
                    <a:pt x="7059" y="4317"/>
                  </a:cubicBezTo>
                  <a:cubicBezTo>
                    <a:pt x="7107" y="3907"/>
                    <a:pt x="7125" y="3494"/>
                    <a:pt x="7116" y="3082"/>
                  </a:cubicBezTo>
                  <a:cubicBezTo>
                    <a:pt x="7099" y="2310"/>
                    <a:pt x="6974" y="1452"/>
                    <a:pt x="6381" y="850"/>
                  </a:cubicBezTo>
                  <a:cubicBezTo>
                    <a:pt x="5891" y="352"/>
                    <a:pt x="5178" y="201"/>
                    <a:pt x="4510" y="130"/>
                  </a:cubicBezTo>
                  <a:cubicBezTo>
                    <a:pt x="3681" y="41"/>
                    <a:pt x="2846" y="0"/>
                    <a:pt x="2013" y="12"/>
                  </a:cubicBezTo>
                  <a:cubicBezTo>
                    <a:pt x="1369" y="21"/>
                    <a:pt x="660" y="21"/>
                    <a:pt x="0" y="157"/>
                  </a:cubicBezTo>
                  <a:lnTo>
                    <a:pt x="0" y="6640"/>
                  </a:lnTo>
                  <a:lnTo>
                    <a:pt x="6288" y="6640"/>
                  </a:lnTo>
                  <a:close/>
                </a:path>
              </a:pathLst>
            </a:custGeom>
            <a:solidFill>
              <a:srgbClr val="E0C0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7">
              <a:extLst>
                <a:ext uri="{FF2B5EF4-FFF2-40B4-BE49-F238E27FC236}">
                  <a16:creationId xmlns:a16="http://schemas.microsoft.com/office/drawing/2014/main" id="{0D738C49-FCAB-45AC-92CE-1A4DAFFC597C}"/>
                </a:ext>
                <a:ext uri="{C183D7F6-B498-43B3-948B-1728B52AA6E4}">
                  <adec:decorative xmlns:adec="http://schemas.microsoft.com/office/drawing/2017/decorative" val="1"/>
                </a:ext>
              </a:extLst>
            </p:cNvPr>
            <p:cNvSpPr>
              <a:spLocks/>
            </p:cNvSpPr>
            <p:nvPr userDrawn="1"/>
          </p:nvSpPr>
          <p:spPr bwMode="auto">
            <a:xfrm>
              <a:off x="10233026" y="14288"/>
              <a:ext cx="1930400" cy="1779588"/>
            </a:xfrm>
            <a:custGeom>
              <a:avLst/>
              <a:gdLst>
                <a:gd name="T0" fmla="*/ 5391 w 5391"/>
                <a:gd name="T1" fmla="*/ 3473 h 4964"/>
                <a:gd name="T2" fmla="*/ 5163 w 5391"/>
                <a:gd name="T3" fmla="*/ 3060 h 4964"/>
                <a:gd name="T4" fmla="*/ 4019 w 5391"/>
                <a:gd name="T5" fmla="*/ 1886 h 4964"/>
                <a:gd name="T6" fmla="*/ 3523 w 5391"/>
                <a:gd name="T7" fmla="*/ 1809 h 4964"/>
                <a:gd name="T8" fmla="*/ 4084 w 5391"/>
                <a:gd name="T9" fmla="*/ 3619 h 4964"/>
                <a:gd name="T10" fmla="*/ 2618 w 5391"/>
                <a:gd name="T11" fmla="*/ 3826 h 4964"/>
                <a:gd name="T12" fmla="*/ 1823 w 5391"/>
                <a:gd name="T13" fmla="*/ 1406 h 4964"/>
                <a:gd name="T14" fmla="*/ 1527 w 5391"/>
                <a:gd name="T15" fmla="*/ 1217 h 4964"/>
                <a:gd name="T16" fmla="*/ 1241 w 5391"/>
                <a:gd name="T17" fmla="*/ 1583 h 4964"/>
                <a:gd name="T18" fmla="*/ 1379 w 5391"/>
                <a:gd name="T19" fmla="*/ 2133 h 4964"/>
                <a:gd name="T20" fmla="*/ 1441 w 5391"/>
                <a:gd name="T21" fmla="*/ 2641 h 4964"/>
                <a:gd name="T22" fmla="*/ 655 w 5391"/>
                <a:gd name="T23" fmla="*/ 2794 h 4964"/>
                <a:gd name="T24" fmla="*/ 76 w 5391"/>
                <a:gd name="T25" fmla="*/ 0 h 4964"/>
                <a:gd name="T26" fmla="*/ 5391 w 5391"/>
                <a:gd name="T27" fmla="*/ 0 h 4964"/>
                <a:gd name="T28" fmla="*/ 5391 w 5391"/>
                <a:gd name="T29" fmla="*/ 3473 h 4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91" h="4964">
                  <a:moveTo>
                    <a:pt x="5391" y="3473"/>
                  </a:moveTo>
                  <a:cubicBezTo>
                    <a:pt x="5318" y="3333"/>
                    <a:pt x="5243" y="3195"/>
                    <a:pt x="5163" y="3060"/>
                  </a:cubicBezTo>
                  <a:cubicBezTo>
                    <a:pt x="4877" y="2576"/>
                    <a:pt x="4511" y="2120"/>
                    <a:pt x="4019" y="1886"/>
                  </a:cubicBezTo>
                  <a:cubicBezTo>
                    <a:pt x="3809" y="1786"/>
                    <a:pt x="3702" y="1653"/>
                    <a:pt x="3523" y="1809"/>
                  </a:cubicBezTo>
                  <a:cubicBezTo>
                    <a:pt x="3297" y="2006"/>
                    <a:pt x="3928" y="3312"/>
                    <a:pt x="4084" y="3619"/>
                  </a:cubicBezTo>
                  <a:cubicBezTo>
                    <a:pt x="4669" y="4764"/>
                    <a:pt x="3114" y="4964"/>
                    <a:pt x="2618" y="3826"/>
                  </a:cubicBezTo>
                  <a:cubicBezTo>
                    <a:pt x="2219" y="2909"/>
                    <a:pt x="2349" y="2063"/>
                    <a:pt x="1823" y="1406"/>
                  </a:cubicBezTo>
                  <a:cubicBezTo>
                    <a:pt x="1746" y="1310"/>
                    <a:pt x="1646" y="1216"/>
                    <a:pt x="1527" y="1217"/>
                  </a:cubicBezTo>
                  <a:cubicBezTo>
                    <a:pt x="1361" y="1219"/>
                    <a:pt x="1244" y="1408"/>
                    <a:pt x="1241" y="1583"/>
                  </a:cubicBezTo>
                  <a:cubicBezTo>
                    <a:pt x="1239" y="1758"/>
                    <a:pt x="1314" y="1972"/>
                    <a:pt x="1379" y="2133"/>
                  </a:cubicBezTo>
                  <a:cubicBezTo>
                    <a:pt x="1443" y="2294"/>
                    <a:pt x="1495" y="2475"/>
                    <a:pt x="1441" y="2641"/>
                  </a:cubicBezTo>
                  <a:cubicBezTo>
                    <a:pt x="1338" y="2953"/>
                    <a:pt x="907" y="2988"/>
                    <a:pt x="655" y="2794"/>
                  </a:cubicBezTo>
                  <a:cubicBezTo>
                    <a:pt x="0" y="2291"/>
                    <a:pt x="826" y="969"/>
                    <a:pt x="76" y="0"/>
                  </a:cubicBezTo>
                  <a:lnTo>
                    <a:pt x="5391" y="0"/>
                  </a:lnTo>
                  <a:lnTo>
                    <a:pt x="5391" y="3473"/>
                  </a:ln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pic>
        <p:nvPicPr>
          <p:cNvPr id="15" name="Kuva 14">
            <a:extLst>
              <a:ext uri="{FF2B5EF4-FFF2-40B4-BE49-F238E27FC236}">
                <a16:creationId xmlns:a16="http://schemas.microsoft.com/office/drawing/2014/main" id="{60C228F0-E29C-4AE8-BAF2-A1043DF81FAE}"/>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9620" y="6124534"/>
            <a:ext cx="1463455" cy="456168"/>
          </a:xfrm>
          <a:prstGeom prst="rect">
            <a:avLst/>
          </a:prstGeom>
        </p:spPr>
      </p:pic>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F074A7AA-81BF-4F51-8FD2-46FB4DAC8B1E}"/>
              </a:ext>
            </a:extLst>
          </p:cNvPr>
          <p:cNvSpPr>
            <a:spLocks noGrp="1"/>
          </p:cNvSpPr>
          <p:nvPr>
            <p:ph sz="half" idx="1"/>
          </p:nvPr>
        </p:nvSpPr>
        <p:spPr>
          <a:xfrm>
            <a:off x="890824" y="2307600"/>
            <a:ext cx="4990430" cy="3715200"/>
          </a:xfrm>
        </p:spPr>
        <p:txBody>
          <a:bodyPr/>
          <a:lstStyle>
            <a:lvl1pPr>
              <a:defRPr sz="1800"/>
            </a:lvl1pPr>
            <a:lvl2pPr>
              <a:defRPr sz="1600"/>
            </a:lvl2pPr>
            <a:lvl3pPr>
              <a:defRPr sz="1400"/>
            </a:lvl3pPr>
            <a:lvl4pPr>
              <a:defRPr sz="1400"/>
            </a:lvl4pPr>
            <a:lvl5pPr>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FC64C772-F5CD-4853-9E41-336ED63A86B1}"/>
              </a:ext>
            </a:extLst>
          </p:cNvPr>
          <p:cNvSpPr>
            <a:spLocks noGrp="1"/>
          </p:cNvSpPr>
          <p:nvPr>
            <p:ph sz="half" idx="2"/>
          </p:nvPr>
        </p:nvSpPr>
        <p:spPr>
          <a:xfrm>
            <a:off x="6310745" y="2307600"/>
            <a:ext cx="4990431" cy="3715200"/>
          </a:xfrm>
        </p:spPr>
        <p:txBody>
          <a:bodyPr/>
          <a:lstStyle>
            <a:lvl1pPr>
              <a:defRPr sz="1800"/>
            </a:lvl1pPr>
            <a:lvl2pPr>
              <a:defRPr sz="1600"/>
            </a:lvl2pPr>
            <a:lvl3pPr>
              <a:defRPr sz="1400"/>
            </a:lvl3pPr>
            <a:lvl4pPr>
              <a:defRPr sz="1400"/>
            </a:lvl4pPr>
            <a:lvl5pPr>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2E5C52C4-01DD-4CC4-AAE1-A35F87022CE4}" type="datetime1">
              <a:rPr lang="fi-FI" smtClean="0"/>
              <a:t>24.2.2025</a:t>
            </a:fld>
            <a:endParaRPr lang="fi-FI"/>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a:p>
        </p:txBody>
      </p:sp>
    </p:spTree>
    <p:extLst>
      <p:ext uri="{BB962C8B-B14F-4D97-AF65-F5344CB8AC3E}">
        <p14:creationId xmlns:p14="http://schemas.microsoft.com/office/powerpoint/2010/main" val="275204095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Kuva muoto vasen 5">
    <p:bg>
      <p:bgPr>
        <a:solidFill>
          <a:srgbClr val="C66E4E"/>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6648047" y="1609423"/>
            <a:ext cx="4645891" cy="1350832"/>
          </a:xfrm>
        </p:spPr>
        <p:txBody>
          <a:bodyPr anchor="b" anchorCtr="0"/>
          <a:lstStyle>
            <a:lvl1pPr>
              <a:lnSpc>
                <a:spcPct val="95000"/>
              </a:lnSpc>
              <a:defRPr sz="3500"/>
            </a:lvl1pPr>
          </a:lstStyle>
          <a:p>
            <a:r>
              <a:rPr lang="fi-FI"/>
              <a:t>Muokkaa ots. perustyyl. napsautt.</a:t>
            </a:r>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6648017" y="3186546"/>
            <a:ext cx="4646612" cy="2595417"/>
          </a:xfrm>
        </p:spPr>
        <p:txBody>
          <a:bodyPr/>
          <a:lstStyle>
            <a:lvl1pPr marL="0" indent="0">
              <a:lnSpc>
                <a:spcPct val="114000"/>
              </a:lnSpc>
              <a:spcBef>
                <a:spcPts val="0"/>
              </a:spcBef>
              <a:buNone/>
              <a:defRPr sz="1600"/>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39054" y="488189"/>
            <a:ext cx="5203420" cy="5874301"/>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3420" h="5874301">
                <a:moveTo>
                  <a:pt x="136801" y="1061228"/>
                </a:moveTo>
                <a:cubicBezTo>
                  <a:pt x="324225" y="554768"/>
                  <a:pt x="614418" y="321151"/>
                  <a:pt x="1215163" y="190684"/>
                </a:cubicBezTo>
                <a:cubicBezTo>
                  <a:pt x="1815908" y="60217"/>
                  <a:pt x="3057403" y="-56007"/>
                  <a:pt x="3713566" y="29047"/>
                </a:cubicBezTo>
                <a:cubicBezTo>
                  <a:pt x="4369729" y="114101"/>
                  <a:pt x="4928547" y="201865"/>
                  <a:pt x="5069019" y="1005810"/>
                </a:cubicBezTo>
                <a:cubicBezTo>
                  <a:pt x="5209491" y="1809755"/>
                  <a:pt x="5288764" y="3246752"/>
                  <a:pt x="5055164" y="4049158"/>
                </a:cubicBezTo>
                <a:cubicBezTo>
                  <a:pt x="4821564" y="4851564"/>
                  <a:pt x="4308576" y="5699405"/>
                  <a:pt x="3224073" y="5847957"/>
                </a:cubicBezTo>
                <a:cubicBezTo>
                  <a:pt x="2139570" y="5996509"/>
                  <a:pt x="1536497" y="5487721"/>
                  <a:pt x="1014255" y="5051303"/>
                </a:cubicBezTo>
                <a:cubicBezTo>
                  <a:pt x="492013" y="4614885"/>
                  <a:pt x="206072" y="3772077"/>
                  <a:pt x="90618" y="3229446"/>
                </a:cubicBezTo>
                <a:cubicBezTo>
                  <a:pt x="-24836" y="2686815"/>
                  <a:pt x="-50623" y="1567688"/>
                  <a:pt x="136801" y="10612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F6AC3C97-6623-C844-B89F-BDFD3309E543}" type="datetime1">
              <a:rPr lang="fi-FI" smtClean="0"/>
              <a:t>24.2.2025</a:t>
            </a:fld>
            <a:endParaRPr lang="fi-FI"/>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1360189939"/>
      </p:ext>
    </p:extLst>
  </p:cSld>
  <p:clrMapOvr>
    <a:masterClrMapping/>
  </p:clrMapOvr>
  <p:transition spd="slow">
    <p:fad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Kuva muoto vasen 6">
    <p:bg>
      <p:bgPr>
        <a:solidFill>
          <a:srgbClr val="253746"/>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6648047" y="1609423"/>
            <a:ext cx="4645891" cy="1350832"/>
          </a:xfrm>
        </p:spPr>
        <p:txBody>
          <a:bodyPr anchor="b" anchorCtr="0"/>
          <a:lstStyle>
            <a:lvl1pPr>
              <a:lnSpc>
                <a:spcPct val="95000"/>
              </a:lnSpc>
              <a:defRPr sz="3500">
                <a:solidFill>
                  <a:srgbClr val="E0C09F"/>
                </a:solidFill>
              </a:defRPr>
            </a:lvl1pPr>
          </a:lstStyle>
          <a:p>
            <a:r>
              <a:rPr lang="fi-FI"/>
              <a:t>Muokkaa ots. perustyyl. napsautt.</a:t>
            </a:r>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6648017" y="3186546"/>
            <a:ext cx="4646612" cy="2595417"/>
          </a:xfrm>
        </p:spPr>
        <p:txBody>
          <a:bodyPr/>
          <a:lstStyle>
            <a:lvl1pPr marL="0" indent="0">
              <a:lnSpc>
                <a:spcPct val="114000"/>
              </a:lnSpc>
              <a:spcBef>
                <a:spcPts val="0"/>
              </a:spcBef>
              <a:buNone/>
              <a:defRPr sz="1600">
                <a:solidFill>
                  <a:srgbClr val="E0C09F"/>
                </a:solidFill>
              </a:defRPr>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39054" y="488189"/>
            <a:ext cx="5203420" cy="5874301"/>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3420" h="5874301">
                <a:moveTo>
                  <a:pt x="136801" y="1061228"/>
                </a:moveTo>
                <a:cubicBezTo>
                  <a:pt x="324225" y="554768"/>
                  <a:pt x="614418" y="321151"/>
                  <a:pt x="1215163" y="190684"/>
                </a:cubicBezTo>
                <a:cubicBezTo>
                  <a:pt x="1815908" y="60217"/>
                  <a:pt x="3057403" y="-56007"/>
                  <a:pt x="3713566" y="29047"/>
                </a:cubicBezTo>
                <a:cubicBezTo>
                  <a:pt x="4369729" y="114101"/>
                  <a:pt x="4928547" y="201865"/>
                  <a:pt x="5069019" y="1005810"/>
                </a:cubicBezTo>
                <a:cubicBezTo>
                  <a:pt x="5209491" y="1809755"/>
                  <a:pt x="5288764" y="3246752"/>
                  <a:pt x="5055164" y="4049158"/>
                </a:cubicBezTo>
                <a:cubicBezTo>
                  <a:pt x="4821564" y="4851564"/>
                  <a:pt x="4308576" y="5699405"/>
                  <a:pt x="3224073" y="5847957"/>
                </a:cubicBezTo>
                <a:cubicBezTo>
                  <a:pt x="2139570" y="5996509"/>
                  <a:pt x="1536497" y="5487721"/>
                  <a:pt x="1014255" y="5051303"/>
                </a:cubicBezTo>
                <a:cubicBezTo>
                  <a:pt x="492013" y="4614885"/>
                  <a:pt x="206072" y="3772077"/>
                  <a:pt x="90618" y="3229446"/>
                </a:cubicBezTo>
                <a:cubicBezTo>
                  <a:pt x="-24836" y="2686815"/>
                  <a:pt x="-50623" y="1567688"/>
                  <a:pt x="136801" y="10612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lvl1pPr>
              <a:defRPr>
                <a:solidFill>
                  <a:schemeClr val="bg1"/>
                </a:solidFill>
              </a:defRPr>
            </a:lvl1pPr>
          </a:lstStyle>
          <a:p>
            <a:pPr algn="r"/>
            <a:r>
              <a:rPr lang="fi-FI"/>
              <a:t>Esityksen nimi</a:t>
            </a:r>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lvl1pPr>
              <a:defRPr>
                <a:solidFill>
                  <a:schemeClr val="bg1"/>
                </a:solidFill>
              </a:defRPr>
            </a:lvl1pPr>
          </a:lstStyle>
          <a:p>
            <a:fld id="{A74660DB-9952-7146-822A-09DEF3E71249}" type="datetime1">
              <a:rPr lang="fi-FI" smtClean="0"/>
              <a:t>24.2.2025</a:t>
            </a:fld>
            <a:endParaRPr lang="fi-FI"/>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Tree>
    <p:extLst>
      <p:ext uri="{BB962C8B-B14F-4D97-AF65-F5344CB8AC3E}">
        <p14:creationId xmlns:p14="http://schemas.microsoft.com/office/powerpoint/2010/main" val="139624727"/>
      </p:ext>
    </p:extLst>
  </p:cSld>
  <p:clrMapOvr>
    <a:masterClrMapping/>
  </p:clrMapOvr>
  <p:transition spd="slow">
    <p:fad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Kuva muoto vasen 7">
    <p:bg>
      <p:bgPr>
        <a:solidFill>
          <a:srgbClr val="2C5234"/>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6648047" y="1609423"/>
            <a:ext cx="4645891" cy="1350832"/>
          </a:xfrm>
        </p:spPr>
        <p:txBody>
          <a:bodyPr anchor="b" anchorCtr="0"/>
          <a:lstStyle>
            <a:lvl1pPr>
              <a:lnSpc>
                <a:spcPct val="95000"/>
              </a:lnSpc>
              <a:defRPr sz="3500">
                <a:solidFill>
                  <a:srgbClr val="E0C09F"/>
                </a:solidFill>
              </a:defRPr>
            </a:lvl1pPr>
          </a:lstStyle>
          <a:p>
            <a:r>
              <a:rPr lang="fi-FI"/>
              <a:t>Muokkaa ots. perustyyl. napsautt.</a:t>
            </a:r>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6648017" y="3186546"/>
            <a:ext cx="4646612" cy="2595417"/>
          </a:xfrm>
        </p:spPr>
        <p:txBody>
          <a:bodyPr/>
          <a:lstStyle>
            <a:lvl1pPr marL="0" indent="0">
              <a:lnSpc>
                <a:spcPct val="114000"/>
              </a:lnSpc>
              <a:spcBef>
                <a:spcPts val="0"/>
              </a:spcBef>
              <a:buNone/>
              <a:defRPr sz="1600">
                <a:solidFill>
                  <a:srgbClr val="E0C09F"/>
                </a:solidFill>
              </a:defRPr>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39054" y="488189"/>
            <a:ext cx="5203420" cy="5874301"/>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3420" h="5874301">
                <a:moveTo>
                  <a:pt x="136801" y="1061228"/>
                </a:moveTo>
                <a:cubicBezTo>
                  <a:pt x="324225" y="554768"/>
                  <a:pt x="614418" y="321151"/>
                  <a:pt x="1215163" y="190684"/>
                </a:cubicBezTo>
                <a:cubicBezTo>
                  <a:pt x="1815908" y="60217"/>
                  <a:pt x="3057403" y="-56007"/>
                  <a:pt x="3713566" y="29047"/>
                </a:cubicBezTo>
                <a:cubicBezTo>
                  <a:pt x="4369729" y="114101"/>
                  <a:pt x="4928547" y="201865"/>
                  <a:pt x="5069019" y="1005810"/>
                </a:cubicBezTo>
                <a:cubicBezTo>
                  <a:pt x="5209491" y="1809755"/>
                  <a:pt x="5288764" y="3246752"/>
                  <a:pt x="5055164" y="4049158"/>
                </a:cubicBezTo>
                <a:cubicBezTo>
                  <a:pt x="4821564" y="4851564"/>
                  <a:pt x="4308576" y="5699405"/>
                  <a:pt x="3224073" y="5847957"/>
                </a:cubicBezTo>
                <a:cubicBezTo>
                  <a:pt x="2139570" y="5996509"/>
                  <a:pt x="1536497" y="5487721"/>
                  <a:pt x="1014255" y="5051303"/>
                </a:cubicBezTo>
                <a:cubicBezTo>
                  <a:pt x="492013" y="4614885"/>
                  <a:pt x="206072" y="3772077"/>
                  <a:pt x="90618" y="3229446"/>
                </a:cubicBezTo>
                <a:cubicBezTo>
                  <a:pt x="-24836" y="2686815"/>
                  <a:pt x="-50623" y="1567688"/>
                  <a:pt x="136801" y="10612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lvl1pPr>
              <a:defRPr>
                <a:solidFill>
                  <a:schemeClr val="bg1"/>
                </a:solidFill>
              </a:defRPr>
            </a:lvl1pPr>
          </a:lstStyle>
          <a:p>
            <a:pPr algn="r"/>
            <a:r>
              <a:rPr lang="fi-FI"/>
              <a:t>Esityksen nimi</a:t>
            </a:r>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lvl1pPr>
              <a:defRPr>
                <a:solidFill>
                  <a:schemeClr val="bg1"/>
                </a:solidFill>
              </a:defRPr>
            </a:lvl1pPr>
          </a:lstStyle>
          <a:p>
            <a:fld id="{BB153F6A-0D67-E14B-B9FD-3051E5255418}" type="datetime1">
              <a:rPr lang="fi-FI" smtClean="0"/>
              <a:t>24.2.2025</a:t>
            </a:fld>
            <a:endParaRPr lang="fi-FI"/>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Tree>
    <p:extLst>
      <p:ext uri="{BB962C8B-B14F-4D97-AF65-F5344CB8AC3E}">
        <p14:creationId xmlns:p14="http://schemas.microsoft.com/office/powerpoint/2010/main" val="1665708407"/>
      </p:ext>
    </p:extLst>
  </p:cSld>
  <p:clrMapOvr>
    <a:masterClrMapping/>
  </p:clrMapOvr>
  <p:transition spd="slow">
    <p:fad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Nosto kuvalla">
    <p:bg>
      <p:bgPr>
        <a:solidFill>
          <a:srgbClr val="D9DAD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1244774" y="1447788"/>
            <a:ext cx="5183735" cy="3604504"/>
          </a:xfrm>
        </p:spPr>
        <p:txBody>
          <a:bodyPr anchor="ctr" anchorCtr="0"/>
          <a:lstStyle>
            <a:lvl1pPr>
              <a:lnSpc>
                <a:spcPct val="95000"/>
              </a:lnSpc>
              <a:defRPr sz="3500" b="0"/>
            </a:lvl1pPr>
          </a:lstStyle>
          <a:p>
            <a:r>
              <a:rPr lang="fi-FI"/>
              <a:t>Muokkaa ots. perustyyl. napsautt.</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7145687" y="709051"/>
            <a:ext cx="4585974" cy="5303346"/>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 name="connsiteX0" fmla="*/ 125062 w 5164195"/>
              <a:gd name="connsiteY0" fmla="*/ 1004030 h 5865971"/>
              <a:gd name="connsiteX1" fmla="*/ 1265192 w 5164195"/>
              <a:gd name="connsiteY1" fmla="*/ 68722 h 5865971"/>
              <a:gd name="connsiteX2" fmla="*/ 3447487 w 5164195"/>
              <a:gd name="connsiteY2" fmla="*/ 119885 h 5865971"/>
              <a:gd name="connsiteX3" fmla="*/ 4956001 w 5164195"/>
              <a:gd name="connsiteY3" fmla="*/ 1109502 h 5865971"/>
              <a:gd name="connsiteX4" fmla="*/ 4963492 w 5164195"/>
              <a:gd name="connsiteY4" fmla="*/ 3825422 h 5865971"/>
              <a:gd name="connsiteX5" fmla="*/ 3208701 w 5164195"/>
              <a:gd name="connsiteY5" fmla="*/ 5647352 h 5865971"/>
              <a:gd name="connsiteX6" fmla="*/ 726375 w 5164195"/>
              <a:gd name="connsiteY6" fmla="*/ 5576994 h 5865971"/>
              <a:gd name="connsiteX7" fmla="*/ 97046 w 5164195"/>
              <a:gd name="connsiteY7" fmla="*/ 3843033 h 5865971"/>
              <a:gd name="connsiteX8" fmla="*/ 125062 w 5164195"/>
              <a:gd name="connsiteY8" fmla="*/ 1004030 h 5865971"/>
              <a:gd name="connsiteX0" fmla="*/ 125062 w 5145783"/>
              <a:gd name="connsiteY0" fmla="*/ 1093804 h 5955745"/>
              <a:gd name="connsiteX1" fmla="*/ 1265192 w 5145783"/>
              <a:gd name="connsiteY1" fmla="*/ 158496 h 5955745"/>
              <a:gd name="connsiteX2" fmla="*/ 3768526 w 5145783"/>
              <a:gd name="connsiteY2" fmla="*/ 103117 h 5955745"/>
              <a:gd name="connsiteX3" fmla="*/ 4956001 w 5145783"/>
              <a:gd name="connsiteY3" fmla="*/ 1199276 h 5955745"/>
              <a:gd name="connsiteX4" fmla="*/ 4963492 w 5145783"/>
              <a:gd name="connsiteY4" fmla="*/ 3915196 h 5955745"/>
              <a:gd name="connsiteX5" fmla="*/ 3208701 w 5145783"/>
              <a:gd name="connsiteY5" fmla="*/ 5737126 h 5955745"/>
              <a:gd name="connsiteX6" fmla="*/ 726375 w 5145783"/>
              <a:gd name="connsiteY6" fmla="*/ 5666768 h 5955745"/>
              <a:gd name="connsiteX7" fmla="*/ 97046 w 5145783"/>
              <a:gd name="connsiteY7" fmla="*/ 3932807 h 5955745"/>
              <a:gd name="connsiteX8" fmla="*/ 125062 w 5145783"/>
              <a:gd name="connsiteY8" fmla="*/ 1093804 h 5955745"/>
              <a:gd name="connsiteX0" fmla="*/ 115277 w 5135998"/>
              <a:gd name="connsiteY0" fmla="*/ 992828 h 5854769"/>
              <a:gd name="connsiteX1" fmla="*/ 1105243 w 5135998"/>
              <a:gd name="connsiteY1" fmla="*/ 823603 h 5854769"/>
              <a:gd name="connsiteX2" fmla="*/ 3758741 w 5135998"/>
              <a:gd name="connsiteY2" fmla="*/ 2141 h 5854769"/>
              <a:gd name="connsiteX3" fmla="*/ 4946216 w 5135998"/>
              <a:gd name="connsiteY3" fmla="*/ 1098300 h 5854769"/>
              <a:gd name="connsiteX4" fmla="*/ 4953707 w 5135998"/>
              <a:gd name="connsiteY4" fmla="*/ 3814220 h 5854769"/>
              <a:gd name="connsiteX5" fmla="*/ 3198916 w 5135998"/>
              <a:gd name="connsiteY5" fmla="*/ 5636150 h 5854769"/>
              <a:gd name="connsiteX6" fmla="*/ 716590 w 5135998"/>
              <a:gd name="connsiteY6" fmla="*/ 5565792 h 5854769"/>
              <a:gd name="connsiteX7" fmla="*/ 87261 w 5135998"/>
              <a:gd name="connsiteY7" fmla="*/ 3831831 h 5854769"/>
              <a:gd name="connsiteX8" fmla="*/ 115277 w 5135998"/>
              <a:gd name="connsiteY8" fmla="*/ 992828 h 5854769"/>
              <a:gd name="connsiteX0" fmla="*/ 115277 w 5135998"/>
              <a:gd name="connsiteY0" fmla="*/ 994588 h 5856529"/>
              <a:gd name="connsiteX1" fmla="*/ 1105243 w 5135998"/>
              <a:gd name="connsiteY1" fmla="*/ 825363 h 5856529"/>
              <a:gd name="connsiteX2" fmla="*/ 3758741 w 5135998"/>
              <a:gd name="connsiteY2" fmla="*/ 3901 h 5856529"/>
              <a:gd name="connsiteX3" fmla="*/ 4946216 w 5135998"/>
              <a:gd name="connsiteY3" fmla="*/ 1100060 h 5856529"/>
              <a:gd name="connsiteX4" fmla="*/ 4953707 w 5135998"/>
              <a:gd name="connsiteY4" fmla="*/ 3815980 h 5856529"/>
              <a:gd name="connsiteX5" fmla="*/ 3198916 w 5135998"/>
              <a:gd name="connsiteY5" fmla="*/ 5637910 h 5856529"/>
              <a:gd name="connsiteX6" fmla="*/ 716590 w 5135998"/>
              <a:gd name="connsiteY6" fmla="*/ 5567552 h 5856529"/>
              <a:gd name="connsiteX7" fmla="*/ 87261 w 5135998"/>
              <a:gd name="connsiteY7" fmla="*/ 3833591 h 5856529"/>
              <a:gd name="connsiteX8" fmla="*/ 115277 w 5135998"/>
              <a:gd name="connsiteY8" fmla="*/ 994588 h 5856529"/>
              <a:gd name="connsiteX0" fmla="*/ 127813 w 5148534"/>
              <a:gd name="connsiteY0" fmla="*/ 1001529 h 5863470"/>
              <a:gd name="connsiteX1" fmla="*/ 1309367 w 5148534"/>
              <a:gd name="connsiteY1" fmla="*/ 700396 h 5863470"/>
              <a:gd name="connsiteX2" fmla="*/ 3771277 w 5148534"/>
              <a:gd name="connsiteY2" fmla="*/ 10842 h 5863470"/>
              <a:gd name="connsiteX3" fmla="*/ 4958752 w 5148534"/>
              <a:gd name="connsiteY3" fmla="*/ 1107001 h 5863470"/>
              <a:gd name="connsiteX4" fmla="*/ 4966243 w 5148534"/>
              <a:gd name="connsiteY4" fmla="*/ 3822921 h 5863470"/>
              <a:gd name="connsiteX5" fmla="*/ 3211452 w 5148534"/>
              <a:gd name="connsiteY5" fmla="*/ 5644851 h 5863470"/>
              <a:gd name="connsiteX6" fmla="*/ 729126 w 5148534"/>
              <a:gd name="connsiteY6" fmla="*/ 5574493 h 5863470"/>
              <a:gd name="connsiteX7" fmla="*/ 99797 w 5148534"/>
              <a:gd name="connsiteY7" fmla="*/ 3840532 h 5863470"/>
              <a:gd name="connsiteX8" fmla="*/ 127813 w 5148534"/>
              <a:gd name="connsiteY8" fmla="*/ 1001529 h 5863470"/>
              <a:gd name="connsiteX0" fmla="*/ 23990 w 5072727"/>
              <a:gd name="connsiteY0" fmla="*/ 3846510 h 5869448"/>
              <a:gd name="connsiteX1" fmla="*/ 1233560 w 5072727"/>
              <a:gd name="connsiteY1" fmla="*/ 706374 h 5869448"/>
              <a:gd name="connsiteX2" fmla="*/ 3695470 w 5072727"/>
              <a:gd name="connsiteY2" fmla="*/ 16820 h 5869448"/>
              <a:gd name="connsiteX3" fmla="*/ 4882945 w 5072727"/>
              <a:gd name="connsiteY3" fmla="*/ 1112979 h 5869448"/>
              <a:gd name="connsiteX4" fmla="*/ 4890436 w 5072727"/>
              <a:gd name="connsiteY4" fmla="*/ 3828899 h 5869448"/>
              <a:gd name="connsiteX5" fmla="*/ 3135645 w 5072727"/>
              <a:gd name="connsiteY5" fmla="*/ 5650829 h 5869448"/>
              <a:gd name="connsiteX6" fmla="*/ 653319 w 5072727"/>
              <a:gd name="connsiteY6" fmla="*/ 5580471 h 5869448"/>
              <a:gd name="connsiteX7" fmla="*/ 23990 w 5072727"/>
              <a:gd name="connsiteY7" fmla="*/ 3846510 h 5869448"/>
              <a:gd name="connsiteX0" fmla="*/ 23640 w 5062022"/>
              <a:gd name="connsiteY0" fmla="*/ 2947155 h 5887300"/>
              <a:gd name="connsiteX1" fmla="*/ 1222855 w 5062022"/>
              <a:gd name="connsiteY1" fmla="*/ 699937 h 5887300"/>
              <a:gd name="connsiteX2" fmla="*/ 3684765 w 5062022"/>
              <a:gd name="connsiteY2" fmla="*/ 10383 h 5887300"/>
              <a:gd name="connsiteX3" fmla="*/ 4872240 w 5062022"/>
              <a:gd name="connsiteY3" fmla="*/ 1106542 h 5887300"/>
              <a:gd name="connsiteX4" fmla="*/ 4879731 w 5062022"/>
              <a:gd name="connsiteY4" fmla="*/ 3822462 h 5887300"/>
              <a:gd name="connsiteX5" fmla="*/ 3124940 w 5062022"/>
              <a:gd name="connsiteY5" fmla="*/ 5644392 h 5887300"/>
              <a:gd name="connsiteX6" fmla="*/ 642614 w 5062022"/>
              <a:gd name="connsiteY6" fmla="*/ 5574034 h 5887300"/>
              <a:gd name="connsiteX7" fmla="*/ 23640 w 5062022"/>
              <a:gd name="connsiteY7" fmla="*/ 2947155 h 5887300"/>
              <a:gd name="connsiteX0" fmla="*/ 86001 w 5124383"/>
              <a:gd name="connsiteY0" fmla="*/ 2947155 h 5867584"/>
              <a:gd name="connsiteX1" fmla="*/ 1285216 w 5124383"/>
              <a:gd name="connsiteY1" fmla="*/ 699937 h 5867584"/>
              <a:gd name="connsiteX2" fmla="*/ 3747126 w 5124383"/>
              <a:gd name="connsiteY2" fmla="*/ 10383 h 5867584"/>
              <a:gd name="connsiteX3" fmla="*/ 4934601 w 5124383"/>
              <a:gd name="connsiteY3" fmla="*/ 1106542 h 5867584"/>
              <a:gd name="connsiteX4" fmla="*/ 4942092 w 5124383"/>
              <a:gd name="connsiteY4" fmla="*/ 3822462 h 5867584"/>
              <a:gd name="connsiteX5" fmla="*/ 3187301 w 5124383"/>
              <a:gd name="connsiteY5" fmla="*/ 5644392 h 5867584"/>
              <a:gd name="connsiteX6" fmla="*/ 440894 w 5124383"/>
              <a:gd name="connsiteY6" fmla="*/ 5538521 h 5867584"/>
              <a:gd name="connsiteX7" fmla="*/ 86001 w 5124383"/>
              <a:gd name="connsiteY7" fmla="*/ 2947155 h 5867584"/>
              <a:gd name="connsiteX0" fmla="*/ 80149 w 5128496"/>
              <a:gd name="connsiteY0" fmla="*/ 2947155 h 5750107"/>
              <a:gd name="connsiteX1" fmla="*/ 1279364 w 5128496"/>
              <a:gd name="connsiteY1" fmla="*/ 699937 h 5750107"/>
              <a:gd name="connsiteX2" fmla="*/ 3741274 w 5128496"/>
              <a:gd name="connsiteY2" fmla="*/ 10383 h 5750107"/>
              <a:gd name="connsiteX3" fmla="*/ 4928749 w 5128496"/>
              <a:gd name="connsiteY3" fmla="*/ 1106542 h 5750107"/>
              <a:gd name="connsiteX4" fmla="*/ 4936240 w 5128496"/>
              <a:gd name="connsiteY4" fmla="*/ 3822462 h 5750107"/>
              <a:gd name="connsiteX5" fmla="*/ 3036464 w 5128496"/>
              <a:gd name="connsiteY5" fmla="*/ 5400870 h 5750107"/>
              <a:gd name="connsiteX6" fmla="*/ 435042 w 5128496"/>
              <a:gd name="connsiteY6" fmla="*/ 5538521 h 5750107"/>
              <a:gd name="connsiteX7" fmla="*/ 80149 w 5128496"/>
              <a:gd name="connsiteY7" fmla="*/ 2947155 h 5750107"/>
              <a:gd name="connsiteX0" fmla="*/ 80149 w 5121870"/>
              <a:gd name="connsiteY0" fmla="*/ 2947155 h 5736352"/>
              <a:gd name="connsiteX1" fmla="*/ 1279364 w 5121870"/>
              <a:gd name="connsiteY1" fmla="*/ 699937 h 5736352"/>
              <a:gd name="connsiteX2" fmla="*/ 3741274 w 5121870"/>
              <a:gd name="connsiteY2" fmla="*/ 10383 h 5736352"/>
              <a:gd name="connsiteX3" fmla="*/ 4928749 w 5121870"/>
              <a:gd name="connsiteY3" fmla="*/ 1106542 h 5736352"/>
              <a:gd name="connsiteX4" fmla="*/ 4925884 w 5121870"/>
              <a:gd name="connsiteY4" fmla="*/ 4152232 h 5736352"/>
              <a:gd name="connsiteX5" fmla="*/ 3036464 w 5121870"/>
              <a:gd name="connsiteY5" fmla="*/ 5400870 h 5736352"/>
              <a:gd name="connsiteX6" fmla="*/ 435042 w 5121870"/>
              <a:gd name="connsiteY6" fmla="*/ 5538521 h 5736352"/>
              <a:gd name="connsiteX7" fmla="*/ 80149 w 5121870"/>
              <a:gd name="connsiteY7" fmla="*/ 2947155 h 5736352"/>
              <a:gd name="connsiteX0" fmla="*/ 77556 w 5123888"/>
              <a:gd name="connsiteY0" fmla="*/ 2947155 h 5740011"/>
              <a:gd name="connsiteX1" fmla="*/ 1276771 w 5123888"/>
              <a:gd name="connsiteY1" fmla="*/ 699937 h 5740011"/>
              <a:gd name="connsiteX2" fmla="*/ 3738681 w 5123888"/>
              <a:gd name="connsiteY2" fmla="*/ 10383 h 5740011"/>
              <a:gd name="connsiteX3" fmla="*/ 4926156 w 5123888"/>
              <a:gd name="connsiteY3" fmla="*/ 1106542 h 5740011"/>
              <a:gd name="connsiteX4" fmla="*/ 4923291 w 5123888"/>
              <a:gd name="connsiteY4" fmla="*/ 4152232 h 5740011"/>
              <a:gd name="connsiteX5" fmla="*/ 2966555 w 5123888"/>
              <a:gd name="connsiteY5" fmla="*/ 5411017 h 5740011"/>
              <a:gd name="connsiteX6" fmla="*/ 432449 w 5123888"/>
              <a:gd name="connsiteY6" fmla="*/ 5538521 h 5740011"/>
              <a:gd name="connsiteX7" fmla="*/ 77556 w 5123888"/>
              <a:gd name="connsiteY7" fmla="*/ 2947155 h 5740011"/>
              <a:gd name="connsiteX0" fmla="*/ 77556 w 5123889"/>
              <a:gd name="connsiteY0" fmla="*/ 2947155 h 5786300"/>
              <a:gd name="connsiteX1" fmla="*/ 1276771 w 5123889"/>
              <a:gd name="connsiteY1" fmla="*/ 699937 h 5786300"/>
              <a:gd name="connsiteX2" fmla="*/ 3738681 w 5123889"/>
              <a:gd name="connsiteY2" fmla="*/ 10383 h 5786300"/>
              <a:gd name="connsiteX3" fmla="*/ 4926156 w 5123889"/>
              <a:gd name="connsiteY3" fmla="*/ 1106542 h 5786300"/>
              <a:gd name="connsiteX4" fmla="*/ 4923291 w 5123889"/>
              <a:gd name="connsiteY4" fmla="*/ 4152232 h 5786300"/>
              <a:gd name="connsiteX5" fmla="*/ 2966555 w 5123889"/>
              <a:gd name="connsiteY5" fmla="*/ 5411017 h 5786300"/>
              <a:gd name="connsiteX6" fmla="*/ 432449 w 5123889"/>
              <a:gd name="connsiteY6" fmla="*/ 5538521 h 5786300"/>
              <a:gd name="connsiteX7" fmla="*/ 77556 w 5123889"/>
              <a:gd name="connsiteY7" fmla="*/ 2947155 h 5786300"/>
              <a:gd name="connsiteX0" fmla="*/ 76581 w 5124693"/>
              <a:gd name="connsiteY0" fmla="*/ 2947155 h 5793257"/>
              <a:gd name="connsiteX1" fmla="*/ 1275796 w 5124693"/>
              <a:gd name="connsiteY1" fmla="*/ 699937 h 5793257"/>
              <a:gd name="connsiteX2" fmla="*/ 3737706 w 5124693"/>
              <a:gd name="connsiteY2" fmla="*/ 10383 h 5793257"/>
              <a:gd name="connsiteX3" fmla="*/ 4925181 w 5124693"/>
              <a:gd name="connsiteY3" fmla="*/ 1106542 h 5793257"/>
              <a:gd name="connsiteX4" fmla="*/ 4922316 w 5124693"/>
              <a:gd name="connsiteY4" fmla="*/ 4152232 h 5793257"/>
              <a:gd name="connsiteX5" fmla="*/ 2939689 w 5124693"/>
              <a:gd name="connsiteY5" fmla="*/ 5426238 h 5793257"/>
              <a:gd name="connsiteX6" fmla="*/ 431474 w 5124693"/>
              <a:gd name="connsiteY6" fmla="*/ 5538521 h 5793257"/>
              <a:gd name="connsiteX7" fmla="*/ 76581 w 5124693"/>
              <a:gd name="connsiteY7" fmla="*/ 2947155 h 5793257"/>
              <a:gd name="connsiteX0" fmla="*/ 76580 w 5067048"/>
              <a:gd name="connsiteY0" fmla="*/ 2947155 h 5738110"/>
              <a:gd name="connsiteX1" fmla="*/ 1275795 w 5067048"/>
              <a:gd name="connsiteY1" fmla="*/ 699937 h 5738110"/>
              <a:gd name="connsiteX2" fmla="*/ 3737705 w 5067048"/>
              <a:gd name="connsiteY2" fmla="*/ 10383 h 5738110"/>
              <a:gd name="connsiteX3" fmla="*/ 4925180 w 5067048"/>
              <a:gd name="connsiteY3" fmla="*/ 1106542 h 5738110"/>
              <a:gd name="connsiteX4" fmla="*/ 4823932 w 5067048"/>
              <a:gd name="connsiteY4" fmla="*/ 4334875 h 5738110"/>
              <a:gd name="connsiteX5" fmla="*/ 2939688 w 5067048"/>
              <a:gd name="connsiteY5" fmla="*/ 5426238 h 5738110"/>
              <a:gd name="connsiteX6" fmla="*/ 431473 w 5067048"/>
              <a:gd name="connsiteY6" fmla="*/ 5538521 h 5738110"/>
              <a:gd name="connsiteX7" fmla="*/ 76580 w 5067048"/>
              <a:gd name="connsiteY7" fmla="*/ 2947155 h 5738110"/>
              <a:gd name="connsiteX0" fmla="*/ 76580 w 5067049"/>
              <a:gd name="connsiteY0" fmla="*/ 2947155 h 5738110"/>
              <a:gd name="connsiteX1" fmla="*/ 1275795 w 5067049"/>
              <a:gd name="connsiteY1" fmla="*/ 699937 h 5738110"/>
              <a:gd name="connsiteX2" fmla="*/ 3737705 w 5067049"/>
              <a:gd name="connsiteY2" fmla="*/ 10383 h 5738110"/>
              <a:gd name="connsiteX3" fmla="*/ 4925180 w 5067049"/>
              <a:gd name="connsiteY3" fmla="*/ 1106542 h 5738110"/>
              <a:gd name="connsiteX4" fmla="*/ 4823932 w 5067049"/>
              <a:gd name="connsiteY4" fmla="*/ 4334875 h 5738110"/>
              <a:gd name="connsiteX5" fmla="*/ 2939688 w 5067049"/>
              <a:gd name="connsiteY5" fmla="*/ 5426238 h 5738110"/>
              <a:gd name="connsiteX6" fmla="*/ 431473 w 5067049"/>
              <a:gd name="connsiteY6" fmla="*/ 5538521 h 5738110"/>
              <a:gd name="connsiteX7" fmla="*/ 76580 w 5067049"/>
              <a:gd name="connsiteY7" fmla="*/ 2947155 h 5738110"/>
              <a:gd name="connsiteX0" fmla="*/ 76580 w 5078021"/>
              <a:gd name="connsiteY0" fmla="*/ 2962011 h 5752966"/>
              <a:gd name="connsiteX1" fmla="*/ 1275795 w 5078021"/>
              <a:gd name="connsiteY1" fmla="*/ 714793 h 5752966"/>
              <a:gd name="connsiteX2" fmla="*/ 3572007 w 5078021"/>
              <a:gd name="connsiteY2" fmla="*/ 10018 h 5752966"/>
              <a:gd name="connsiteX3" fmla="*/ 4925180 w 5078021"/>
              <a:gd name="connsiteY3" fmla="*/ 1121398 h 5752966"/>
              <a:gd name="connsiteX4" fmla="*/ 4823932 w 5078021"/>
              <a:gd name="connsiteY4" fmla="*/ 4349731 h 5752966"/>
              <a:gd name="connsiteX5" fmla="*/ 2939688 w 5078021"/>
              <a:gd name="connsiteY5" fmla="*/ 5441094 h 5752966"/>
              <a:gd name="connsiteX6" fmla="*/ 431473 w 5078021"/>
              <a:gd name="connsiteY6" fmla="*/ 5553377 h 5752966"/>
              <a:gd name="connsiteX7" fmla="*/ 76580 w 5078021"/>
              <a:gd name="connsiteY7" fmla="*/ 2962011 h 5752966"/>
              <a:gd name="connsiteX0" fmla="*/ 67758 w 5069199"/>
              <a:gd name="connsiteY0" fmla="*/ 2955485 h 5746440"/>
              <a:gd name="connsiteX1" fmla="*/ 1147879 w 5069199"/>
              <a:gd name="connsiteY1" fmla="*/ 845248 h 5746440"/>
              <a:gd name="connsiteX2" fmla="*/ 3563185 w 5069199"/>
              <a:gd name="connsiteY2" fmla="*/ 3492 h 5746440"/>
              <a:gd name="connsiteX3" fmla="*/ 4916358 w 5069199"/>
              <a:gd name="connsiteY3" fmla="*/ 1114872 h 5746440"/>
              <a:gd name="connsiteX4" fmla="*/ 4815110 w 5069199"/>
              <a:gd name="connsiteY4" fmla="*/ 4343205 h 5746440"/>
              <a:gd name="connsiteX5" fmla="*/ 2930866 w 5069199"/>
              <a:gd name="connsiteY5" fmla="*/ 5434568 h 5746440"/>
              <a:gd name="connsiteX6" fmla="*/ 422651 w 5069199"/>
              <a:gd name="connsiteY6" fmla="*/ 5546851 h 5746440"/>
              <a:gd name="connsiteX7" fmla="*/ 67758 w 5069199"/>
              <a:gd name="connsiteY7" fmla="*/ 2955485 h 5746440"/>
              <a:gd name="connsiteX0" fmla="*/ 70442 w 5071883"/>
              <a:gd name="connsiteY0" fmla="*/ 2956923 h 5747878"/>
              <a:gd name="connsiteX1" fmla="*/ 1186809 w 5071883"/>
              <a:gd name="connsiteY1" fmla="*/ 806099 h 5747878"/>
              <a:gd name="connsiteX2" fmla="*/ 3565869 w 5071883"/>
              <a:gd name="connsiteY2" fmla="*/ 4930 h 5747878"/>
              <a:gd name="connsiteX3" fmla="*/ 4919042 w 5071883"/>
              <a:gd name="connsiteY3" fmla="*/ 1116310 h 5747878"/>
              <a:gd name="connsiteX4" fmla="*/ 4817794 w 5071883"/>
              <a:gd name="connsiteY4" fmla="*/ 4344643 h 5747878"/>
              <a:gd name="connsiteX5" fmla="*/ 2933550 w 5071883"/>
              <a:gd name="connsiteY5" fmla="*/ 5436006 h 5747878"/>
              <a:gd name="connsiteX6" fmla="*/ 425335 w 5071883"/>
              <a:gd name="connsiteY6" fmla="*/ 5548289 h 5747878"/>
              <a:gd name="connsiteX7" fmla="*/ 70442 w 5071883"/>
              <a:gd name="connsiteY7" fmla="*/ 2956923 h 5747878"/>
              <a:gd name="connsiteX0" fmla="*/ 70442 w 5071883"/>
              <a:gd name="connsiteY0" fmla="*/ 2958147 h 5749102"/>
              <a:gd name="connsiteX1" fmla="*/ 1186809 w 5071883"/>
              <a:gd name="connsiteY1" fmla="*/ 807323 h 5749102"/>
              <a:gd name="connsiteX2" fmla="*/ 3565869 w 5071883"/>
              <a:gd name="connsiteY2" fmla="*/ 6154 h 5749102"/>
              <a:gd name="connsiteX3" fmla="*/ 4919042 w 5071883"/>
              <a:gd name="connsiteY3" fmla="*/ 1117534 h 5749102"/>
              <a:gd name="connsiteX4" fmla="*/ 4817794 w 5071883"/>
              <a:gd name="connsiteY4" fmla="*/ 4345867 h 5749102"/>
              <a:gd name="connsiteX5" fmla="*/ 2933550 w 5071883"/>
              <a:gd name="connsiteY5" fmla="*/ 5437230 h 5749102"/>
              <a:gd name="connsiteX6" fmla="*/ 425335 w 5071883"/>
              <a:gd name="connsiteY6" fmla="*/ 5549513 h 5749102"/>
              <a:gd name="connsiteX7" fmla="*/ 70442 w 5071883"/>
              <a:gd name="connsiteY7" fmla="*/ 2958147 h 5749102"/>
              <a:gd name="connsiteX0" fmla="*/ 68157 w 5079954"/>
              <a:gd name="connsiteY0" fmla="*/ 2977256 h 5746419"/>
              <a:gd name="connsiteX1" fmla="*/ 1194880 w 5079954"/>
              <a:gd name="connsiteY1" fmla="*/ 806140 h 5746419"/>
              <a:gd name="connsiteX2" fmla="*/ 3573940 w 5079954"/>
              <a:gd name="connsiteY2" fmla="*/ 4971 h 5746419"/>
              <a:gd name="connsiteX3" fmla="*/ 4927113 w 5079954"/>
              <a:gd name="connsiteY3" fmla="*/ 1116351 h 5746419"/>
              <a:gd name="connsiteX4" fmla="*/ 4825865 w 5079954"/>
              <a:gd name="connsiteY4" fmla="*/ 4344684 h 5746419"/>
              <a:gd name="connsiteX5" fmla="*/ 2941621 w 5079954"/>
              <a:gd name="connsiteY5" fmla="*/ 5436047 h 5746419"/>
              <a:gd name="connsiteX6" fmla="*/ 433406 w 5079954"/>
              <a:gd name="connsiteY6" fmla="*/ 5548330 h 5746419"/>
              <a:gd name="connsiteX7" fmla="*/ 68157 w 5079954"/>
              <a:gd name="connsiteY7" fmla="*/ 2977256 h 5746419"/>
              <a:gd name="connsiteX0" fmla="*/ 86965 w 5098762"/>
              <a:gd name="connsiteY0" fmla="*/ 2977256 h 5795929"/>
              <a:gd name="connsiteX1" fmla="*/ 1213688 w 5098762"/>
              <a:gd name="connsiteY1" fmla="*/ 806140 h 5795929"/>
              <a:gd name="connsiteX2" fmla="*/ 3592748 w 5098762"/>
              <a:gd name="connsiteY2" fmla="*/ 4971 h 5795929"/>
              <a:gd name="connsiteX3" fmla="*/ 4945921 w 5098762"/>
              <a:gd name="connsiteY3" fmla="*/ 1116351 h 5795929"/>
              <a:gd name="connsiteX4" fmla="*/ 4844673 w 5098762"/>
              <a:gd name="connsiteY4" fmla="*/ 4344684 h 5795929"/>
              <a:gd name="connsiteX5" fmla="*/ 2960429 w 5098762"/>
              <a:gd name="connsiteY5" fmla="*/ 5436047 h 5795929"/>
              <a:gd name="connsiteX6" fmla="*/ 452214 w 5098762"/>
              <a:gd name="connsiteY6" fmla="*/ 5548330 h 5795929"/>
              <a:gd name="connsiteX7" fmla="*/ 86965 w 5098762"/>
              <a:gd name="connsiteY7" fmla="*/ 2977256 h 5795929"/>
              <a:gd name="connsiteX0" fmla="*/ 63814 w 5075611"/>
              <a:gd name="connsiteY0" fmla="*/ 2977256 h 5757668"/>
              <a:gd name="connsiteX1" fmla="*/ 1190537 w 5075611"/>
              <a:gd name="connsiteY1" fmla="*/ 806140 h 5757668"/>
              <a:gd name="connsiteX2" fmla="*/ 3569597 w 5075611"/>
              <a:gd name="connsiteY2" fmla="*/ 4971 h 5757668"/>
              <a:gd name="connsiteX3" fmla="*/ 4922770 w 5075611"/>
              <a:gd name="connsiteY3" fmla="*/ 1116351 h 5757668"/>
              <a:gd name="connsiteX4" fmla="*/ 4821522 w 5075611"/>
              <a:gd name="connsiteY4" fmla="*/ 4344684 h 5757668"/>
              <a:gd name="connsiteX5" fmla="*/ 2937278 w 5075611"/>
              <a:gd name="connsiteY5" fmla="*/ 5436047 h 5757668"/>
              <a:gd name="connsiteX6" fmla="*/ 429063 w 5075611"/>
              <a:gd name="connsiteY6" fmla="*/ 5548330 h 5757668"/>
              <a:gd name="connsiteX7" fmla="*/ 63814 w 5075611"/>
              <a:gd name="connsiteY7" fmla="*/ 2977256 h 5757668"/>
              <a:gd name="connsiteX0" fmla="*/ 54818 w 5066615"/>
              <a:gd name="connsiteY0" fmla="*/ 2977256 h 5788775"/>
              <a:gd name="connsiteX1" fmla="*/ 1181541 w 5066615"/>
              <a:gd name="connsiteY1" fmla="*/ 806140 h 5788775"/>
              <a:gd name="connsiteX2" fmla="*/ 3560601 w 5066615"/>
              <a:gd name="connsiteY2" fmla="*/ 4971 h 5788775"/>
              <a:gd name="connsiteX3" fmla="*/ 4913774 w 5066615"/>
              <a:gd name="connsiteY3" fmla="*/ 1116351 h 5788775"/>
              <a:gd name="connsiteX4" fmla="*/ 4812526 w 5066615"/>
              <a:gd name="connsiteY4" fmla="*/ 4344684 h 5788775"/>
              <a:gd name="connsiteX5" fmla="*/ 2928282 w 5066615"/>
              <a:gd name="connsiteY5" fmla="*/ 5436047 h 5788775"/>
              <a:gd name="connsiteX6" fmla="*/ 451135 w 5066615"/>
              <a:gd name="connsiteY6" fmla="*/ 5588917 h 5788775"/>
              <a:gd name="connsiteX7" fmla="*/ 54818 w 5066615"/>
              <a:gd name="connsiteY7" fmla="*/ 2977256 h 5788775"/>
              <a:gd name="connsiteX0" fmla="*/ 60691 w 5072488"/>
              <a:gd name="connsiteY0" fmla="*/ 2977256 h 5777015"/>
              <a:gd name="connsiteX1" fmla="*/ 1187414 w 5072488"/>
              <a:gd name="connsiteY1" fmla="*/ 806140 h 5777015"/>
              <a:gd name="connsiteX2" fmla="*/ 3566474 w 5072488"/>
              <a:gd name="connsiteY2" fmla="*/ 4971 h 5777015"/>
              <a:gd name="connsiteX3" fmla="*/ 4919647 w 5072488"/>
              <a:gd name="connsiteY3" fmla="*/ 1116351 h 5777015"/>
              <a:gd name="connsiteX4" fmla="*/ 4818399 w 5072488"/>
              <a:gd name="connsiteY4" fmla="*/ 4344684 h 5777015"/>
              <a:gd name="connsiteX5" fmla="*/ 2934155 w 5072488"/>
              <a:gd name="connsiteY5" fmla="*/ 5436047 h 5777015"/>
              <a:gd name="connsiteX6" fmla="*/ 436295 w 5072488"/>
              <a:gd name="connsiteY6" fmla="*/ 5573698 h 5777015"/>
              <a:gd name="connsiteX7" fmla="*/ 60691 w 5072488"/>
              <a:gd name="connsiteY7" fmla="*/ 2977256 h 5777015"/>
              <a:gd name="connsiteX0" fmla="*/ 60691 w 5072488"/>
              <a:gd name="connsiteY0" fmla="*/ 2977256 h 5787871"/>
              <a:gd name="connsiteX1" fmla="*/ 1187414 w 5072488"/>
              <a:gd name="connsiteY1" fmla="*/ 806140 h 5787871"/>
              <a:gd name="connsiteX2" fmla="*/ 3566474 w 5072488"/>
              <a:gd name="connsiteY2" fmla="*/ 4971 h 5787871"/>
              <a:gd name="connsiteX3" fmla="*/ 4919647 w 5072488"/>
              <a:gd name="connsiteY3" fmla="*/ 1116351 h 5787871"/>
              <a:gd name="connsiteX4" fmla="*/ 4818399 w 5072488"/>
              <a:gd name="connsiteY4" fmla="*/ 4344684 h 5787871"/>
              <a:gd name="connsiteX5" fmla="*/ 2934155 w 5072488"/>
              <a:gd name="connsiteY5" fmla="*/ 5436047 h 5787871"/>
              <a:gd name="connsiteX6" fmla="*/ 436295 w 5072488"/>
              <a:gd name="connsiteY6" fmla="*/ 5573698 h 5787871"/>
              <a:gd name="connsiteX7" fmla="*/ 60691 w 5072488"/>
              <a:gd name="connsiteY7" fmla="*/ 2977256 h 5787871"/>
              <a:gd name="connsiteX0" fmla="*/ 60691 w 5072488"/>
              <a:gd name="connsiteY0" fmla="*/ 2977256 h 5779364"/>
              <a:gd name="connsiteX1" fmla="*/ 1187414 w 5072488"/>
              <a:gd name="connsiteY1" fmla="*/ 806140 h 5779364"/>
              <a:gd name="connsiteX2" fmla="*/ 3566474 w 5072488"/>
              <a:gd name="connsiteY2" fmla="*/ 4971 h 5779364"/>
              <a:gd name="connsiteX3" fmla="*/ 4919647 w 5072488"/>
              <a:gd name="connsiteY3" fmla="*/ 1116351 h 5779364"/>
              <a:gd name="connsiteX4" fmla="*/ 4818399 w 5072488"/>
              <a:gd name="connsiteY4" fmla="*/ 4344684 h 5779364"/>
              <a:gd name="connsiteX5" fmla="*/ 2934155 w 5072488"/>
              <a:gd name="connsiteY5" fmla="*/ 5436047 h 5779364"/>
              <a:gd name="connsiteX6" fmla="*/ 436295 w 5072488"/>
              <a:gd name="connsiteY6" fmla="*/ 5573698 h 5779364"/>
              <a:gd name="connsiteX7" fmla="*/ 60691 w 5072488"/>
              <a:gd name="connsiteY7" fmla="*/ 2977256 h 5779364"/>
              <a:gd name="connsiteX0" fmla="*/ 64132 w 5077122"/>
              <a:gd name="connsiteY0" fmla="*/ 2977256 h 5788662"/>
              <a:gd name="connsiteX1" fmla="*/ 1190855 w 5077122"/>
              <a:gd name="connsiteY1" fmla="*/ 806140 h 5788662"/>
              <a:gd name="connsiteX2" fmla="*/ 3569915 w 5077122"/>
              <a:gd name="connsiteY2" fmla="*/ 4971 h 5788662"/>
              <a:gd name="connsiteX3" fmla="*/ 4923088 w 5077122"/>
              <a:gd name="connsiteY3" fmla="*/ 1116351 h 5788662"/>
              <a:gd name="connsiteX4" fmla="*/ 4821840 w 5077122"/>
              <a:gd name="connsiteY4" fmla="*/ 4344684 h 5788662"/>
              <a:gd name="connsiteX5" fmla="*/ 2916884 w 5077122"/>
              <a:gd name="connsiteY5" fmla="*/ 5491854 h 5788662"/>
              <a:gd name="connsiteX6" fmla="*/ 439736 w 5077122"/>
              <a:gd name="connsiteY6" fmla="*/ 5573698 h 5788662"/>
              <a:gd name="connsiteX7" fmla="*/ 64132 w 5077122"/>
              <a:gd name="connsiteY7" fmla="*/ 2977256 h 5788662"/>
              <a:gd name="connsiteX0" fmla="*/ 63780 w 5077369"/>
              <a:gd name="connsiteY0" fmla="*/ 2977256 h 5777171"/>
              <a:gd name="connsiteX1" fmla="*/ 1190503 w 5077369"/>
              <a:gd name="connsiteY1" fmla="*/ 806140 h 5777171"/>
              <a:gd name="connsiteX2" fmla="*/ 3569563 w 5077369"/>
              <a:gd name="connsiteY2" fmla="*/ 4971 h 5777171"/>
              <a:gd name="connsiteX3" fmla="*/ 4922736 w 5077369"/>
              <a:gd name="connsiteY3" fmla="*/ 1116351 h 5777171"/>
              <a:gd name="connsiteX4" fmla="*/ 4821488 w 5077369"/>
              <a:gd name="connsiteY4" fmla="*/ 4344684 h 5777171"/>
              <a:gd name="connsiteX5" fmla="*/ 2906176 w 5077369"/>
              <a:gd name="connsiteY5" fmla="*/ 5461414 h 5777171"/>
              <a:gd name="connsiteX6" fmla="*/ 439384 w 5077369"/>
              <a:gd name="connsiteY6" fmla="*/ 5573698 h 5777171"/>
              <a:gd name="connsiteX7" fmla="*/ 63780 w 5077369"/>
              <a:gd name="connsiteY7" fmla="*/ 2977256 h 5777171"/>
              <a:gd name="connsiteX0" fmla="*/ 63780 w 5101235"/>
              <a:gd name="connsiteY0" fmla="*/ 2977256 h 5777171"/>
              <a:gd name="connsiteX1" fmla="*/ 1190503 w 5101235"/>
              <a:gd name="connsiteY1" fmla="*/ 806140 h 5777171"/>
              <a:gd name="connsiteX2" fmla="*/ 3569563 w 5101235"/>
              <a:gd name="connsiteY2" fmla="*/ 4971 h 5777171"/>
              <a:gd name="connsiteX3" fmla="*/ 4922736 w 5101235"/>
              <a:gd name="connsiteY3" fmla="*/ 1116351 h 5777171"/>
              <a:gd name="connsiteX4" fmla="*/ 5075116 w 5101235"/>
              <a:gd name="connsiteY4" fmla="*/ 2689206 h 5777171"/>
              <a:gd name="connsiteX5" fmla="*/ 4821488 w 5101235"/>
              <a:gd name="connsiteY5" fmla="*/ 4344684 h 5777171"/>
              <a:gd name="connsiteX6" fmla="*/ 2906176 w 5101235"/>
              <a:gd name="connsiteY6" fmla="*/ 5461414 h 5777171"/>
              <a:gd name="connsiteX7" fmla="*/ 439384 w 5101235"/>
              <a:gd name="connsiteY7" fmla="*/ 5573698 h 5777171"/>
              <a:gd name="connsiteX8" fmla="*/ 63780 w 5101235"/>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69834"/>
              <a:gd name="connsiteX1" fmla="*/ 1190503 w 5143524"/>
              <a:gd name="connsiteY1" fmla="*/ 806140 h 5769834"/>
              <a:gd name="connsiteX2" fmla="*/ 3569563 w 5143524"/>
              <a:gd name="connsiteY2" fmla="*/ 4971 h 5769834"/>
              <a:gd name="connsiteX3" fmla="*/ 4922736 w 5143524"/>
              <a:gd name="connsiteY3" fmla="*/ 1116351 h 5769834"/>
              <a:gd name="connsiteX4" fmla="*/ 5132074 w 5143524"/>
              <a:gd name="connsiteY4" fmla="*/ 2643545 h 5769834"/>
              <a:gd name="connsiteX5" fmla="*/ 4790420 w 5143524"/>
              <a:gd name="connsiteY5" fmla="*/ 4466445 h 5769834"/>
              <a:gd name="connsiteX6" fmla="*/ 2906176 w 5143524"/>
              <a:gd name="connsiteY6" fmla="*/ 5461414 h 5769834"/>
              <a:gd name="connsiteX7" fmla="*/ 439384 w 5143524"/>
              <a:gd name="connsiteY7" fmla="*/ 5573698 h 5769834"/>
              <a:gd name="connsiteX8" fmla="*/ 63780 w 5143524"/>
              <a:gd name="connsiteY8" fmla="*/ 2977256 h 5769834"/>
              <a:gd name="connsiteX0" fmla="*/ 63780 w 5135739"/>
              <a:gd name="connsiteY0" fmla="*/ 2972991 h 5765569"/>
              <a:gd name="connsiteX1" fmla="*/ 1190503 w 5135739"/>
              <a:gd name="connsiteY1" fmla="*/ 801875 h 5765569"/>
              <a:gd name="connsiteX2" fmla="*/ 3569563 w 5135739"/>
              <a:gd name="connsiteY2" fmla="*/ 706 h 5765569"/>
              <a:gd name="connsiteX3" fmla="*/ 4855422 w 5135739"/>
              <a:gd name="connsiteY3" fmla="*/ 909149 h 5765569"/>
              <a:gd name="connsiteX4" fmla="*/ 5132074 w 5135739"/>
              <a:gd name="connsiteY4" fmla="*/ 2639280 h 5765569"/>
              <a:gd name="connsiteX5" fmla="*/ 4790420 w 5135739"/>
              <a:gd name="connsiteY5" fmla="*/ 4462180 h 5765569"/>
              <a:gd name="connsiteX6" fmla="*/ 2906176 w 5135739"/>
              <a:gd name="connsiteY6" fmla="*/ 5457149 h 5765569"/>
              <a:gd name="connsiteX7" fmla="*/ 439384 w 5135739"/>
              <a:gd name="connsiteY7" fmla="*/ 5569433 h 5765569"/>
              <a:gd name="connsiteX8" fmla="*/ 63780 w 5135739"/>
              <a:gd name="connsiteY8" fmla="*/ 2972991 h 5765569"/>
              <a:gd name="connsiteX0" fmla="*/ 63780 w 5134160"/>
              <a:gd name="connsiteY0" fmla="*/ 2972991 h 5765569"/>
              <a:gd name="connsiteX1" fmla="*/ 1190503 w 5134160"/>
              <a:gd name="connsiteY1" fmla="*/ 801875 h 5765569"/>
              <a:gd name="connsiteX2" fmla="*/ 3569563 w 5134160"/>
              <a:gd name="connsiteY2" fmla="*/ 706 h 5765569"/>
              <a:gd name="connsiteX3" fmla="*/ 4855422 w 5134160"/>
              <a:gd name="connsiteY3" fmla="*/ 909149 h 5765569"/>
              <a:gd name="connsiteX4" fmla="*/ 5132074 w 5134160"/>
              <a:gd name="connsiteY4" fmla="*/ 2639280 h 5765569"/>
              <a:gd name="connsiteX5" fmla="*/ 4790420 w 5134160"/>
              <a:gd name="connsiteY5" fmla="*/ 4462180 h 5765569"/>
              <a:gd name="connsiteX6" fmla="*/ 2906176 w 5134160"/>
              <a:gd name="connsiteY6" fmla="*/ 5457149 h 5765569"/>
              <a:gd name="connsiteX7" fmla="*/ 439384 w 5134160"/>
              <a:gd name="connsiteY7" fmla="*/ 5569433 h 5765569"/>
              <a:gd name="connsiteX8" fmla="*/ 63780 w 5134160"/>
              <a:gd name="connsiteY8" fmla="*/ 2972991 h 5765569"/>
              <a:gd name="connsiteX0" fmla="*/ 63780 w 5136191"/>
              <a:gd name="connsiteY0" fmla="*/ 3003381 h 5795959"/>
              <a:gd name="connsiteX1" fmla="*/ 1190503 w 5136191"/>
              <a:gd name="connsiteY1" fmla="*/ 832265 h 5795959"/>
              <a:gd name="connsiteX2" fmla="*/ 3517783 w 5136191"/>
              <a:gd name="connsiteY2" fmla="*/ 656 h 5795959"/>
              <a:gd name="connsiteX3" fmla="*/ 4855422 w 5136191"/>
              <a:gd name="connsiteY3" fmla="*/ 939539 h 5795959"/>
              <a:gd name="connsiteX4" fmla="*/ 5132074 w 5136191"/>
              <a:gd name="connsiteY4" fmla="*/ 2669670 h 5795959"/>
              <a:gd name="connsiteX5" fmla="*/ 4790420 w 5136191"/>
              <a:gd name="connsiteY5" fmla="*/ 4492570 h 5795959"/>
              <a:gd name="connsiteX6" fmla="*/ 2906176 w 5136191"/>
              <a:gd name="connsiteY6" fmla="*/ 5487539 h 5795959"/>
              <a:gd name="connsiteX7" fmla="*/ 439384 w 5136191"/>
              <a:gd name="connsiteY7" fmla="*/ 5599823 h 5795959"/>
              <a:gd name="connsiteX8" fmla="*/ 63780 w 5136191"/>
              <a:gd name="connsiteY8" fmla="*/ 3003381 h 5795959"/>
              <a:gd name="connsiteX0" fmla="*/ 63780 w 5136190"/>
              <a:gd name="connsiteY0" fmla="*/ 3006874 h 5799452"/>
              <a:gd name="connsiteX1" fmla="*/ 1190503 w 5136190"/>
              <a:gd name="connsiteY1" fmla="*/ 835758 h 5799452"/>
              <a:gd name="connsiteX2" fmla="*/ 3517783 w 5136190"/>
              <a:gd name="connsiteY2" fmla="*/ 4149 h 5799452"/>
              <a:gd name="connsiteX3" fmla="*/ 4855422 w 5136190"/>
              <a:gd name="connsiteY3" fmla="*/ 943032 h 5799452"/>
              <a:gd name="connsiteX4" fmla="*/ 5132074 w 5136190"/>
              <a:gd name="connsiteY4" fmla="*/ 2673163 h 5799452"/>
              <a:gd name="connsiteX5" fmla="*/ 4790420 w 5136190"/>
              <a:gd name="connsiteY5" fmla="*/ 4496063 h 5799452"/>
              <a:gd name="connsiteX6" fmla="*/ 2906176 w 5136190"/>
              <a:gd name="connsiteY6" fmla="*/ 5491032 h 5799452"/>
              <a:gd name="connsiteX7" fmla="*/ 439384 w 5136190"/>
              <a:gd name="connsiteY7" fmla="*/ 5603316 h 5799452"/>
              <a:gd name="connsiteX8" fmla="*/ 63780 w 5136190"/>
              <a:gd name="connsiteY8" fmla="*/ 3006874 h 5799452"/>
              <a:gd name="connsiteX0" fmla="*/ 63780 w 5136046"/>
              <a:gd name="connsiteY0" fmla="*/ 2996812 h 5789390"/>
              <a:gd name="connsiteX1" fmla="*/ 1190503 w 5136046"/>
              <a:gd name="connsiteY1" fmla="*/ 825696 h 5789390"/>
              <a:gd name="connsiteX2" fmla="*/ 3533318 w 5136046"/>
              <a:gd name="connsiteY2" fmla="*/ 4234 h 5789390"/>
              <a:gd name="connsiteX3" fmla="*/ 4855422 w 5136046"/>
              <a:gd name="connsiteY3" fmla="*/ 932970 h 5789390"/>
              <a:gd name="connsiteX4" fmla="*/ 5132074 w 5136046"/>
              <a:gd name="connsiteY4" fmla="*/ 2663101 h 5789390"/>
              <a:gd name="connsiteX5" fmla="*/ 4790420 w 5136046"/>
              <a:gd name="connsiteY5" fmla="*/ 4486001 h 5789390"/>
              <a:gd name="connsiteX6" fmla="*/ 2906176 w 5136046"/>
              <a:gd name="connsiteY6" fmla="*/ 5480970 h 5789390"/>
              <a:gd name="connsiteX7" fmla="*/ 439384 w 5136046"/>
              <a:gd name="connsiteY7" fmla="*/ 5593254 h 5789390"/>
              <a:gd name="connsiteX8" fmla="*/ 63780 w 5136046"/>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7215 w 5139482"/>
              <a:gd name="connsiteY0" fmla="*/ 2996812 h 5785866"/>
              <a:gd name="connsiteX1" fmla="*/ 1193938 w 5139482"/>
              <a:gd name="connsiteY1" fmla="*/ 825696 h 5785866"/>
              <a:gd name="connsiteX2" fmla="*/ 3536753 w 5139482"/>
              <a:gd name="connsiteY2" fmla="*/ 4234 h 5785866"/>
              <a:gd name="connsiteX3" fmla="*/ 4858857 w 5139482"/>
              <a:gd name="connsiteY3" fmla="*/ 932970 h 5785866"/>
              <a:gd name="connsiteX4" fmla="*/ 5135509 w 5139482"/>
              <a:gd name="connsiteY4" fmla="*/ 2663101 h 5785866"/>
              <a:gd name="connsiteX5" fmla="*/ 4762787 w 5139482"/>
              <a:gd name="connsiteY5" fmla="*/ 4486001 h 5785866"/>
              <a:gd name="connsiteX6" fmla="*/ 3007994 w 5139482"/>
              <a:gd name="connsiteY6" fmla="*/ 5470824 h 5785866"/>
              <a:gd name="connsiteX7" fmla="*/ 442819 w 5139482"/>
              <a:gd name="connsiteY7" fmla="*/ 5593254 h 5785866"/>
              <a:gd name="connsiteX8" fmla="*/ 67215 w 5139482"/>
              <a:gd name="connsiteY8" fmla="*/ 2996812 h 5785866"/>
              <a:gd name="connsiteX0" fmla="*/ 67215 w 5139482"/>
              <a:gd name="connsiteY0" fmla="*/ 2996812 h 5798025"/>
              <a:gd name="connsiteX1" fmla="*/ 1193938 w 5139482"/>
              <a:gd name="connsiteY1" fmla="*/ 825696 h 5798025"/>
              <a:gd name="connsiteX2" fmla="*/ 3536753 w 5139482"/>
              <a:gd name="connsiteY2" fmla="*/ 4234 h 5798025"/>
              <a:gd name="connsiteX3" fmla="*/ 4858857 w 5139482"/>
              <a:gd name="connsiteY3" fmla="*/ 932970 h 5798025"/>
              <a:gd name="connsiteX4" fmla="*/ 5135509 w 5139482"/>
              <a:gd name="connsiteY4" fmla="*/ 2663101 h 5798025"/>
              <a:gd name="connsiteX5" fmla="*/ 4762787 w 5139482"/>
              <a:gd name="connsiteY5" fmla="*/ 4486001 h 5798025"/>
              <a:gd name="connsiteX6" fmla="*/ 3007994 w 5139482"/>
              <a:gd name="connsiteY6" fmla="*/ 5470824 h 5798025"/>
              <a:gd name="connsiteX7" fmla="*/ 442819 w 5139482"/>
              <a:gd name="connsiteY7" fmla="*/ 5593254 h 5798025"/>
              <a:gd name="connsiteX8" fmla="*/ 67215 w 5139482"/>
              <a:gd name="connsiteY8" fmla="*/ 2996812 h 5798025"/>
              <a:gd name="connsiteX0" fmla="*/ 54799 w 5127066"/>
              <a:gd name="connsiteY0" fmla="*/ 2996812 h 5813475"/>
              <a:gd name="connsiteX1" fmla="*/ 1181522 w 5127066"/>
              <a:gd name="connsiteY1" fmla="*/ 825696 h 5813475"/>
              <a:gd name="connsiteX2" fmla="*/ 3524337 w 5127066"/>
              <a:gd name="connsiteY2" fmla="*/ 4234 h 5813475"/>
              <a:gd name="connsiteX3" fmla="*/ 4846441 w 5127066"/>
              <a:gd name="connsiteY3" fmla="*/ 932970 h 5813475"/>
              <a:gd name="connsiteX4" fmla="*/ 5123093 w 5127066"/>
              <a:gd name="connsiteY4" fmla="*/ 2663101 h 5813475"/>
              <a:gd name="connsiteX5" fmla="*/ 4750371 w 5127066"/>
              <a:gd name="connsiteY5" fmla="*/ 4486001 h 5813475"/>
              <a:gd name="connsiteX6" fmla="*/ 2995578 w 5127066"/>
              <a:gd name="connsiteY6" fmla="*/ 5470824 h 5813475"/>
              <a:gd name="connsiteX7" fmla="*/ 471828 w 5127066"/>
              <a:gd name="connsiteY7" fmla="*/ 5628767 h 5813475"/>
              <a:gd name="connsiteX8" fmla="*/ 54799 w 5127066"/>
              <a:gd name="connsiteY8" fmla="*/ 2996812 h 5813475"/>
              <a:gd name="connsiteX0" fmla="*/ 50644 w 5122911"/>
              <a:gd name="connsiteY0" fmla="*/ 2996812 h 5805524"/>
              <a:gd name="connsiteX1" fmla="*/ 1177367 w 5122911"/>
              <a:gd name="connsiteY1" fmla="*/ 825696 h 5805524"/>
              <a:gd name="connsiteX2" fmla="*/ 3520182 w 5122911"/>
              <a:gd name="connsiteY2" fmla="*/ 4234 h 5805524"/>
              <a:gd name="connsiteX3" fmla="*/ 4842286 w 5122911"/>
              <a:gd name="connsiteY3" fmla="*/ 932970 h 5805524"/>
              <a:gd name="connsiteX4" fmla="*/ 5118938 w 5122911"/>
              <a:gd name="connsiteY4" fmla="*/ 2663101 h 5805524"/>
              <a:gd name="connsiteX5" fmla="*/ 4746216 w 5122911"/>
              <a:gd name="connsiteY5" fmla="*/ 4486001 h 5805524"/>
              <a:gd name="connsiteX6" fmla="*/ 2991423 w 5122911"/>
              <a:gd name="connsiteY6" fmla="*/ 5470824 h 5805524"/>
              <a:gd name="connsiteX7" fmla="*/ 483206 w 5122911"/>
              <a:gd name="connsiteY7" fmla="*/ 5618621 h 5805524"/>
              <a:gd name="connsiteX8" fmla="*/ 50644 w 5122911"/>
              <a:gd name="connsiteY8" fmla="*/ 2996812 h 5805524"/>
              <a:gd name="connsiteX0" fmla="*/ 50644 w 5122911"/>
              <a:gd name="connsiteY0" fmla="*/ 2997430 h 5806142"/>
              <a:gd name="connsiteX1" fmla="*/ 1177367 w 5122911"/>
              <a:gd name="connsiteY1" fmla="*/ 826314 h 5806142"/>
              <a:gd name="connsiteX2" fmla="*/ 3520182 w 5122911"/>
              <a:gd name="connsiteY2" fmla="*/ 4852 h 5806142"/>
              <a:gd name="connsiteX3" fmla="*/ 4842286 w 5122911"/>
              <a:gd name="connsiteY3" fmla="*/ 933588 h 5806142"/>
              <a:gd name="connsiteX4" fmla="*/ 5118938 w 5122911"/>
              <a:gd name="connsiteY4" fmla="*/ 2663719 h 5806142"/>
              <a:gd name="connsiteX5" fmla="*/ 4746216 w 5122911"/>
              <a:gd name="connsiteY5" fmla="*/ 4486619 h 5806142"/>
              <a:gd name="connsiteX6" fmla="*/ 2991423 w 5122911"/>
              <a:gd name="connsiteY6" fmla="*/ 5471442 h 5806142"/>
              <a:gd name="connsiteX7" fmla="*/ 483206 w 5122911"/>
              <a:gd name="connsiteY7" fmla="*/ 5619239 h 5806142"/>
              <a:gd name="connsiteX8" fmla="*/ 50644 w 5122911"/>
              <a:gd name="connsiteY8" fmla="*/ 2997430 h 5806142"/>
              <a:gd name="connsiteX0" fmla="*/ 60091 w 5132358"/>
              <a:gd name="connsiteY0" fmla="*/ 2997431 h 5821926"/>
              <a:gd name="connsiteX1" fmla="*/ 1186814 w 5132358"/>
              <a:gd name="connsiteY1" fmla="*/ 826315 h 5821926"/>
              <a:gd name="connsiteX2" fmla="*/ 3529629 w 5132358"/>
              <a:gd name="connsiteY2" fmla="*/ 4853 h 5821926"/>
              <a:gd name="connsiteX3" fmla="*/ 4851733 w 5132358"/>
              <a:gd name="connsiteY3" fmla="*/ 933589 h 5821926"/>
              <a:gd name="connsiteX4" fmla="*/ 5128385 w 5132358"/>
              <a:gd name="connsiteY4" fmla="*/ 2663720 h 5821926"/>
              <a:gd name="connsiteX5" fmla="*/ 4755663 w 5132358"/>
              <a:gd name="connsiteY5" fmla="*/ 4486620 h 5821926"/>
              <a:gd name="connsiteX6" fmla="*/ 3000870 w 5132358"/>
              <a:gd name="connsiteY6" fmla="*/ 5471443 h 5821926"/>
              <a:gd name="connsiteX7" fmla="*/ 492653 w 5132358"/>
              <a:gd name="connsiteY7" fmla="*/ 5619240 h 5821926"/>
              <a:gd name="connsiteX8" fmla="*/ 60091 w 5132358"/>
              <a:gd name="connsiteY8" fmla="*/ 2997431 h 5821926"/>
              <a:gd name="connsiteX0" fmla="*/ 60092 w 5132359"/>
              <a:gd name="connsiteY0" fmla="*/ 2996715 h 5821210"/>
              <a:gd name="connsiteX1" fmla="*/ 1186815 w 5132359"/>
              <a:gd name="connsiteY1" fmla="*/ 825599 h 5821210"/>
              <a:gd name="connsiteX2" fmla="*/ 3529630 w 5132359"/>
              <a:gd name="connsiteY2" fmla="*/ 4137 h 5821210"/>
              <a:gd name="connsiteX3" fmla="*/ 4851734 w 5132359"/>
              <a:gd name="connsiteY3" fmla="*/ 932873 h 5821210"/>
              <a:gd name="connsiteX4" fmla="*/ 5128386 w 5132359"/>
              <a:gd name="connsiteY4" fmla="*/ 2663004 h 5821210"/>
              <a:gd name="connsiteX5" fmla="*/ 4755664 w 5132359"/>
              <a:gd name="connsiteY5" fmla="*/ 4485904 h 5821210"/>
              <a:gd name="connsiteX6" fmla="*/ 3000871 w 5132359"/>
              <a:gd name="connsiteY6" fmla="*/ 5470727 h 5821210"/>
              <a:gd name="connsiteX7" fmla="*/ 492654 w 5132359"/>
              <a:gd name="connsiteY7" fmla="*/ 5618524 h 5821210"/>
              <a:gd name="connsiteX8" fmla="*/ 60092 w 5132359"/>
              <a:gd name="connsiteY8" fmla="*/ 2996715 h 5821210"/>
              <a:gd name="connsiteX0" fmla="*/ 60092 w 5128733"/>
              <a:gd name="connsiteY0" fmla="*/ 2996715 h 5821210"/>
              <a:gd name="connsiteX1" fmla="*/ 1186815 w 5128733"/>
              <a:gd name="connsiteY1" fmla="*/ 825599 h 5821210"/>
              <a:gd name="connsiteX2" fmla="*/ 3529630 w 5128733"/>
              <a:gd name="connsiteY2" fmla="*/ 4137 h 5821210"/>
              <a:gd name="connsiteX3" fmla="*/ 4851734 w 5128733"/>
              <a:gd name="connsiteY3" fmla="*/ 932873 h 5821210"/>
              <a:gd name="connsiteX4" fmla="*/ 5128386 w 5128733"/>
              <a:gd name="connsiteY4" fmla="*/ 2663004 h 5821210"/>
              <a:gd name="connsiteX5" fmla="*/ 4755664 w 5128733"/>
              <a:gd name="connsiteY5" fmla="*/ 4485904 h 5821210"/>
              <a:gd name="connsiteX6" fmla="*/ 3000871 w 5128733"/>
              <a:gd name="connsiteY6" fmla="*/ 5470727 h 5821210"/>
              <a:gd name="connsiteX7" fmla="*/ 492654 w 5128733"/>
              <a:gd name="connsiteY7" fmla="*/ 5618524 h 5821210"/>
              <a:gd name="connsiteX8" fmla="*/ 60092 w 5128733"/>
              <a:gd name="connsiteY8" fmla="*/ 2996715 h 5821210"/>
              <a:gd name="connsiteX0" fmla="*/ 60092 w 5128470"/>
              <a:gd name="connsiteY0" fmla="*/ 2996715 h 5821210"/>
              <a:gd name="connsiteX1" fmla="*/ 1186815 w 5128470"/>
              <a:gd name="connsiteY1" fmla="*/ 825599 h 5821210"/>
              <a:gd name="connsiteX2" fmla="*/ 3529630 w 5128470"/>
              <a:gd name="connsiteY2" fmla="*/ 4137 h 5821210"/>
              <a:gd name="connsiteX3" fmla="*/ 4851734 w 5128470"/>
              <a:gd name="connsiteY3" fmla="*/ 932873 h 5821210"/>
              <a:gd name="connsiteX4" fmla="*/ 5128386 w 5128470"/>
              <a:gd name="connsiteY4" fmla="*/ 2663004 h 5821210"/>
              <a:gd name="connsiteX5" fmla="*/ 4755664 w 5128470"/>
              <a:gd name="connsiteY5" fmla="*/ 4485904 h 5821210"/>
              <a:gd name="connsiteX6" fmla="*/ 3000871 w 5128470"/>
              <a:gd name="connsiteY6" fmla="*/ 5470727 h 5821210"/>
              <a:gd name="connsiteX7" fmla="*/ 492654 w 5128470"/>
              <a:gd name="connsiteY7" fmla="*/ 5618524 h 5821210"/>
              <a:gd name="connsiteX8" fmla="*/ 60092 w 5128470"/>
              <a:gd name="connsiteY8" fmla="*/ 2996715 h 5821210"/>
              <a:gd name="connsiteX0" fmla="*/ 60092 w 5133632"/>
              <a:gd name="connsiteY0" fmla="*/ 2996715 h 5821210"/>
              <a:gd name="connsiteX1" fmla="*/ 1186815 w 5133632"/>
              <a:gd name="connsiteY1" fmla="*/ 825599 h 5821210"/>
              <a:gd name="connsiteX2" fmla="*/ 3529630 w 5133632"/>
              <a:gd name="connsiteY2" fmla="*/ 4137 h 5821210"/>
              <a:gd name="connsiteX3" fmla="*/ 4851734 w 5133632"/>
              <a:gd name="connsiteY3" fmla="*/ 932873 h 5821210"/>
              <a:gd name="connsiteX4" fmla="*/ 5133564 w 5133632"/>
              <a:gd name="connsiteY4" fmla="*/ 2591978 h 5821210"/>
              <a:gd name="connsiteX5" fmla="*/ 4755664 w 5133632"/>
              <a:gd name="connsiteY5" fmla="*/ 4485904 h 5821210"/>
              <a:gd name="connsiteX6" fmla="*/ 3000871 w 5133632"/>
              <a:gd name="connsiteY6" fmla="*/ 5470727 h 5821210"/>
              <a:gd name="connsiteX7" fmla="*/ 492654 w 5133632"/>
              <a:gd name="connsiteY7" fmla="*/ 5618524 h 5821210"/>
              <a:gd name="connsiteX8" fmla="*/ 60092 w 5133632"/>
              <a:gd name="connsiteY8" fmla="*/ 2996715 h 5821210"/>
              <a:gd name="connsiteX0" fmla="*/ 60092 w 5154638"/>
              <a:gd name="connsiteY0" fmla="*/ 2993770 h 5818265"/>
              <a:gd name="connsiteX1" fmla="*/ 1186815 w 5154638"/>
              <a:gd name="connsiteY1" fmla="*/ 822654 h 5818265"/>
              <a:gd name="connsiteX2" fmla="*/ 3529630 w 5154638"/>
              <a:gd name="connsiteY2" fmla="*/ 1192 h 5818265"/>
              <a:gd name="connsiteX3" fmla="*/ 4934584 w 5154638"/>
              <a:gd name="connsiteY3" fmla="*/ 691478 h 5818265"/>
              <a:gd name="connsiteX4" fmla="*/ 5133564 w 5154638"/>
              <a:gd name="connsiteY4" fmla="*/ 2589033 h 5818265"/>
              <a:gd name="connsiteX5" fmla="*/ 4755664 w 5154638"/>
              <a:gd name="connsiteY5" fmla="*/ 4482959 h 5818265"/>
              <a:gd name="connsiteX6" fmla="*/ 3000871 w 5154638"/>
              <a:gd name="connsiteY6" fmla="*/ 5467782 h 5818265"/>
              <a:gd name="connsiteX7" fmla="*/ 492654 w 5154638"/>
              <a:gd name="connsiteY7" fmla="*/ 5615579 h 5818265"/>
              <a:gd name="connsiteX8" fmla="*/ 60092 w 5154638"/>
              <a:gd name="connsiteY8" fmla="*/ 2993770 h 5818265"/>
              <a:gd name="connsiteX0" fmla="*/ 60092 w 5133935"/>
              <a:gd name="connsiteY0" fmla="*/ 2992580 h 5817075"/>
              <a:gd name="connsiteX1" fmla="*/ 1186815 w 5133935"/>
              <a:gd name="connsiteY1" fmla="*/ 821464 h 5817075"/>
              <a:gd name="connsiteX2" fmla="*/ 3529630 w 5133935"/>
              <a:gd name="connsiteY2" fmla="*/ 2 h 5817075"/>
              <a:gd name="connsiteX3" fmla="*/ 4794777 w 5133935"/>
              <a:gd name="connsiteY3" fmla="*/ 817122 h 5817075"/>
              <a:gd name="connsiteX4" fmla="*/ 5133564 w 5133935"/>
              <a:gd name="connsiteY4" fmla="*/ 2587843 h 5817075"/>
              <a:gd name="connsiteX5" fmla="*/ 4755664 w 5133935"/>
              <a:gd name="connsiteY5" fmla="*/ 4481769 h 5817075"/>
              <a:gd name="connsiteX6" fmla="*/ 3000871 w 5133935"/>
              <a:gd name="connsiteY6" fmla="*/ 5466592 h 5817075"/>
              <a:gd name="connsiteX7" fmla="*/ 492654 w 5133935"/>
              <a:gd name="connsiteY7" fmla="*/ 5614389 h 5817075"/>
              <a:gd name="connsiteX8" fmla="*/ 60092 w 5133935"/>
              <a:gd name="connsiteY8" fmla="*/ 2992580 h 5817075"/>
              <a:gd name="connsiteX0" fmla="*/ 60092 w 5133935"/>
              <a:gd name="connsiteY0" fmla="*/ 2999601 h 5824096"/>
              <a:gd name="connsiteX1" fmla="*/ 1186815 w 5133935"/>
              <a:gd name="connsiteY1" fmla="*/ 828485 h 5824096"/>
              <a:gd name="connsiteX2" fmla="*/ 3529630 w 5133935"/>
              <a:gd name="connsiteY2" fmla="*/ 7023 h 5824096"/>
              <a:gd name="connsiteX3" fmla="*/ 4794777 w 5133935"/>
              <a:gd name="connsiteY3" fmla="*/ 824143 h 5824096"/>
              <a:gd name="connsiteX4" fmla="*/ 5133564 w 5133935"/>
              <a:gd name="connsiteY4" fmla="*/ 2594864 h 5824096"/>
              <a:gd name="connsiteX5" fmla="*/ 4755664 w 5133935"/>
              <a:gd name="connsiteY5" fmla="*/ 4488790 h 5824096"/>
              <a:gd name="connsiteX6" fmla="*/ 3000871 w 5133935"/>
              <a:gd name="connsiteY6" fmla="*/ 5473613 h 5824096"/>
              <a:gd name="connsiteX7" fmla="*/ 492654 w 5133935"/>
              <a:gd name="connsiteY7" fmla="*/ 5621410 h 5824096"/>
              <a:gd name="connsiteX8" fmla="*/ 60092 w 5133935"/>
              <a:gd name="connsiteY8" fmla="*/ 2999601 h 5824096"/>
              <a:gd name="connsiteX0" fmla="*/ 60092 w 5134625"/>
              <a:gd name="connsiteY0" fmla="*/ 2999601 h 5821704"/>
              <a:gd name="connsiteX1" fmla="*/ 1186815 w 5134625"/>
              <a:gd name="connsiteY1" fmla="*/ 828485 h 5821704"/>
              <a:gd name="connsiteX2" fmla="*/ 3529630 w 5134625"/>
              <a:gd name="connsiteY2" fmla="*/ 7023 h 5821704"/>
              <a:gd name="connsiteX3" fmla="*/ 4794777 w 5134625"/>
              <a:gd name="connsiteY3" fmla="*/ 824143 h 5821704"/>
              <a:gd name="connsiteX4" fmla="*/ 5133564 w 5134625"/>
              <a:gd name="connsiteY4" fmla="*/ 2594864 h 5821704"/>
              <a:gd name="connsiteX5" fmla="*/ 4724597 w 5134625"/>
              <a:gd name="connsiteY5" fmla="*/ 4554744 h 5821704"/>
              <a:gd name="connsiteX6" fmla="*/ 3000871 w 5134625"/>
              <a:gd name="connsiteY6" fmla="*/ 5473613 h 5821704"/>
              <a:gd name="connsiteX7" fmla="*/ 492654 w 5134625"/>
              <a:gd name="connsiteY7" fmla="*/ 5621410 h 5821704"/>
              <a:gd name="connsiteX8" fmla="*/ 60092 w 5134625"/>
              <a:gd name="connsiteY8" fmla="*/ 2999601 h 5821704"/>
              <a:gd name="connsiteX0" fmla="*/ 60092 w 5135224"/>
              <a:gd name="connsiteY0" fmla="*/ 2999601 h 5821522"/>
              <a:gd name="connsiteX1" fmla="*/ 1186815 w 5135224"/>
              <a:gd name="connsiteY1" fmla="*/ 828485 h 5821522"/>
              <a:gd name="connsiteX2" fmla="*/ 3529630 w 5135224"/>
              <a:gd name="connsiteY2" fmla="*/ 7023 h 5821522"/>
              <a:gd name="connsiteX3" fmla="*/ 4794777 w 5135224"/>
              <a:gd name="connsiteY3" fmla="*/ 824143 h 5821522"/>
              <a:gd name="connsiteX4" fmla="*/ 5133564 w 5135224"/>
              <a:gd name="connsiteY4" fmla="*/ 2594864 h 5821522"/>
              <a:gd name="connsiteX5" fmla="*/ 4703885 w 5135224"/>
              <a:gd name="connsiteY5" fmla="*/ 4559817 h 5821522"/>
              <a:gd name="connsiteX6" fmla="*/ 3000871 w 5135224"/>
              <a:gd name="connsiteY6" fmla="*/ 5473613 h 5821522"/>
              <a:gd name="connsiteX7" fmla="*/ 492654 w 5135224"/>
              <a:gd name="connsiteY7" fmla="*/ 5621410 h 5821522"/>
              <a:gd name="connsiteX8" fmla="*/ 60092 w 5135224"/>
              <a:gd name="connsiteY8" fmla="*/ 2999601 h 5821522"/>
              <a:gd name="connsiteX0" fmla="*/ 49795 w 5124927"/>
              <a:gd name="connsiteY0" fmla="*/ 2999601 h 5799300"/>
              <a:gd name="connsiteX1" fmla="*/ 1176518 w 5124927"/>
              <a:gd name="connsiteY1" fmla="*/ 828485 h 5799300"/>
              <a:gd name="connsiteX2" fmla="*/ 3519333 w 5124927"/>
              <a:gd name="connsiteY2" fmla="*/ 7023 h 5799300"/>
              <a:gd name="connsiteX3" fmla="*/ 4784480 w 5124927"/>
              <a:gd name="connsiteY3" fmla="*/ 824143 h 5799300"/>
              <a:gd name="connsiteX4" fmla="*/ 5123267 w 5124927"/>
              <a:gd name="connsiteY4" fmla="*/ 2594864 h 5799300"/>
              <a:gd name="connsiteX5" fmla="*/ 4693588 w 5124927"/>
              <a:gd name="connsiteY5" fmla="*/ 4559817 h 5799300"/>
              <a:gd name="connsiteX6" fmla="*/ 2959506 w 5124927"/>
              <a:gd name="connsiteY6" fmla="*/ 5453320 h 5799300"/>
              <a:gd name="connsiteX7" fmla="*/ 482357 w 5124927"/>
              <a:gd name="connsiteY7" fmla="*/ 5621410 h 5799300"/>
              <a:gd name="connsiteX8" fmla="*/ 49795 w 5124927"/>
              <a:gd name="connsiteY8" fmla="*/ 2999601 h 5799300"/>
              <a:gd name="connsiteX0" fmla="*/ 51655 w 5126787"/>
              <a:gd name="connsiteY0" fmla="*/ 2999601 h 5794630"/>
              <a:gd name="connsiteX1" fmla="*/ 1178378 w 5126787"/>
              <a:gd name="connsiteY1" fmla="*/ 828485 h 5794630"/>
              <a:gd name="connsiteX2" fmla="*/ 3521193 w 5126787"/>
              <a:gd name="connsiteY2" fmla="*/ 7023 h 5794630"/>
              <a:gd name="connsiteX3" fmla="*/ 4786340 w 5126787"/>
              <a:gd name="connsiteY3" fmla="*/ 824143 h 5794630"/>
              <a:gd name="connsiteX4" fmla="*/ 5125127 w 5126787"/>
              <a:gd name="connsiteY4" fmla="*/ 2594864 h 5794630"/>
              <a:gd name="connsiteX5" fmla="*/ 4695448 w 5126787"/>
              <a:gd name="connsiteY5" fmla="*/ 4559817 h 5794630"/>
              <a:gd name="connsiteX6" fmla="*/ 3028682 w 5126787"/>
              <a:gd name="connsiteY6" fmla="*/ 5438099 h 5794630"/>
              <a:gd name="connsiteX7" fmla="*/ 484217 w 5126787"/>
              <a:gd name="connsiteY7" fmla="*/ 5621410 h 5794630"/>
              <a:gd name="connsiteX8" fmla="*/ 51655 w 5126787"/>
              <a:gd name="connsiteY8" fmla="*/ 2999601 h 5794630"/>
              <a:gd name="connsiteX0" fmla="*/ 66797 w 5141929"/>
              <a:gd name="connsiteY0" fmla="*/ 2999601 h 5826093"/>
              <a:gd name="connsiteX1" fmla="*/ 1193520 w 5141929"/>
              <a:gd name="connsiteY1" fmla="*/ 828485 h 5826093"/>
              <a:gd name="connsiteX2" fmla="*/ 3536335 w 5141929"/>
              <a:gd name="connsiteY2" fmla="*/ 7023 h 5826093"/>
              <a:gd name="connsiteX3" fmla="*/ 4801482 w 5141929"/>
              <a:gd name="connsiteY3" fmla="*/ 824143 h 5826093"/>
              <a:gd name="connsiteX4" fmla="*/ 5140269 w 5141929"/>
              <a:gd name="connsiteY4" fmla="*/ 2594864 h 5826093"/>
              <a:gd name="connsiteX5" fmla="*/ 4710590 w 5141929"/>
              <a:gd name="connsiteY5" fmla="*/ 4559817 h 5826093"/>
              <a:gd name="connsiteX6" fmla="*/ 3043824 w 5141929"/>
              <a:gd name="connsiteY6" fmla="*/ 5438099 h 5826093"/>
              <a:gd name="connsiteX7" fmla="*/ 499359 w 5141929"/>
              <a:gd name="connsiteY7" fmla="*/ 5621410 h 5826093"/>
              <a:gd name="connsiteX8" fmla="*/ 66797 w 5141929"/>
              <a:gd name="connsiteY8" fmla="*/ 2999601 h 582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41929" h="5826093">
                <a:moveTo>
                  <a:pt x="66797" y="2999601"/>
                </a:moveTo>
                <a:cubicBezTo>
                  <a:pt x="182491" y="2200780"/>
                  <a:pt x="584196" y="1317102"/>
                  <a:pt x="1193520" y="828485"/>
                </a:cubicBezTo>
                <a:cubicBezTo>
                  <a:pt x="1802844" y="339868"/>
                  <a:pt x="2914296" y="-58207"/>
                  <a:pt x="3536335" y="7023"/>
                </a:cubicBezTo>
                <a:cubicBezTo>
                  <a:pt x="4158374" y="72253"/>
                  <a:pt x="4534160" y="392836"/>
                  <a:pt x="4801482" y="824143"/>
                </a:cubicBezTo>
                <a:cubicBezTo>
                  <a:pt x="5068804" y="1255450"/>
                  <a:pt x="5155418" y="1972252"/>
                  <a:pt x="5140269" y="2594864"/>
                </a:cubicBezTo>
                <a:cubicBezTo>
                  <a:pt x="5125120" y="3217476"/>
                  <a:pt x="5059997" y="4085945"/>
                  <a:pt x="4710590" y="4559817"/>
                </a:cubicBezTo>
                <a:cubicBezTo>
                  <a:pt x="4361183" y="5033689"/>
                  <a:pt x="3745696" y="5261167"/>
                  <a:pt x="3043824" y="5438099"/>
                </a:cubicBezTo>
                <a:cubicBezTo>
                  <a:pt x="2341952" y="5615031"/>
                  <a:pt x="1073201" y="6098853"/>
                  <a:pt x="499359" y="5621410"/>
                </a:cubicBezTo>
                <a:cubicBezTo>
                  <a:pt x="-74483" y="5143967"/>
                  <a:pt x="-48897" y="3798422"/>
                  <a:pt x="66797" y="2999601"/>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5DFEA68D-8F4F-8E4E-9612-ADDFF1EE72C1}" type="datetime1">
              <a:rPr lang="fi-FI" smtClean="0"/>
              <a:t>24.2.2025</a:t>
            </a:fld>
            <a:endParaRPr lang="fi-FI"/>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a:p>
        </p:txBody>
      </p:sp>
      <p:pic>
        <p:nvPicPr>
          <p:cNvPr id="11" name="Kuva 10">
            <a:extLst>
              <a:ext uri="{FF2B5EF4-FFF2-40B4-BE49-F238E27FC236}">
                <a16:creationId xmlns:a16="http://schemas.microsoft.com/office/drawing/2014/main" id="{01F983D1-159F-4713-B4E0-2B9448AF83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3625695760"/>
      </p:ext>
    </p:extLst>
  </p:cSld>
  <p:clrMapOvr>
    <a:masterClrMapping/>
  </p:clrMapOvr>
  <p:transition spd="slow">
    <p:fade/>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Nosto kuvalla 2">
    <p:bg>
      <p:bgPr>
        <a:solidFill>
          <a:srgbClr val="ECC7CD"/>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1244774" y="1447788"/>
            <a:ext cx="5183735" cy="3604504"/>
          </a:xfrm>
        </p:spPr>
        <p:txBody>
          <a:bodyPr anchor="ctr" anchorCtr="0"/>
          <a:lstStyle>
            <a:lvl1pPr>
              <a:lnSpc>
                <a:spcPct val="95000"/>
              </a:lnSpc>
              <a:defRPr sz="3500" b="0"/>
            </a:lvl1pPr>
          </a:lstStyle>
          <a:p>
            <a:r>
              <a:rPr lang="fi-FI"/>
              <a:t>Muokkaa ots. perustyyl. napsautt.</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7145687" y="709051"/>
            <a:ext cx="4585974" cy="5303346"/>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 name="connsiteX0" fmla="*/ 125062 w 5164195"/>
              <a:gd name="connsiteY0" fmla="*/ 1004030 h 5865971"/>
              <a:gd name="connsiteX1" fmla="*/ 1265192 w 5164195"/>
              <a:gd name="connsiteY1" fmla="*/ 68722 h 5865971"/>
              <a:gd name="connsiteX2" fmla="*/ 3447487 w 5164195"/>
              <a:gd name="connsiteY2" fmla="*/ 119885 h 5865971"/>
              <a:gd name="connsiteX3" fmla="*/ 4956001 w 5164195"/>
              <a:gd name="connsiteY3" fmla="*/ 1109502 h 5865971"/>
              <a:gd name="connsiteX4" fmla="*/ 4963492 w 5164195"/>
              <a:gd name="connsiteY4" fmla="*/ 3825422 h 5865971"/>
              <a:gd name="connsiteX5" fmla="*/ 3208701 w 5164195"/>
              <a:gd name="connsiteY5" fmla="*/ 5647352 h 5865971"/>
              <a:gd name="connsiteX6" fmla="*/ 726375 w 5164195"/>
              <a:gd name="connsiteY6" fmla="*/ 5576994 h 5865971"/>
              <a:gd name="connsiteX7" fmla="*/ 97046 w 5164195"/>
              <a:gd name="connsiteY7" fmla="*/ 3843033 h 5865971"/>
              <a:gd name="connsiteX8" fmla="*/ 125062 w 5164195"/>
              <a:gd name="connsiteY8" fmla="*/ 1004030 h 5865971"/>
              <a:gd name="connsiteX0" fmla="*/ 125062 w 5145783"/>
              <a:gd name="connsiteY0" fmla="*/ 1093804 h 5955745"/>
              <a:gd name="connsiteX1" fmla="*/ 1265192 w 5145783"/>
              <a:gd name="connsiteY1" fmla="*/ 158496 h 5955745"/>
              <a:gd name="connsiteX2" fmla="*/ 3768526 w 5145783"/>
              <a:gd name="connsiteY2" fmla="*/ 103117 h 5955745"/>
              <a:gd name="connsiteX3" fmla="*/ 4956001 w 5145783"/>
              <a:gd name="connsiteY3" fmla="*/ 1199276 h 5955745"/>
              <a:gd name="connsiteX4" fmla="*/ 4963492 w 5145783"/>
              <a:gd name="connsiteY4" fmla="*/ 3915196 h 5955745"/>
              <a:gd name="connsiteX5" fmla="*/ 3208701 w 5145783"/>
              <a:gd name="connsiteY5" fmla="*/ 5737126 h 5955745"/>
              <a:gd name="connsiteX6" fmla="*/ 726375 w 5145783"/>
              <a:gd name="connsiteY6" fmla="*/ 5666768 h 5955745"/>
              <a:gd name="connsiteX7" fmla="*/ 97046 w 5145783"/>
              <a:gd name="connsiteY7" fmla="*/ 3932807 h 5955745"/>
              <a:gd name="connsiteX8" fmla="*/ 125062 w 5145783"/>
              <a:gd name="connsiteY8" fmla="*/ 1093804 h 5955745"/>
              <a:gd name="connsiteX0" fmla="*/ 115277 w 5135998"/>
              <a:gd name="connsiteY0" fmla="*/ 992828 h 5854769"/>
              <a:gd name="connsiteX1" fmla="*/ 1105243 w 5135998"/>
              <a:gd name="connsiteY1" fmla="*/ 823603 h 5854769"/>
              <a:gd name="connsiteX2" fmla="*/ 3758741 w 5135998"/>
              <a:gd name="connsiteY2" fmla="*/ 2141 h 5854769"/>
              <a:gd name="connsiteX3" fmla="*/ 4946216 w 5135998"/>
              <a:gd name="connsiteY3" fmla="*/ 1098300 h 5854769"/>
              <a:gd name="connsiteX4" fmla="*/ 4953707 w 5135998"/>
              <a:gd name="connsiteY4" fmla="*/ 3814220 h 5854769"/>
              <a:gd name="connsiteX5" fmla="*/ 3198916 w 5135998"/>
              <a:gd name="connsiteY5" fmla="*/ 5636150 h 5854769"/>
              <a:gd name="connsiteX6" fmla="*/ 716590 w 5135998"/>
              <a:gd name="connsiteY6" fmla="*/ 5565792 h 5854769"/>
              <a:gd name="connsiteX7" fmla="*/ 87261 w 5135998"/>
              <a:gd name="connsiteY7" fmla="*/ 3831831 h 5854769"/>
              <a:gd name="connsiteX8" fmla="*/ 115277 w 5135998"/>
              <a:gd name="connsiteY8" fmla="*/ 992828 h 5854769"/>
              <a:gd name="connsiteX0" fmla="*/ 115277 w 5135998"/>
              <a:gd name="connsiteY0" fmla="*/ 994588 h 5856529"/>
              <a:gd name="connsiteX1" fmla="*/ 1105243 w 5135998"/>
              <a:gd name="connsiteY1" fmla="*/ 825363 h 5856529"/>
              <a:gd name="connsiteX2" fmla="*/ 3758741 w 5135998"/>
              <a:gd name="connsiteY2" fmla="*/ 3901 h 5856529"/>
              <a:gd name="connsiteX3" fmla="*/ 4946216 w 5135998"/>
              <a:gd name="connsiteY3" fmla="*/ 1100060 h 5856529"/>
              <a:gd name="connsiteX4" fmla="*/ 4953707 w 5135998"/>
              <a:gd name="connsiteY4" fmla="*/ 3815980 h 5856529"/>
              <a:gd name="connsiteX5" fmla="*/ 3198916 w 5135998"/>
              <a:gd name="connsiteY5" fmla="*/ 5637910 h 5856529"/>
              <a:gd name="connsiteX6" fmla="*/ 716590 w 5135998"/>
              <a:gd name="connsiteY6" fmla="*/ 5567552 h 5856529"/>
              <a:gd name="connsiteX7" fmla="*/ 87261 w 5135998"/>
              <a:gd name="connsiteY7" fmla="*/ 3833591 h 5856529"/>
              <a:gd name="connsiteX8" fmla="*/ 115277 w 5135998"/>
              <a:gd name="connsiteY8" fmla="*/ 994588 h 5856529"/>
              <a:gd name="connsiteX0" fmla="*/ 127813 w 5148534"/>
              <a:gd name="connsiteY0" fmla="*/ 1001529 h 5863470"/>
              <a:gd name="connsiteX1" fmla="*/ 1309367 w 5148534"/>
              <a:gd name="connsiteY1" fmla="*/ 700396 h 5863470"/>
              <a:gd name="connsiteX2" fmla="*/ 3771277 w 5148534"/>
              <a:gd name="connsiteY2" fmla="*/ 10842 h 5863470"/>
              <a:gd name="connsiteX3" fmla="*/ 4958752 w 5148534"/>
              <a:gd name="connsiteY3" fmla="*/ 1107001 h 5863470"/>
              <a:gd name="connsiteX4" fmla="*/ 4966243 w 5148534"/>
              <a:gd name="connsiteY4" fmla="*/ 3822921 h 5863470"/>
              <a:gd name="connsiteX5" fmla="*/ 3211452 w 5148534"/>
              <a:gd name="connsiteY5" fmla="*/ 5644851 h 5863470"/>
              <a:gd name="connsiteX6" fmla="*/ 729126 w 5148534"/>
              <a:gd name="connsiteY6" fmla="*/ 5574493 h 5863470"/>
              <a:gd name="connsiteX7" fmla="*/ 99797 w 5148534"/>
              <a:gd name="connsiteY7" fmla="*/ 3840532 h 5863470"/>
              <a:gd name="connsiteX8" fmla="*/ 127813 w 5148534"/>
              <a:gd name="connsiteY8" fmla="*/ 1001529 h 5863470"/>
              <a:gd name="connsiteX0" fmla="*/ 23990 w 5072727"/>
              <a:gd name="connsiteY0" fmla="*/ 3846510 h 5869448"/>
              <a:gd name="connsiteX1" fmla="*/ 1233560 w 5072727"/>
              <a:gd name="connsiteY1" fmla="*/ 706374 h 5869448"/>
              <a:gd name="connsiteX2" fmla="*/ 3695470 w 5072727"/>
              <a:gd name="connsiteY2" fmla="*/ 16820 h 5869448"/>
              <a:gd name="connsiteX3" fmla="*/ 4882945 w 5072727"/>
              <a:gd name="connsiteY3" fmla="*/ 1112979 h 5869448"/>
              <a:gd name="connsiteX4" fmla="*/ 4890436 w 5072727"/>
              <a:gd name="connsiteY4" fmla="*/ 3828899 h 5869448"/>
              <a:gd name="connsiteX5" fmla="*/ 3135645 w 5072727"/>
              <a:gd name="connsiteY5" fmla="*/ 5650829 h 5869448"/>
              <a:gd name="connsiteX6" fmla="*/ 653319 w 5072727"/>
              <a:gd name="connsiteY6" fmla="*/ 5580471 h 5869448"/>
              <a:gd name="connsiteX7" fmla="*/ 23990 w 5072727"/>
              <a:gd name="connsiteY7" fmla="*/ 3846510 h 5869448"/>
              <a:gd name="connsiteX0" fmla="*/ 23640 w 5062022"/>
              <a:gd name="connsiteY0" fmla="*/ 2947155 h 5887300"/>
              <a:gd name="connsiteX1" fmla="*/ 1222855 w 5062022"/>
              <a:gd name="connsiteY1" fmla="*/ 699937 h 5887300"/>
              <a:gd name="connsiteX2" fmla="*/ 3684765 w 5062022"/>
              <a:gd name="connsiteY2" fmla="*/ 10383 h 5887300"/>
              <a:gd name="connsiteX3" fmla="*/ 4872240 w 5062022"/>
              <a:gd name="connsiteY3" fmla="*/ 1106542 h 5887300"/>
              <a:gd name="connsiteX4" fmla="*/ 4879731 w 5062022"/>
              <a:gd name="connsiteY4" fmla="*/ 3822462 h 5887300"/>
              <a:gd name="connsiteX5" fmla="*/ 3124940 w 5062022"/>
              <a:gd name="connsiteY5" fmla="*/ 5644392 h 5887300"/>
              <a:gd name="connsiteX6" fmla="*/ 642614 w 5062022"/>
              <a:gd name="connsiteY6" fmla="*/ 5574034 h 5887300"/>
              <a:gd name="connsiteX7" fmla="*/ 23640 w 5062022"/>
              <a:gd name="connsiteY7" fmla="*/ 2947155 h 5887300"/>
              <a:gd name="connsiteX0" fmla="*/ 86001 w 5124383"/>
              <a:gd name="connsiteY0" fmla="*/ 2947155 h 5867584"/>
              <a:gd name="connsiteX1" fmla="*/ 1285216 w 5124383"/>
              <a:gd name="connsiteY1" fmla="*/ 699937 h 5867584"/>
              <a:gd name="connsiteX2" fmla="*/ 3747126 w 5124383"/>
              <a:gd name="connsiteY2" fmla="*/ 10383 h 5867584"/>
              <a:gd name="connsiteX3" fmla="*/ 4934601 w 5124383"/>
              <a:gd name="connsiteY3" fmla="*/ 1106542 h 5867584"/>
              <a:gd name="connsiteX4" fmla="*/ 4942092 w 5124383"/>
              <a:gd name="connsiteY4" fmla="*/ 3822462 h 5867584"/>
              <a:gd name="connsiteX5" fmla="*/ 3187301 w 5124383"/>
              <a:gd name="connsiteY5" fmla="*/ 5644392 h 5867584"/>
              <a:gd name="connsiteX6" fmla="*/ 440894 w 5124383"/>
              <a:gd name="connsiteY6" fmla="*/ 5538521 h 5867584"/>
              <a:gd name="connsiteX7" fmla="*/ 86001 w 5124383"/>
              <a:gd name="connsiteY7" fmla="*/ 2947155 h 5867584"/>
              <a:gd name="connsiteX0" fmla="*/ 80149 w 5128496"/>
              <a:gd name="connsiteY0" fmla="*/ 2947155 h 5750107"/>
              <a:gd name="connsiteX1" fmla="*/ 1279364 w 5128496"/>
              <a:gd name="connsiteY1" fmla="*/ 699937 h 5750107"/>
              <a:gd name="connsiteX2" fmla="*/ 3741274 w 5128496"/>
              <a:gd name="connsiteY2" fmla="*/ 10383 h 5750107"/>
              <a:gd name="connsiteX3" fmla="*/ 4928749 w 5128496"/>
              <a:gd name="connsiteY3" fmla="*/ 1106542 h 5750107"/>
              <a:gd name="connsiteX4" fmla="*/ 4936240 w 5128496"/>
              <a:gd name="connsiteY4" fmla="*/ 3822462 h 5750107"/>
              <a:gd name="connsiteX5" fmla="*/ 3036464 w 5128496"/>
              <a:gd name="connsiteY5" fmla="*/ 5400870 h 5750107"/>
              <a:gd name="connsiteX6" fmla="*/ 435042 w 5128496"/>
              <a:gd name="connsiteY6" fmla="*/ 5538521 h 5750107"/>
              <a:gd name="connsiteX7" fmla="*/ 80149 w 5128496"/>
              <a:gd name="connsiteY7" fmla="*/ 2947155 h 5750107"/>
              <a:gd name="connsiteX0" fmla="*/ 80149 w 5121870"/>
              <a:gd name="connsiteY0" fmla="*/ 2947155 h 5736352"/>
              <a:gd name="connsiteX1" fmla="*/ 1279364 w 5121870"/>
              <a:gd name="connsiteY1" fmla="*/ 699937 h 5736352"/>
              <a:gd name="connsiteX2" fmla="*/ 3741274 w 5121870"/>
              <a:gd name="connsiteY2" fmla="*/ 10383 h 5736352"/>
              <a:gd name="connsiteX3" fmla="*/ 4928749 w 5121870"/>
              <a:gd name="connsiteY3" fmla="*/ 1106542 h 5736352"/>
              <a:gd name="connsiteX4" fmla="*/ 4925884 w 5121870"/>
              <a:gd name="connsiteY4" fmla="*/ 4152232 h 5736352"/>
              <a:gd name="connsiteX5" fmla="*/ 3036464 w 5121870"/>
              <a:gd name="connsiteY5" fmla="*/ 5400870 h 5736352"/>
              <a:gd name="connsiteX6" fmla="*/ 435042 w 5121870"/>
              <a:gd name="connsiteY6" fmla="*/ 5538521 h 5736352"/>
              <a:gd name="connsiteX7" fmla="*/ 80149 w 5121870"/>
              <a:gd name="connsiteY7" fmla="*/ 2947155 h 5736352"/>
              <a:gd name="connsiteX0" fmla="*/ 77556 w 5123888"/>
              <a:gd name="connsiteY0" fmla="*/ 2947155 h 5740011"/>
              <a:gd name="connsiteX1" fmla="*/ 1276771 w 5123888"/>
              <a:gd name="connsiteY1" fmla="*/ 699937 h 5740011"/>
              <a:gd name="connsiteX2" fmla="*/ 3738681 w 5123888"/>
              <a:gd name="connsiteY2" fmla="*/ 10383 h 5740011"/>
              <a:gd name="connsiteX3" fmla="*/ 4926156 w 5123888"/>
              <a:gd name="connsiteY3" fmla="*/ 1106542 h 5740011"/>
              <a:gd name="connsiteX4" fmla="*/ 4923291 w 5123888"/>
              <a:gd name="connsiteY4" fmla="*/ 4152232 h 5740011"/>
              <a:gd name="connsiteX5" fmla="*/ 2966555 w 5123888"/>
              <a:gd name="connsiteY5" fmla="*/ 5411017 h 5740011"/>
              <a:gd name="connsiteX6" fmla="*/ 432449 w 5123888"/>
              <a:gd name="connsiteY6" fmla="*/ 5538521 h 5740011"/>
              <a:gd name="connsiteX7" fmla="*/ 77556 w 5123888"/>
              <a:gd name="connsiteY7" fmla="*/ 2947155 h 5740011"/>
              <a:gd name="connsiteX0" fmla="*/ 77556 w 5123889"/>
              <a:gd name="connsiteY0" fmla="*/ 2947155 h 5786300"/>
              <a:gd name="connsiteX1" fmla="*/ 1276771 w 5123889"/>
              <a:gd name="connsiteY1" fmla="*/ 699937 h 5786300"/>
              <a:gd name="connsiteX2" fmla="*/ 3738681 w 5123889"/>
              <a:gd name="connsiteY2" fmla="*/ 10383 h 5786300"/>
              <a:gd name="connsiteX3" fmla="*/ 4926156 w 5123889"/>
              <a:gd name="connsiteY3" fmla="*/ 1106542 h 5786300"/>
              <a:gd name="connsiteX4" fmla="*/ 4923291 w 5123889"/>
              <a:gd name="connsiteY4" fmla="*/ 4152232 h 5786300"/>
              <a:gd name="connsiteX5" fmla="*/ 2966555 w 5123889"/>
              <a:gd name="connsiteY5" fmla="*/ 5411017 h 5786300"/>
              <a:gd name="connsiteX6" fmla="*/ 432449 w 5123889"/>
              <a:gd name="connsiteY6" fmla="*/ 5538521 h 5786300"/>
              <a:gd name="connsiteX7" fmla="*/ 77556 w 5123889"/>
              <a:gd name="connsiteY7" fmla="*/ 2947155 h 5786300"/>
              <a:gd name="connsiteX0" fmla="*/ 76581 w 5124693"/>
              <a:gd name="connsiteY0" fmla="*/ 2947155 h 5793257"/>
              <a:gd name="connsiteX1" fmla="*/ 1275796 w 5124693"/>
              <a:gd name="connsiteY1" fmla="*/ 699937 h 5793257"/>
              <a:gd name="connsiteX2" fmla="*/ 3737706 w 5124693"/>
              <a:gd name="connsiteY2" fmla="*/ 10383 h 5793257"/>
              <a:gd name="connsiteX3" fmla="*/ 4925181 w 5124693"/>
              <a:gd name="connsiteY3" fmla="*/ 1106542 h 5793257"/>
              <a:gd name="connsiteX4" fmla="*/ 4922316 w 5124693"/>
              <a:gd name="connsiteY4" fmla="*/ 4152232 h 5793257"/>
              <a:gd name="connsiteX5" fmla="*/ 2939689 w 5124693"/>
              <a:gd name="connsiteY5" fmla="*/ 5426238 h 5793257"/>
              <a:gd name="connsiteX6" fmla="*/ 431474 w 5124693"/>
              <a:gd name="connsiteY6" fmla="*/ 5538521 h 5793257"/>
              <a:gd name="connsiteX7" fmla="*/ 76581 w 5124693"/>
              <a:gd name="connsiteY7" fmla="*/ 2947155 h 5793257"/>
              <a:gd name="connsiteX0" fmla="*/ 76580 w 5067048"/>
              <a:gd name="connsiteY0" fmla="*/ 2947155 h 5738110"/>
              <a:gd name="connsiteX1" fmla="*/ 1275795 w 5067048"/>
              <a:gd name="connsiteY1" fmla="*/ 699937 h 5738110"/>
              <a:gd name="connsiteX2" fmla="*/ 3737705 w 5067048"/>
              <a:gd name="connsiteY2" fmla="*/ 10383 h 5738110"/>
              <a:gd name="connsiteX3" fmla="*/ 4925180 w 5067048"/>
              <a:gd name="connsiteY3" fmla="*/ 1106542 h 5738110"/>
              <a:gd name="connsiteX4" fmla="*/ 4823932 w 5067048"/>
              <a:gd name="connsiteY4" fmla="*/ 4334875 h 5738110"/>
              <a:gd name="connsiteX5" fmla="*/ 2939688 w 5067048"/>
              <a:gd name="connsiteY5" fmla="*/ 5426238 h 5738110"/>
              <a:gd name="connsiteX6" fmla="*/ 431473 w 5067048"/>
              <a:gd name="connsiteY6" fmla="*/ 5538521 h 5738110"/>
              <a:gd name="connsiteX7" fmla="*/ 76580 w 5067048"/>
              <a:gd name="connsiteY7" fmla="*/ 2947155 h 5738110"/>
              <a:gd name="connsiteX0" fmla="*/ 76580 w 5067049"/>
              <a:gd name="connsiteY0" fmla="*/ 2947155 h 5738110"/>
              <a:gd name="connsiteX1" fmla="*/ 1275795 w 5067049"/>
              <a:gd name="connsiteY1" fmla="*/ 699937 h 5738110"/>
              <a:gd name="connsiteX2" fmla="*/ 3737705 w 5067049"/>
              <a:gd name="connsiteY2" fmla="*/ 10383 h 5738110"/>
              <a:gd name="connsiteX3" fmla="*/ 4925180 w 5067049"/>
              <a:gd name="connsiteY3" fmla="*/ 1106542 h 5738110"/>
              <a:gd name="connsiteX4" fmla="*/ 4823932 w 5067049"/>
              <a:gd name="connsiteY4" fmla="*/ 4334875 h 5738110"/>
              <a:gd name="connsiteX5" fmla="*/ 2939688 w 5067049"/>
              <a:gd name="connsiteY5" fmla="*/ 5426238 h 5738110"/>
              <a:gd name="connsiteX6" fmla="*/ 431473 w 5067049"/>
              <a:gd name="connsiteY6" fmla="*/ 5538521 h 5738110"/>
              <a:gd name="connsiteX7" fmla="*/ 76580 w 5067049"/>
              <a:gd name="connsiteY7" fmla="*/ 2947155 h 5738110"/>
              <a:gd name="connsiteX0" fmla="*/ 76580 w 5078021"/>
              <a:gd name="connsiteY0" fmla="*/ 2962011 h 5752966"/>
              <a:gd name="connsiteX1" fmla="*/ 1275795 w 5078021"/>
              <a:gd name="connsiteY1" fmla="*/ 714793 h 5752966"/>
              <a:gd name="connsiteX2" fmla="*/ 3572007 w 5078021"/>
              <a:gd name="connsiteY2" fmla="*/ 10018 h 5752966"/>
              <a:gd name="connsiteX3" fmla="*/ 4925180 w 5078021"/>
              <a:gd name="connsiteY3" fmla="*/ 1121398 h 5752966"/>
              <a:gd name="connsiteX4" fmla="*/ 4823932 w 5078021"/>
              <a:gd name="connsiteY4" fmla="*/ 4349731 h 5752966"/>
              <a:gd name="connsiteX5" fmla="*/ 2939688 w 5078021"/>
              <a:gd name="connsiteY5" fmla="*/ 5441094 h 5752966"/>
              <a:gd name="connsiteX6" fmla="*/ 431473 w 5078021"/>
              <a:gd name="connsiteY6" fmla="*/ 5553377 h 5752966"/>
              <a:gd name="connsiteX7" fmla="*/ 76580 w 5078021"/>
              <a:gd name="connsiteY7" fmla="*/ 2962011 h 5752966"/>
              <a:gd name="connsiteX0" fmla="*/ 67758 w 5069199"/>
              <a:gd name="connsiteY0" fmla="*/ 2955485 h 5746440"/>
              <a:gd name="connsiteX1" fmla="*/ 1147879 w 5069199"/>
              <a:gd name="connsiteY1" fmla="*/ 845248 h 5746440"/>
              <a:gd name="connsiteX2" fmla="*/ 3563185 w 5069199"/>
              <a:gd name="connsiteY2" fmla="*/ 3492 h 5746440"/>
              <a:gd name="connsiteX3" fmla="*/ 4916358 w 5069199"/>
              <a:gd name="connsiteY3" fmla="*/ 1114872 h 5746440"/>
              <a:gd name="connsiteX4" fmla="*/ 4815110 w 5069199"/>
              <a:gd name="connsiteY4" fmla="*/ 4343205 h 5746440"/>
              <a:gd name="connsiteX5" fmla="*/ 2930866 w 5069199"/>
              <a:gd name="connsiteY5" fmla="*/ 5434568 h 5746440"/>
              <a:gd name="connsiteX6" fmla="*/ 422651 w 5069199"/>
              <a:gd name="connsiteY6" fmla="*/ 5546851 h 5746440"/>
              <a:gd name="connsiteX7" fmla="*/ 67758 w 5069199"/>
              <a:gd name="connsiteY7" fmla="*/ 2955485 h 5746440"/>
              <a:gd name="connsiteX0" fmla="*/ 70442 w 5071883"/>
              <a:gd name="connsiteY0" fmla="*/ 2956923 h 5747878"/>
              <a:gd name="connsiteX1" fmla="*/ 1186809 w 5071883"/>
              <a:gd name="connsiteY1" fmla="*/ 806099 h 5747878"/>
              <a:gd name="connsiteX2" fmla="*/ 3565869 w 5071883"/>
              <a:gd name="connsiteY2" fmla="*/ 4930 h 5747878"/>
              <a:gd name="connsiteX3" fmla="*/ 4919042 w 5071883"/>
              <a:gd name="connsiteY3" fmla="*/ 1116310 h 5747878"/>
              <a:gd name="connsiteX4" fmla="*/ 4817794 w 5071883"/>
              <a:gd name="connsiteY4" fmla="*/ 4344643 h 5747878"/>
              <a:gd name="connsiteX5" fmla="*/ 2933550 w 5071883"/>
              <a:gd name="connsiteY5" fmla="*/ 5436006 h 5747878"/>
              <a:gd name="connsiteX6" fmla="*/ 425335 w 5071883"/>
              <a:gd name="connsiteY6" fmla="*/ 5548289 h 5747878"/>
              <a:gd name="connsiteX7" fmla="*/ 70442 w 5071883"/>
              <a:gd name="connsiteY7" fmla="*/ 2956923 h 5747878"/>
              <a:gd name="connsiteX0" fmla="*/ 70442 w 5071883"/>
              <a:gd name="connsiteY0" fmla="*/ 2958147 h 5749102"/>
              <a:gd name="connsiteX1" fmla="*/ 1186809 w 5071883"/>
              <a:gd name="connsiteY1" fmla="*/ 807323 h 5749102"/>
              <a:gd name="connsiteX2" fmla="*/ 3565869 w 5071883"/>
              <a:gd name="connsiteY2" fmla="*/ 6154 h 5749102"/>
              <a:gd name="connsiteX3" fmla="*/ 4919042 w 5071883"/>
              <a:gd name="connsiteY3" fmla="*/ 1117534 h 5749102"/>
              <a:gd name="connsiteX4" fmla="*/ 4817794 w 5071883"/>
              <a:gd name="connsiteY4" fmla="*/ 4345867 h 5749102"/>
              <a:gd name="connsiteX5" fmla="*/ 2933550 w 5071883"/>
              <a:gd name="connsiteY5" fmla="*/ 5437230 h 5749102"/>
              <a:gd name="connsiteX6" fmla="*/ 425335 w 5071883"/>
              <a:gd name="connsiteY6" fmla="*/ 5549513 h 5749102"/>
              <a:gd name="connsiteX7" fmla="*/ 70442 w 5071883"/>
              <a:gd name="connsiteY7" fmla="*/ 2958147 h 5749102"/>
              <a:gd name="connsiteX0" fmla="*/ 68157 w 5079954"/>
              <a:gd name="connsiteY0" fmla="*/ 2977256 h 5746419"/>
              <a:gd name="connsiteX1" fmla="*/ 1194880 w 5079954"/>
              <a:gd name="connsiteY1" fmla="*/ 806140 h 5746419"/>
              <a:gd name="connsiteX2" fmla="*/ 3573940 w 5079954"/>
              <a:gd name="connsiteY2" fmla="*/ 4971 h 5746419"/>
              <a:gd name="connsiteX3" fmla="*/ 4927113 w 5079954"/>
              <a:gd name="connsiteY3" fmla="*/ 1116351 h 5746419"/>
              <a:gd name="connsiteX4" fmla="*/ 4825865 w 5079954"/>
              <a:gd name="connsiteY4" fmla="*/ 4344684 h 5746419"/>
              <a:gd name="connsiteX5" fmla="*/ 2941621 w 5079954"/>
              <a:gd name="connsiteY5" fmla="*/ 5436047 h 5746419"/>
              <a:gd name="connsiteX6" fmla="*/ 433406 w 5079954"/>
              <a:gd name="connsiteY6" fmla="*/ 5548330 h 5746419"/>
              <a:gd name="connsiteX7" fmla="*/ 68157 w 5079954"/>
              <a:gd name="connsiteY7" fmla="*/ 2977256 h 5746419"/>
              <a:gd name="connsiteX0" fmla="*/ 86965 w 5098762"/>
              <a:gd name="connsiteY0" fmla="*/ 2977256 h 5795929"/>
              <a:gd name="connsiteX1" fmla="*/ 1213688 w 5098762"/>
              <a:gd name="connsiteY1" fmla="*/ 806140 h 5795929"/>
              <a:gd name="connsiteX2" fmla="*/ 3592748 w 5098762"/>
              <a:gd name="connsiteY2" fmla="*/ 4971 h 5795929"/>
              <a:gd name="connsiteX3" fmla="*/ 4945921 w 5098762"/>
              <a:gd name="connsiteY3" fmla="*/ 1116351 h 5795929"/>
              <a:gd name="connsiteX4" fmla="*/ 4844673 w 5098762"/>
              <a:gd name="connsiteY4" fmla="*/ 4344684 h 5795929"/>
              <a:gd name="connsiteX5" fmla="*/ 2960429 w 5098762"/>
              <a:gd name="connsiteY5" fmla="*/ 5436047 h 5795929"/>
              <a:gd name="connsiteX6" fmla="*/ 452214 w 5098762"/>
              <a:gd name="connsiteY6" fmla="*/ 5548330 h 5795929"/>
              <a:gd name="connsiteX7" fmla="*/ 86965 w 5098762"/>
              <a:gd name="connsiteY7" fmla="*/ 2977256 h 5795929"/>
              <a:gd name="connsiteX0" fmla="*/ 63814 w 5075611"/>
              <a:gd name="connsiteY0" fmla="*/ 2977256 h 5757668"/>
              <a:gd name="connsiteX1" fmla="*/ 1190537 w 5075611"/>
              <a:gd name="connsiteY1" fmla="*/ 806140 h 5757668"/>
              <a:gd name="connsiteX2" fmla="*/ 3569597 w 5075611"/>
              <a:gd name="connsiteY2" fmla="*/ 4971 h 5757668"/>
              <a:gd name="connsiteX3" fmla="*/ 4922770 w 5075611"/>
              <a:gd name="connsiteY3" fmla="*/ 1116351 h 5757668"/>
              <a:gd name="connsiteX4" fmla="*/ 4821522 w 5075611"/>
              <a:gd name="connsiteY4" fmla="*/ 4344684 h 5757668"/>
              <a:gd name="connsiteX5" fmla="*/ 2937278 w 5075611"/>
              <a:gd name="connsiteY5" fmla="*/ 5436047 h 5757668"/>
              <a:gd name="connsiteX6" fmla="*/ 429063 w 5075611"/>
              <a:gd name="connsiteY6" fmla="*/ 5548330 h 5757668"/>
              <a:gd name="connsiteX7" fmla="*/ 63814 w 5075611"/>
              <a:gd name="connsiteY7" fmla="*/ 2977256 h 5757668"/>
              <a:gd name="connsiteX0" fmla="*/ 54818 w 5066615"/>
              <a:gd name="connsiteY0" fmla="*/ 2977256 h 5788775"/>
              <a:gd name="connsiteX1" fmla="*/ 1181541 w 5066615"/>
              <a:gd name="connsiteY1" fmla="*/ 806140 h 5788775"/>
              <a:gd name="connsiteX2" fmla="*/ 3560601 w 5066615"/>
              <a:gd name="connsiteY2" fmla="*/ 4971 h 5788775"/>
              <a:gd name="connsiteX3" fmla="*/ 4913774 w 5066615"/>
              <a:gd name="connsiteY3" fmla="*/ 1116351 h 5788775"/>
              <a:gd name="connsiteX4" fmla="*/ 4812526 w 5066615"/>
              <a:gd name="connsiteY4" fmla="*/ 4344684 h 5788775"/>
              <a:gd name="connsiteX5" fmla="*/ 2928282 w 5066615"/>
              <a:gd name="connsiteY5" fmla="*/ 5436047 h 5788775"/>
              <a:gd name="connsiteX6" fmla="*/ 451135 w 5066615"/>
              <a:gd name="connsiteY6" fmla="*/ 5588917 h 5788775"/>
              <a:gd name="connsiteX7" fmla="*/ 54818 w 5066615"/>
              <a:gd name="connsiteY7" fmla="*/ 2977256 h 5788775"/>
              <a:gd name="connsiteX0" fmla="*/ 60691 w 5072488"/>
              <a:gd name="connsiteY0" fmla="*/ 2977256 h 5777015"/>
              <a:gd name="connsiteX1" fmla="*/ 1187414 w 5072488"/>
              <a:gd name="connsiteY1" fmla="*/ 806140 h 5777015"/>
              <a:gd name="connsiteX2" fmla="*/ 3566474 w 5072488"/>
              <a:gd name="connsiteY2" fmla="*/ 4971 h 5777015"/>
              <a:gd name="connsiteX3" fmla="*/ 4919647 w 5072488"/>
              <a:gd name="connsiteY3" fmla="*/ 1116351 h 5777015"/>
              <a:gd name="connsiteX4" fmla="*/ 4818399 w 5072488"/>
              <a:gd name="connsiteY4" fmla="*/ 4344684 h 5777015"/>
              <a:gd name="connsiteX5" fmla="*/ 2934155 w 5072488"/>
              <a:gd name="connsiteY5" fmla="*/ 5436047 h 5777015"/>
              <a:gd name="connsiteX6" fmla="*/ 436295 w 5072488"/>
              <a:gd name="connsiteY6" fmla="*/ 5573698 h 5777015"/>
              <a:gd name="connsiteX7" fmla="*/ 60691 w 5072488"/>
              <a:gd name="connsiteY7" fmla="*/ 2977256 h 5777015"/>
              <a:gd name="connsiteX0" fmla="*/ 60691 w 5072488"/>
              <a:gd name="connsiteY0" fmla="*/ 2977256 h 5787871"/>
              <a:gd name="connsiteX1" fmla="*/ 1187414 w 5072488"/>
              <a:gd name="connsiteY1" fmla="*/ 806140 h 5787871"/>
              <a:gd name="connsiteX2" fmla="*/ 3566474 w 5072488"/>
              <a:gd name="connsiteY2" fmla="*/ 4971 h 5787871"/>
              <a:gd name="connsiteX3" fmla="*/ 4919647 w 5072488"/>
              <a:gd name="connsiteY3" fmla="*/ 1116351 h 5787871"/>
              <a:gd name="connsiteX4" fmla="*/ 4818399 w 5072488"/>
              <a:gd name="connsiteY4" fmla="*/ 4344684 h 5787871"/>
              <a:gd name="connsiteX5" fmla="*/ 2934155 w 5072488"/>
              <a:gd name="connsiteY5" fmla="*/ 5436047 h 5787871"/>
              <a:gd name="connsiteX6" fmla="*/ 436295 w 5072488"/>
              <a:gd name="connsiteY6" fmla="*/ 5573698 h 5787871"/>
              <a:gd name="connsiteX7" fmla="*/ 60691 w 5072488"/>
              <a:gd name="connsiteY7" fmla="*/ 2977256 h 5787871"/>
              <a:gd name="connsiteX0" fmla="*/ 60691 w 5072488"/>
              <a:gd name="connsiteY0" fmla="*/ 2977256 h 5779364"/>
              <a:gd name="connsiteX1" fmla="*/ 1187414 w 5072488"/>
              <a:gd name="connsiteY1" fmla="*/ 806140 h 5779364"/>
              <a:gd name="connsiteX2" fmla="*/ 3566474 w 5072488"/>
              <a:gd name="connsiteY2" fmla="*/ 4971 h 5779364"/>
              <a:gd name="connsiteX3" fmla="*/ 4919647 w 5072488"/>
              <a:gd name="connsiteY3" fmla="*/ 1116351 h 5779364"/>
              <a:gd name="connsiteX4" fmla="*/ 4818399 w 5072488"/>
              <a:gd name="connsiteY4" fmla="*/ 4344684 h 5779364"/>
              <a:gd name="connsiteX5" fmla="*/ 2934155 w 5072488"/>
              <a:gd name="connsiteY5" fmla="*/ 5436047 h 5779364"/>
              <a:gd name="connsiteX6" fmla="*/ 436295 w 5072488"/>
              <a:gd name="connsiteY6" fmla="*/ 5573698 h 5779364"/>
              <a:gd name="connsiteX7" fmla="*/ 60691 w 5072488"/>
              <a:gd name="connsiteY7" fmla="*/ 2977256 h 5779364"/>
              <a:gd name="connsiteX0" fmla="*/ 64132 w 5077122"/>
              <a:gd name="connsiteY0" fmla="*/ 2977256 h 5788662"/>
              <a:gd name="connsiteX1" fmla="*/ 1190855 w 5077122"/>
              <a:gd name="connsiteY1" fmla="*/ 806140 h 5788662"/>
              <a:gd name="connsiteX2" fmla="*/ 3569915 w 5077122"/>
              <a:gd name="connsiteY2" fmla="*/ 4971 h 5788662"/>
              <a:gd name="connsiteX3" fmla="*/ 4923088 w 5077122"/>
              <a:gd name="connsiteY3" fmla="*/ 1116351 h 5788662"/>
              <a:gd name="connsiteX4" fmla="*/ 4821840 w 5077122"/>
              <a:gd name="connsiteY4" fmla="*/ 4344684 h 5788662"/>
              <a:gd name="connsiteX5" fmla="*/ 2916884 w 5077122"/>
              <a:gd name="connsiteY5" fmla="*/ 5491854 h 5788662"/>
              <a:gd name="connsiteX6" fmla="*/ 439736 w 5077122"/>
              <a:gd name="connsiteY6" fmla="*/ 5573698 h 5788662"/>
              <a:gd name="connsiteX7" fmla="*/ 64132 w 5077122"/>
              <a:gd name="connsiteY7" fmla="*/ 2977256 h 5788662"/>
              <a:gd name="connsiteX0" fmla="*/ 63780 w 5077369"/>
              <a:gd name="connsiteY0" fmla="*/ 2977256 h 5777171"/>
              <a:gd name="connsiteX1" fmla="*/ 1190503 w 5077369"/>
              <a:gd name="connsiteY1" fmla="*/ 806140 h 5777171"/>
              <a:gd name="connsiteX2" fmla="*/ 3569563 w 5077369"/>
              <a:gd name="connsiteY2" fmla="*/ 4971 h 5777171"/>
              <a:gd name="connsiteX3" fmla="*/ 4922736 w 5077369"/>
              <a:gd name="connsiteY3" fmla="*/ 1116351 h 5777171"/>
              <a:gd name="connsiteX4" fmla="*/ 4821488 w 5077369"/>
              <a:gd name="connsiteY4" fmla="*/ 4344684 h 5777171"/>
              <a:gd name="connsiteX5" fmla="*/ 2906176 w 5077369"/>
              <a:gd name="connsiteY5" fmla="*/ 5461414 h 5777171"/>
              <a:gd name="connsiteX6" fmla="*/ 439384 w 5077369"/>
              <a:gd name="connsiteY6" fmla="*/ 5573698 h 5777171"/>
              <a:gd name="connsiteX7" fmla="*/ 63780 w 5077369"/>
              <a:gd name="connsiteY7" fmla="*/ 2977256 h 5777171"/>
              <a:gd name="connsiteX0" fmla="*/ 63780 w 5101235"/>
              <a:gd name="connsiteY0" fmla="*/ 2977256 h 5777171"/>
              <a:gd name="connsiteX1" fmla="*/ 1190503 w 5101235"/>
              <a:gd name="connsiteY1" fmla="*/ 806140 h 5777171"/>
              <a:gd name="connsiteX2" fmla="*/ 3569563 w 5101235"/>
              <a:gd name="connsiteY2" fmla="*/ 4971 h 5777171"/>
              <a:gd name="connsiteX3" fmla="*/ 4922736 w 5101235"/>
              <a:gd name="connsiteY3" fmla="*/ 1116351 h 5777171"/>
              <a:gd name="connsiteX4" fmla="*/ 5075116 w 5101235"/>
              <a:gd name="connsiteY4" fmla="*/ 2689206 h 5777171"/>
              <a:gd name="connsiteX5" fmla="*/ 4821488 w 5101235"/>
              <a:gd name="connsiteY5" fmla="*/ 4344684 h 5777171"/>
              <a:gd name="connsiteX6" fmla="*/ 2906176 w 5101235"/>
              <a:gd name="connsiteY6" fmla="*/ 5461414 h 5777171"/>
              <a:gd name="connsiteX7" fmla="*/ 439384 w 5101235"/>
              <a:gd name="connsiteY7" fmla="*/ 5573698 h 5777171"/>
              <a:gd name="connsiteX8" fmla="*/ 63780 w 5101235"/>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69834"/>
              <a:gd name="connsiteX1" fmla="*/ 1190503 w 5143524"/>
              <a:gd name="connsiteY1" fmla="*/ 806140 h 5769834"/>
              <a:gd name="connsiteX2" fmla="*/ 3569563 w 5143524"/>
              <a:gd name="connsiteY2" fmla="*/ 4971 h 5769834"/>
              <a:gd name="connsiteX3" fmla="*/ 4922736 w 5143524"/>
              <a:gd name="connsiteY3" fmla="*/ 1116351 h 5769834"/>
              <a:gd name="connsiteX4" fmla="*/ 5132074 w 5143524"/>
              <a:gd name="connsiteY4" fmla="*/ 2643545 h 5769834"/>
              <a:gd name="connsiteX5" fmla="*/ 4790420 w 5143524"/>
              <a:gd name="connsiteY5" fmla="*/ 4466445 h 5769834"/>
              <a:gd name="connsiteX6" fmla="*/ 2906176 w 5143524"/>
              <a:gd name="connsiteY6" fmla="*/ 5461414 h 5769834"/>
              <a:gd name="connsiteX7" fmla="*/ 439384 w 5143524"/>
              <a:gd name="connsiteY7" fmla="*/ 5573698 h 5769834"/>
              <a:gd name="connsiteX8" fmla="*/ 63780 w 5143524"/>
              <a:gd name="connsiteY8" fmla="*/ 2977256 h 5769834"/>
              <a:gd name="connsiteX0" fmla="*/ 63780 w 5135739"/>
              <a:gd name="connsiteY0" fmla="*/ 2972991 h 5765569"/>
              <a:gd name="connsiteX1" fmla="*/ 1190503 w 5135739"/>
              <a:gd name="connsiteY1" fmla="*/ 801875 h 5765569"/>
              <a:gd name="connsiteX2" fmla="*/ 3569563 w 5135739"/>
              <a:gd name="connsiteY2" fmla="*/ 706 h 5765569"/>
              <a:gd name="connsiteX3" fmla="*/ 4855422 w 5135739"/>
              <a:gd name="connsiteY3" fmla="*/ 909149 h 5765569"/>
              <a:gd name="connsiteX4" fmla="*/ 5132074 w 5135739"/>
              <a:gd name="connsiteY4" fmla="*/ 2639280 h 5765569"/>
              <a:gd name="connsiteX5" fmla="*/ 4790420 w 5135739"/>
              <a:gd name="connsiteY5" fmla="*/ 4462180 h 5765569"/>
              <a:gd name="connsiteX6" fmla="*/ 2906176 w 5135739"/>
              <a:gd name="connsiteY6" fmla="*/ 5457149 h 5765569"/>
              <a:gd name="connsiteX7" fmla="*/ 439384 w 5135739"/>
              <a:gd name="connsiteY7" fmla="*/ 5569433 h 5765569"/>
              <a:gd name="connsiteX8" fmla="*/ 63780 w 5135739"/>
              <a:gd name="connsiteY8" fmla="*/ 2972991 h 5765569"/>
              <a:gd name="connsiteX0" fmla="*/ 63780 w 5134160"/>
              <a:gd name="connsiteY0" fmla="*/ 2972991 h 5765569"/>
              <a:gd name="connsiteX1" fmla="*/ 1190503 w 5134160"/>
              <a:gd name="connsiteY1" fmla="*/ 801875 h 5765569"/>
              <a:gd name="connsiteX2" fmla="*/ 3569563 w 5134160"/>
              <a:gd name="connsiteY2" fmla="*/ 706 h 5765569"/>
              <a:gd name="connsiteX3" fmla="*/ 4855422 w 5134160"/>
              <a:gd name="connsiteY3" fmla="*/ 909149 h 5765569"/>
              <a:gd name="connsiteX4" fmla="*/ 5132074 w 5134160"/>
              <a:gd name="connsiteY4" fmla="*/ 2639280 h 5765569"/>
              <a:gd name="connsiteX5" fmla="*/ 4790420 w 5134160"/>
              <a:gd name="connsiteY5" fmla="*/ 4462180 h 5765569"/>
              <a:gd name="connsiteX6" fmla="*/ 2906176 w 5134160"/>
              <a:gd name="connsiteY6" fmla="*/ 5457149 h 5765569"/>
              <a:gd name="connsiteX7" fmla="*/ 439384 w 5134160"/>
              <a:gd name="connsiteY7" fmla="*/ 5569433 h 5765569"/>
              <a:gd name="connsiteX8" fmla="*/ 63780 w 5134160"/>
              <a:gd name="connsiteY8" fmla="*/ 2972991 h 5765569"/>
              <a:gd name="connsiteX0" fmla="*/ 63780 w 5136191"/>
              <a:gd name="connsiteY0" fmla="*/ 3003381 h 5795959"/>
              <a:gd name="connsiteX1" fmla="*/ 1190503 w 5136191"/>
              <a:gd name="connsiteY1" fmla="*/ 832265 h 5795959"/>
              <a:gd name="connsiteX2" fmla="*/ 3517783 w 5136191"/>
              <a:gd name="connsiteY2" fmla="*/ 656 h 5795959"/>
              <a:gd name="connsiteX3" fmla="*/ 4855422 w 5136191"/>
              <a:gd name="connsiteY3" fmla="*/ 939539 h 5795959"/>
              <a:gd name="connsiteX4" fmla="*/ 5132074 w 5136191"/>
              <a:gd name="connsiteY4" fmla="*/ 2669670 h 5795959"/>
              <a:gd name="connsiteX5" fmla="*/ 4790420 w 5136191"/>
              <a:gd name="connsiteY5" fmla="*/ 4492570 h 5795959"/>
              <a:gd name="connsiteX6" fmla="*/ 2906176 w 5136191"/>
              <a:gd name="connsiteY6" fmla="*/ 5487539 h 5795959"/>
              <a:gd name="connsiteX7" fmla="*/ 439384 w 5136191"/>
              <a:gd name="connsiteY7" fmla="*/ 5599823 h 5795959"/>
              <a:gd name="connsiteX8" fmla="*/ 63780 w 5136191"/>
              <a:gd name="connsiteY8" fmla="*/ 3003381 h 5795959"/>
              <a:gd name="connsiteX0" fmla="*/ 63780 w 5136190"/>
              <a:gd name="connsiteY0" fmla="*/ 3006874 h 5799452"/>
              <a:gd name="connsiteX1" fmla="*/ 1190503 w 5136190"/>
              <a:gd name="connsiteY1" fmla="*/ 835758 h 5799452"/>
              <a:gd name="connsiteX2" fmla="*/ 3517783 w 5136190"/>
              <a:gd name="connsiteY2" fmla="*/ 4149 h 5799452"/>
              <a:gd name="connsiteX3" fmla="*/ 4855422 w 5136190"/>
              <a:gd name="connsiteY3" fmla="*/ 943032 h 5799452"/>
              <a:gd name="connsiteX4" fmla="*/ 5132074 w 5136190"/>
              <a:gd name="connsiteY4" fmla="*/ 2673163 h 5799452"/>
              <a:gd name="connsiteX5" fmla="*/ 4790420 w 5136190"/>
              <a:gd name="connsiteY5" fmla="*/ 4496063 h 5799452"/>
              <a:gd name="connsiteX6" fmla="*/ 2906176 w 5136190"/>
              <a:gd name="connsiteY6" fmla="*/ 5491032 h 5799452"/>
              <a:gd name="connsiteX7" fmla="*/ 439384 w 5136190"/>
              <a:gd name="connsiteY7" fmla="*/ 5603316 h 5799452"/>
              <a:gd name="connsiteX8" fmla="*/ 63780 w 5136190"/>
              <a:gd name="connsiteY8" fmla="*/ 3006874 h 5799452"/>
              <a:gd name="connsiteX0" fmla="*/ 63780 w 5136046"/>
              <a:gd name="connsiteY0" fmla="*/ 2996812 h 5789390"/>
              <a:gd name="connsiteX1" fmla="*/ 1190503 w 5136046"/>
              <a:gd name="connsiteY1" fmla="*/ 825696 h 5789390"/>
              <a:gd name="connsiteX2" fmla="*/ 3533318 w 5136046"/>
              <a:gd name="connsiteY2" fmla="*/ 4234 h 5789390"/>
              <a:gd name="connsiteX3" fmla="*/ 4855422 w 5136046"/>
              <a:gd name="connsiteY3" fmla="*/ 932970 h 5789390"/>
              <a:gd name="connsiteX4" fmla="*/ 5132074 w 5136046"/>
              <a:gd name="connsiteY4" fmla="*/ 2663101 h 5789390"/>
              <a:gd name="connsiteX5" fmla="*/ 4790420 w 5136046"/>
              <a:gd name="connsiteY5" fmla="*/ 4486001 h 5789390"/>
              <a:gd name="connsiteX6" fmla="*/ 2906176 w 5136046"/>
              <a:gd name="connsiteY6" fmla="*/ 5480970 h 5789390"/>
              <a:gd name="connsiteX7" fmla="*/ 439384 w 5136046"/>
              <a:gd name="connsiteY7" fmla="*/ 5593254 h 5789390"/>
              <a:gd name="connsiteX8" fmla="*/ 63780 w 5136046"/>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7215 w 5139482"/>
              <a:gd name="connsiteY0" fmla="*/ 2996812 h 5785866"/>
              <a:gd name="connsiteX1" fmla="*/ 1193938 w 5139482"/>
              <a:gd name="connsiteY1" fmla="*/ 825696 h 5785866"/>
              <a:gd name="connsiteX2" fmla="*/ 3536753 w 5139482"/>
              <a:gd name="connsiteY2" fmla="*/ 4234 h 5785866"/>
              <a:gd name="connsiteX3" fmla="*/ 4858857 w 5139482"/>
              <a:gd name="connsiteY3" fmla="*/ 932970 h 5785866"/>
              <a:gd name="connsiteX4" fmla="*/ 5135509 w 5139482"/>
              <a:gd name="connsiteY4" fmla="*/ 2663101 h 5785866"/>
              <a:gd name="connsiteX5" fmla="*/ 4762787 w 5139482"/>
              <a:gd name="connsiteY5" fmla="*/ 4486001 h 5785866"/>
              <a:gd name="connsiteX6" fmla="*/ 3007994 w 5139482"/>
              <a:gd name="connsiteY6" fmla="*/ 5470824 h 5785866"/>
              <a:gd name="connsiteX7" fmla="*/ 442819 w 5139482"/>
              <a:gd name="connsiteY7" fmla="*/ 5593254 h 5785866"/>
              <a:gd name="connsiteX8" fmla="*/ 67215 w 5139482"/>
              <a:gd name="connsiteY8" fmla="*/ 2996812 h 5785866"/>
              <a:gd name="connsiteX0" fmla="*/ 67215 w 5139482"/>
              <a:gd name="connsiteY0" fmla="*/ 2996812 h 5798025"/>
              <a:gd name="connsiteX1" fmla="*/ 1193938 w 5139482"/>
              <a:gd name="connsiteY1" fmla="*/ 825696 h 5798025"/>
              <a:gd name="connsiteX2" fmla="*/ 3536753 w 5139482"/>
              <a:gd name="connsiteY2" fmla="*/ 4234 h 5798025"/>
              <a:gd name="connsiteX3" fmla="*/ 4858857 w 5139482"/>
              <a:gd name="connsiteY3" fmla="*/ 932970 h 5798025"/>
              <a:gd name="connsiteX4" fmla="*/ 5135509 w 5139482"/>
              <a:gd name="connsiteY4" fmla="*/ 2663101 h 5798025"/>
              <a:gd name="connsiteX5" fmla="*/ 4762787 w 5139482"/>
              <a:gd name="connsiteY5" fmla="*/ 4486001 h 5798025"/>
              <a:gd name="connsiteX6" fmla="*/ 3007994 w 5139482"/>
              <a:gd name="connsiteY6" fmla="*/ 5470824 h 5798025"/>
              <a:gd name="connsiteX7" fmla="*/ 442819 w 5139482"/>
              <a:gd name="connsiteY7" fmla="*/ 5593254 h 5798025"/>
              <a:gd name="connsiteX8" fmla="*/ 67215 w 5139482"/>
              <a:gd name="connsiteY8" fmla="*/ 2996812 h 5798025"/>
              <a:gd name="connsiteX0" fmla="*/ 54799 w 5127066"/>
              <a:gd name="connsiteY0" fmla="*/ 2996812 h 5813475"/>
              <a:gd name="connsiteX1" fmla="*/ 1181522 w 5127066"/>
              <a:gd name="connsiteY1" fmla="*/ 825696 h 5813475"/>
              <a:gd name="connsiteX2" fmla="*/ 3524337 w 5127066"/>
              <a:gd name="connsiteY2" fmla="*/ 4234 h 5813475"/>
              <a:gd name="connsiteX3" fmla="*/ 4846441 w 5127066"/>
              <a:gd name="connsiteY3" fmla="*/ 932970 h 5813475"/>
              <a:gd name="connsiteX4" fmla="*/ 5123093 w 5127066"/>
              <a:gd name="connsiteY4" fmla="*/ 2663101 h 5813475"/>
              <a:gd name="connsiteX5" fmla="*/ 4750371 w 5127066"/>
              <a:gd name="connsiteY5" fmla="*/ 4486001 h 5813475"/>
              <a:gd name="connsiteX6" fmla="*/ 2995578 w 5127066"/>
              <a:gd name="connsiteY6" fmla="*/ 5470824 h 5813475"/>
              <a:gd name="connsiteX7" fmla="*/ 471828 w 5127066"/>
              <a:gd name="connsiteY7" fmla="*/ 5628767 h 5813475"/>
              <a:gd name="connsiteX8" fmla="*/ 54799 w 5127066"/>
              <a:gd name="connsiteY8" fmla="*/ 2996812 h 5813475"/>
              <a:gd name="connsiteX0" fmla="*/ 50644 w 5122911"/>
              <a:gd name="connsiteY0" fmla="*/ 2996812 h 5805524"/>
              <a:gd name="connsiteX1" fmla="*/ 1177367 w 5122911"/>
              <a:gd name="connsiteY1" fmla="*/ 825696 h 5805524"/>
              <a:gd name="connsiteX2" fmla="*/ 3520182 w 5122911"/>
              <a:gd name="connsiteY2" fmla="*/ 4234 h 5805524"/>
              <a:gd name="connsiteX3" fmla="*/ 4842286 w 5122911"/>
              <a:gd name="connsiteY3" fmla="*/ 932970 h 5805524"/>
              <a:gd name="connsiteX4" fmla="*/ 5118938 w 5122911"/>
              <a:gd name="connsiteY4" fmla="*/ 2663101 h 5805524"/>
              <a:gd name="connsiteX5" fmla="*/ 4746216 w 5122911"/>
              <a:gd name="connsiteY5" fmla="*/ 4486001 h 5805524"/>
              <a:gd name="connsiteX6" fmla="*/ 2991423 w 5122911"/>
              <a:gd name="connsiteY6" fmla="*/ 5470824 h 5805524"/>
              <a:gd name="connsiteX7" fmla="*/ 483206 w 5122911"/>
              <a:gd name="connsiteY7" fmla="*/ 5618621 h 5805524"/>
              <a:gd name="connsiteX8" fmla="*/ 50644 w 5122911"/>
              <a:gd name="connsiteY8" fmla="*/ 2996812 h 5805524"/>
              <a:gd name="connsiteX0" fmla="*/ 50644 w 5122911"/>
              <a:gd name="connsiteY0" fmla="*/ 2997430 h 5806142"/>
              <a:gd name="connsiteX1" fmla="*/ 1177367 w 5122911"/>
              <a:gd name="connsiteY1" fmla="*/ 826314 h 5806142"/>
              <a:gd name="connsiteX2" fmla="*/ 3520182 w 5122911"/>
              <a:gd name="connsiteY2" fmla="*/ 4852 h 5806142"/>
              <a:gd name="connsiteX3" fmla="*/ 4842286 w 5122911"/>
              <a:gd name="connsiteY3" fmla="*/ 933588 h 5806142"/>
              <a:gd name="connsiteX4" fmla="*/ 5118938 w 5122911"/>
              <a:gd name="connsiteY4" fmla="*/ 2663719 h 5806142"/>
              <a:gd name="connsiteX5" fmla="*/ 4746216 w 5122911"/>
              <a:gd name="connsiteY5" fmla="*/ 4486619 h 5806142"/>
              <a:gd name="connsiteX6" fmla="*/ 2991423 w 5122911"/>
              <a:gd name="connsiteY6" fmla="*/ 5471442 h 5806142"/>
              <a:gd name="connsiteX7" fmla="*/ 483206 w 5122911"/>
              <a:gd name="connsiteY7" fmla="*/ 5619239 h 5806142"/>
              <a:gd name="connsiteX8" fmla="*/ 50644 w 5122911"/>
              <a:gd name="connsiteY8" fmla="*/ 2997430 h 5806142"/>
              <a:gd name="connsiteX0" fmla="*/ 60091 w 5132358"/>
              <a:gd name="connsiteY0" fmla="*/ 2997431 h 5821926"/>
              <a:gd name="connsiteX1" fmla="*/ 1186814 w 5132358"/>
              <a:gd name="connsiteY1" fmla="*/ 826315 h 5821926"/>
              <a:gd name="connsiteX2" fmla="*/ 3529629 w 5132358"/>
              <a:gd name="connsiteY2" fmla="*/ 4853 h 5821926"/>
              <a:gd name="connsiteX3" fmla="*/ 4851733 w 5132358"/>
              <a:gd name="connsiteY3" fmla="*/ 933589 h 5821926"/>
              <a:gd name="connsiteX4" fmla="*/ 5128385 w 5132358"/>
              <a:gd name="connsiteY4" fmla="*/ 2663720 h 5821926"/>
              <a:gd name="connsiteX5" fmla="*/ 4755663 w 5132358"/>
              <a:gd name="connsiteY5" fmla="*/ 4486620 h 5821926"/>
              <a:gd name="connsiteX6" fmla="*/ 3000870 w 5132358"/>
              <a:gd name="connsiteY6" fmla="*/ 5471443 h 5821926"/>
              <a:gd name="connsiteX7" fmla="*/ 492653 w 5132358"/>
              <a:gd name="connsiteY7" fmla="*/ 5619240 h 5821926"/>
              <a:gd name="connsiteX8" fmla="*/ 60091 w 5132358"/>
              <a:gd name="connsiteY8" fmla="*/ 2997431 h 5821926"/>
              <a:gd name="connsiteX0" fmla="*/ 60092 w 5132359"/>
              <a:gd name="connsiteY0" fmla="*/ 2996715 h 5821210"/>
              <a:gd name="connsiteX1" fmla="*/ 1186815 w 5132359"/>
              <a:gd name="connsiteY1" fmla="*/ 825599 h 5821210"/>
              <a:gd name="connsiteX2" fmla="*/ 3529630 w 5132359"/>
              <a:gd name="connsiteY2" fmla="*/ 4137 h 5821210"/>
              <a:gd name="connsiteX3" fmla="*/ 4851734 w 5132359"/>
              <a:gd name="connsiteY3" fmla="*/ 932873 h 5821210"/>
              <a:gd name="connsiteX4" fmla="*/ 5128386 w 5132359"/>
              <a:gd name="connsiteY4" fmla="*/ 2663004 h 5821210"/>
              <a:gd name="connsiteX5" fmla="*/ 4755664 w 5132359"/>
              <a:gd name="connsiteY5" fmla="*/ 4485904 h 5821210"/>
              <a:gd name="connsiteX6" fmla="*/ 3000871 w 5132359"/>
              <a:gd name="connsiteY6" fmla="*/ 5470727 h 5821210"/>
              <a:gd name="connsiteX7" fmla="*/ 492654 w 5132359"/>
              <a:gd name="connsiteY7" fmla="*/ 5618524 h 5821210"/>
              <a:gd name="connsiteX8" fmla="*/ 60092 w 5132359"/>
              <a:gd name="connsiteY8" fmla="*/ 2996715 h 5821210"/>
              <a:gd name="connsiteX0" fmla="*/ 60092 w 5128733"/>
              <a:gd name="connsiteY0" fmla="*/ 2996715 h 5821210"/>
              <a:gd name="connsiteX1" fmla="*/ 1186815 w 5128733"/>
              <a:gd name="connsiteY1" fmla="*/ 825599 h 5821210"/>
              <a:gd name="connsiteX2" fmla="*/ 3529630 w 5128733"/>
              <a:gd name="connsiteY2" fmla="*/ 4137 h 5821210"/>
              <a:gd name="connsiteX3" fmla="*/ 4851734 w 5128733"/>
              <a:gd name="connsiteY3" fmla="*/ 932873 h 5821210"/>
              <a:gd name="connsiteX4" fmla="*/ 5128386 w 5128733"/>
              <a:gd name="connsiteY4" fmla="*/ 2663004 h 5821210"/>
              <a:gd name="connsiteX5" fmla="*/ 4755664 w 5128733"/>
              <a:gd name="connsiteY5" fmla="*/ 4485904 h 5821210"/>
              <a:gd name="connsiteX6" fmla="*/ 3000871 w 5128733"/>
              <a:gd name="connsiteY6" fmla="*/ 5470727 h 5821210"/>
              <a:gd name="connsiteX7" fmla="*/ 492654 w 5128733"/>
              <a:gd name="connsiteY7" fmla="*/ 5618524 h 5821210"/>
              <a:gd name="connsiteX8" fmla="*/ 60092 w 5128733"/>
              <a:gd name="connsiteY8" fmla="*/ 2996715 h 5821210"/>
              <a:gd name="connsiteX0" fmla="*/ 60092 w 5128470"/>
              <a:gd name="connsiteY0" fmla="*/ 2996715 h 5821210"/>
              <a:gd name="connsiteX1" fmla="*/ 1186815 w 5128470"/>
              <a:gd name="connsiteY1" fmla="*/ 825599 h 5821210"/>
              <a:gd name="connsiteX2" fmla="*/ 3529630 w 5128470"/>
              <a:gd name="connsiteY2" fmla="*/ 4137 h 5821210"/>
              <a:gd name="connsiteX3" fmla="*/ 4851734 w 5128470"/>
              <a:gd name="connsiteY3" fmla="*/ 932873 h 5821210"/>
              <a:gd name="connsiteX4" fmla="*/ 5128386 w 5128470"/>
              <a:gd name="connsiteY4" fmla="*/ 2663004 h 5821210"/>
              <a:gd name="connsiteX5" fmla="*/ 4755664 w 5128470"/>
              <a:gd name="connsiteY5" fmla="*/ 4485904 h 5821210"/>
              <a:gd name="connsiteX6" fmla="*/ 3000871 w 5128470"/>
              <a:gd name="connsiteY6" fmla="*/ 5470727 h 5821210"/>
              <a:gd name="connsiteX7" fmla="*/ 492654 w 5128470"/>
              <a:gd name="connsiteY7" fmla="*/ 5618524 h 5821210"/>
              <a:gd name="connsiteX8" fmla="*/ 60092 w 5128470"/>
              <a:gd name="connsiteY8" fmla="*/ 2996715 h 5821210"/>
              <a:gd name="connsiteX0" fmla="*/ 60092 w 5133632"/>
              <a:gd name="connsiteY0" fmla="*/ 2996715 h 5821210"/>
              <a:gd name="connsiteX1" fmla="*/ 1186815 w 5133632"/>
              <a:gd name="connsiteY1" fmla="*/ 825599 h 5821210"/>
              <a:gd name="connsiteX2" fmla="*/ 3529630 w 5133632"/>
              <a:gd name="connsiteY2" fmla="*/ 4137 h 5821210"/>
              <a:gd name="connsiteX3" fmla="*/ 4851734 w 5133632"/>
              <a:gd name="connsiteY3" fmla="*/ 932873 h 5821210"/>
              <a:gd name="connsiteX4" fmla="*/ 5133564 w 5133632"/>
              <a:gd name="connsiteY4" fmla="*/ 2591978 h 5821210"/>
              <a:gd name="connsiteX5" fmla="*/ 4755664 w 5133632"/>
              <a:gd name="connsiteY5" fmla="*/ 4485904 h 5821210"/>
              <a:gd name="connsiteX6" fmla="*/ 3000871 w 5133632"/>
              <a:gd name="connsiteY6" fmla="*/ 5470727 h 5821210"/>
              <a:gd name="connsiteX7" fmla="*/ 492654 w 5133632"/>
              <a:gd name="connsiteY7" fmla="*/ 5618524 h 5821210"/>
              <a:gd name="connsiteX8" fmla="*/ 60092 w 5133632"/>
              <a:gd name="connsiteY8" fmla="*/ 2996715 h 5821210"/>
              <a:gd name="connsiteX0" fmla="*/ 60092 w 5154638"/>
              <a:gd name="connsiteY0" fmla="*/ 2993770 h 5818265"/>
              <a:gd name="connsiteX1" fmla="*/ 1186815 w 5154638"/>
              <a:gd name="connsiteY1" fmla="*/ 822654 h 5818265"/>
              <a:gd name="connsiteX2" fmla="*/ 3529630 w 5154638"/>
              <a:gd name="connsiteY2" fmla="*/ 1192 h 5818265"/>
              <a:gd name="connsiteX3" fmla="*/ 4934584 w 5154638"/>
              <a:gd name="connsiteY3" fmla="*/ 691478 h 5818265"/>
              <a:gd name="connsiteX4" fmla="*/ 5133564 w 5154638"/>
              <a:gd name="connsiteY4" fmla="*/ 2589033 h 5818265"/>
              <a:gd name="connsiteX5" fmla="*/ 4755664 w 5154638"/>
              <a:gd name="connsiteY5" fmla="*/ 4482959 h 5818265"/>
              <a:gd name="connsiteX6" fmla="*/ 3000871 w 5154638"/>
              <a:gd name="connsiteY6" fmla="*/ 5467782 h 5818265"/>
              <a:gd name="connsiteX7" fmla="*/ 492654 w 5154638"/>
              <a:gd name="connsiteY7" fmla="*/ 5615579 h 5818265"/>
              <a:gd name="connsiteX8" fmla="*/ 60092 w 5154638"/>
              <a:gd name="connsiteY8" fmla="*/ 2993770 h 5818265"/>
              <a:gd name="connsiteX0" fmla="*/ 60092 w 5133935"/>
              <a:gd name="connsiteY0" fmla="*/ 2992580 h 5817075"/>
              <a:gd name="connsiteX1" fmla="*/ 1186815 w 5133935"/>
              <a:gd name="connsiteY1" fmla="*/ 821464 h 5817075"/>
              <a:gd name="connsiteX2" fmla="*/ 3529630 w 5133935"/>
              <a:gd name="connsiteY2" fmla="*/ 2 h 5817075"/>
              <a:gd name="connsiteX3" fmla="*/ 4794777 w 5133935"/>
              <a:gd name="connsiteY3" fmla="*/ 817122 h 5817075"/>
              <a:gd name="connsiteX4" fmla="*/ 5133564 w 5133935"/>
              <a:gd name="connsiteY4" fmla="*/ 2587843 h 5817075"/>
              <a:gd name="connsiteX5" fmla="*/ 4755664 w 5133935"/>
              <a:gd name="connsiteY5" fmla="*/ 4481769 h 5817075"/>
              <a:gd name="connsiteX6" fmla="*/ 3000871 w 5133935"/>
              <a:gd name="connsiteY6" fmla="*/ 5466592 h 5817075"/>
              <a:gd name="connsiteX7" fmla="*/ 492654 w 5133935"/>
              <a:gd name="connsiteY7" fmla="*/ 5614389 h 5817075"/>
              <a:gd name="connsiteX8" fmla="*/ 60092 w 5133935"/>
              <a:gd name="connsiteY8" fmla="*/ 2992580 h 5817075"/>
              <a:gd name="connsiteX0" fmla="*/ 60092 w 5133935"/>
              <a:gd name="connsiteY0" fmla="*/ 2999601 h 5824096"/>
              <a:gd name="connsiteX1" fmla="*/ 1186815 w 5133935"/>
              <a:gd name="connsiteY1" fmla="*/ 828485 h 5824096"/>
              <a:gd name="connsiteX2" fmla="*/ 3529630 w 5133935"/>
              <a:gd name="connsiteY2" fmla="*/ 7023 h 5824096"/>
              <a:gd name="connsiteX3" fmla="*/ 4794777 w 5133935"/>
              <a:gd name="connsiteY3" fmla="*/ 824143 h 5824096"/>
              <a:gd name="connsiteX4" fmla="*/ 5133564 w 5133935"/>
              <a:gd name="connsiteY4" fmla="*/ 2594864 h 5824096"/>
              <a:gd name="connsiteX5" fmla="*/ 4755664 w 5133935"/>
              <a:gd name="connsiteY5" fmla="*/ 4488790 h 5824096"/>
              <a:gd name="connsiteX6" fmla="*/ 3000871 w 5133935"/>
              <a:gd name="connsiteY6" fmla="*/ 5473613 h 5824096"/>
              <a:gd name="connsiteX7" fmla="*/ 492654 w 5133935"/>
              <a:gd name="connsiteY7" fmla="*/ 5621410 h 5824096"/>
              <a:gd name="connsiteX8" fmla="*/ 60092 w 5133935"/>
              <a:gd name="connsiteY8" fmla="*/ 2999601 h 5824096"/>
              <a:gd name="connsiteX0" fmla="*/ 60092 w 5134625"/>
              <a:gd name="connsiteY0" fmla="*/ 2999601 h 5821704"/>
              <a:gd name="connsiteX1" fmla="*/ 1186815 w 5134625"/>
              <a:gd name="connsiteY1" fmla="*/ 828485 h 5821704"/>
              <a:gd name="connsiteX2" fmla="*/ 3529630 w 5134625"/>
              <a:gd name="connsiteY2" fmla="*/ 7023 h 5821704"/>
              <a:gd name="connsiteX3" fmla="*/ 4794777 w 5134625"/>
              <a:gd name="connsiteY3" fmla="*/ 824143 h 5821704"/>
              <a:gd name="connsiteX4" fmla="*/ 5133564 w 5134625"/>
              <a:gd name="connsiteY4" fmla="*/ 2594864 h 5821704"/>
              <a:gd name="connsiteX5" fmla="*/ 4724597 w 5134625"/>
              <a:gd name="connsiteY5" fmla="*/ 4554744 h 5821704"/>
              <a:gd name="connsiteX6" fmla="*/ 3000871 w 5134625"/>
              <a:gd name="connsiteY6" fmla="*/ 5473613 h 5821704"/>
              <a:gd name="connsiteX7" fmla="*/ 492654 w 5134625"/>
              <a:gd name="connsiteY7" fmla="*/ 5621410 h 5821704"/>
              <a:gd name="connsiteX8" fmla="*/ 60092 w 5134625"/>
              <a:gd name="connsiteY8" fmla="*/ 2999601 h 5821704"/>
              <a:gd name="connsiteX0" fmla="*/ 60092 w 5135224"/>
              <a:gd name="connsiteY0" fmla="*/ 2999601 h 5821522"/>
              <a:gd name="connsiteX1" fmla="*/ 1186815 w 5135224"/>
              <a:gd name="connsiteY1" fmla="*/ 828485 h 5821522"/>
              <a:gd name="connsiteX2" fmla="*/ 3529630 w 5135224"/>
              <a:gd name="connsiteY2" fmla="*/ 7023 h 5821522"/>
              <a:gd name="connsiteX3" fmla="*/ 4794777 w 5135224"/>
              <a:gd name="connsiteY3" fmla="*/ 824143 h 5821522"/>
              <a:gd name="connsiteX4" fmla="*/ 5133564 w 5135224"/>
              <a:gd name="connsiteY4" fmla="*/ 2594864 h 5821522"/>
              <a:gd name="connsiteX5" fmla="*/ 4703885 w 5135224"/>
              <a:gd name="connsiteY5" fmla="*/ 4559817 h 5821522"/>
              <a:gd name="connsiteX6" fmla="*/ 3000871 w 5135224"/>
              <a:gd name="connsiteY6" fmla="*/ 5473613 h 5821522"/>
              <a:gd name="connsiteX7" fmla="*/ 492654 w 5135224"/>
              <a:gd name="connsiteY7" fmla="*/ 5621410 h 5821522"/>
              <a:gd name="connsiteX8" fmla="*/ 60092 w 5135224"/>
              <a:gd name="connsiteY8" fmla="*/ 2999601 h 5821522"/>
              <a:gd name="connsiteX0" fmla="*/ 49795 w 5124927"/>
              <a:gd name="connsiteY0" fmla="*/ 2999601 h 5799300"/>
              <a:gd name="connsiteX1" fmla="*/ 1176518 w 5124927"/>
              <a:gd name="connsiteY1" fmla="*/ 828485 h 5799300"/>
              <a:gd name="connsiteX2" fmla="*/ 3519333 w 5124927"/>
              <a:gd name="connsiteY2" fmla="*/ 7023 h 5799300"/>
              <a:gd name="connsiteX3" fmla="*/ 4784480 w 5124927"/>
              <a:gd name="connsiteY3" fmla="*/ 824143 h 5799300"/>
              <a:gd name="connsiteX4" fmla="*/ 5123267 w 5124927"/>
              <a:gd name="connsiteY4" fmla="*/ 2594864 h 5799300"/>
              <a:gd name="connsiteX5" fmla="*/ 4693588 w 5124927"/>
              <a:gd name="connsiteY5" fmla="*/ 4559817 h 5799300"/>
              <a:gd name="connsiteX6" fmla="*/ 2959506 w 5124927"/>
              <a:gd name="connsiteY6" fmla="*/ 5453320 h 5799300"/>
              <a:gd name="connsiteX7" fmla="*/ 482357 w 5124927"/>
              <a:gd name="connsiteY7" fmla="*/ 5621410 h 5799300"/>
              <a:gd name="connsiteX8" fmla="*/ 49795 w 5124927"/>
              <a:gd name="connsiteY8" fmla="*/ 2999601 h 5799300"/>
              <a:gd name="connsiteX0" fmla="*/ 51655 w 5126787"/>
              <a:gd name="connsiteY0" fmla="*/ 2999601 h 5794630"/>
              <a:gd name="connsiteX1" fmla="*/ 1178378 w 5126787"/>
              <a:gd name="connsiteY1" fmla="*/ 828485 h 5794630"/>
              <a:gd name="connsiteX2" fmla="*/ 3521193 w 5126787"/>
              <a:gd name="connsiteY2" fmla="*/ 7023 h 5794630"/>
              <a:gd name="connsiteX3" fmla="*/ 4786340 w 5126787"/>
              <a:gd name="connsiteY3" fmla="*/ 824143 h 5794630"/>
              <a:gd name="connsiteX4" fmla="*/ 5125127 w 5126787"/>
              <a:gd name="connsiteY4" fmla="*/ 2594864 h 5794630"/>
              <a:gd name="connsiteX5" fmla="*/ 4695448 w 5126787"/>
              <a:gd name="connsiteY5" fmla="*/ 4559817 h 5794630"/>
              <a:gd name="connsiteX6" fmla="*/ 3028682 w 5126787"/>
              <a:gd name="connsiteY6" fmla="*/ 5438099 h 5794630"/>
              <a:gd name="connsiteX7" fmla="*/ 484217 w 5126787"/>
              <a:gd name="connsiteY7" fmla="*/ 5621410 h 5794630"/>
              <a:gd name="connsiteX8" fmla="*/ 51655 w 5126787"/>
              <a:gd name="connsiteY8" fmla="*/ 2999601 h 5794630"/>
              <a:gd name="connsiteX0" fmla="*/ 66797 w 5141929"/>
              <a:gd name="connsiteY0" fmla="*/ 2999601 h 5826093"/>
              <a:gd name="connsiteX1" fmla="*/ 1193520 w 5141929"/>
              <a:gd name="connsiteY1" fmla="*/ 828485 h 5826093"/>
              <a:gd name="connsiteX2" fmla="*/ 3536335 w 5141929"/>
              <a:gd name="connsiteY2" fmla="*/ 7023 h 5826093"/>
              <a:gd name="connsiteX3" fmla="*/ 4801482 w 5141929"/>
              <a:gd name="connsiteY3" fmla="*/ 824143 h 5826093"/>
              <a:gd name="connsiteX4" fmla="*/ 5140269 w 5141929"/>
              <a:gd name="connsiteY4" fmla="*/ 2594864 h 5826093"/>
              <a:gd name="connsiteX5" fmla="*/ 4710590 w 5141929"/>
              <a:gd name="connsiteY5" fmla="*/ 4559817 h 5826093"/>
              <a:gd name="connsiteX6" fmla="*/ 3043824 w 5141929"/>
              <a:gd name="connsiteY6" fmla="*/ 5438099 h 5826093"/>
              <a:gd name="connsiteX7" fmla="*/ 499359 w 5141929"/>
              <a:gd name="connsiteY7" fmla="*/ 5621410 h 5826093"/>
              <a:gd name="connsiteX8" fmla="*/ 66797 w 5141929"/>
              <a:gd name="connsiteY8" fmla="*/ 2999601 h 582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41929" h="5826093">
                <a:moveTo>
                  <a:pt x="66797" y="2999601"/>
                </a:moveTo>
                <a:cubicBezTo>
                  <a:pt x="182491" y="2200780"/>
                  <a:pt x="584196" y="1317102"/>
                  <a:pt x="1193520" y="828485"/>
                </a:cubicBezTo>
                <a:cubicBezTo>
                  <a:pt x="1802844" y="339868"/>
                  <a:pt x="2914296" y="-58207"/>
                  <a:pt x="3536335" y="7023"/>
                </a:cubicBezTo>
                <a:cubicBezTo>
                  <a:pt x="4158374" y="72253"/>
                  <a:pt x="4534160" y="392836"/>
                  <a:pt x="4801482" y="824143"/>
                </a:cubicBezTo>
                <a:cubicBezTo>
                  <a:pt x="5068804" y="1255450"/>
                  <a:pt x="5155418" y="1972252"/>
                  <a:pt x="5140269" y="2594864"/>
                </a:cubicBezTo>
                <a:cubicBezTo>
                  <a:pt x="5125120" y="3217476"/>
                  <a:pt x="5059997" y="4085945"/>
                  <a:pt x="4710590" y="4559817"/>
                </a:cubicBezTo>
                <a:cubicBezTo>
                  <a:pt x="4361183" y="5033689"/>
                  <a:pt x="3745696" y="5261167"/>
                  <a:pt x="3043824" y="5438099"/>
                </a:cubicBezTo>
                <a:cubicBezTo>
                  <a:pt x="2341952" y="5615031"/>
                  <a:pt x="1073201" y="6098853"/>
                  <a:pt x="499359" y="5621410"/>
                </a:cubicBezTo>
                <a:cubicBezTo>
                  <a:pt x="-74483" y="5143967"/>
                  <a:pt x="-48897" y="3798422"/>
                  <a:pt x="66797" y="2999601"/>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F32C1401-FE32-7549-9CDC-95F8268F1B3E}" type="datetime1">
              <a:rPr lang="fi-FI" smtClean="0"/>
              <a:t>24.2.2025</a:t>
            </a:fld>
            <a:endParaRPr lang="fi-FI"/>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a:p>
        </p:txBody>
      </p:sp>
      <p:pic>
        <p:nvPicPr>
          <p:cNvPr id="11" name="Kuva 10">
            <a:extLst>
              <a:ext uri="{FF2B5EF4-FFF2-40B4-BE49-F238E27FC236}">
                <a16:creationId xmlns:a16="http://schemas.microsoft.com/office/drawing/2014/main" id="{01F983D1-159F-4713-B4E0-2B9448AF83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1141481722"/>
      </p:ext>
    </p:extLst>
  </p:cSld>
  <p:clrMapOvr>
    <a:masterClrMapping/>
  </p:clrMapOvr>
  <p:transition spd="slow">
    <p:fade/>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Nosto kuvalla 3">
    <p:bg>
      <p:bgPr>
        <a:solidFill>
          <a:srgbClr val="F6F3E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1244774" y="1447788"/>
            <a:ext cx="5183735" cy="3604504"/>
          </a:xfrm>
        </p:spPr>
        <p:txBody>
          <a:bodyPr anchor="ctr" anchorCtr="0"/>
          <a:lstStyle>
            <a:lvl1pPr>
              <a:lnSpc>
                <a:spcPct val="95000"/>
              </a:lnSpc>
              <a:defRPr sz="3500" b="0"/>
            </a:lvl1pPr>
          </a:lstStyle>
          <a:p>
            <a:r>
              <a:rPr lang="fi-FI"/>
              <a:t>Muokkaa ots. perustyyl. napsautt.</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7145687" y="709051"/>
            <a:ext cx="4585974" cy="5303346"/>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 name="connsiteX0" fmla="*/ 125062 w 5164195"/>
              <a:gd name="connsiteY0" fmla="*/ 1004030 h 5865971"/>
              <a:gd name="connsiteX1" fmla="*/ 1265192 w 5164195"/>
              <a:gd name="connsiteY1" fmla="*/ 68722 h 5865971"/>
              <a:gd name="connsiteX2" fmla="*/ 3447487 w 5164195"/>
              <a:gd name="connsiteY2" fmla="*/ 119885 h 5865971"/>
              <a:gd name="connsiteX3" fmla="*/ 4956001 w 5164195"/>
              <a:gd name="connsiteY3" fmla="*/ 1109502 h 5865971"/>
              <a:gd name="connsiteX4" fmla="*/ 4963492 w 5164195"/>
              <a:gd name="connsiteY4" fmla="*/ 3825422 h 5865971"/>
              <a:gd name="connsiteX5" fmla="*/ 3208701 w 5164195"/>
              <a:gd name="connsiteY5" fmla="*/ 5647352 h 5865971"/>
              <a:gd name="connsiteX6" fmla="*/ 726375 w 5164195"/>
              <a:gd name="connsiteY6" fmla="*/ 5576994 h 5865971"/>
              <a:gd name="connsiteX7" fmla="*/ 97046 w 5164195"/>
              <a:gd name="connsiteY7" fmla="*/ 3843033 h 5865971"/>
              <a:gd name="connsiteX8" fmla="*/ 125062 w 5164195"/>
              <a:gd name="connsiteY8" fmla="*/ 1004030 h 5865971"/>
              <a:gd name="connsiteX0" fmla="*/ 125062 w 5145783"/>
              <a:gd name="connsiteY0" fmla="*/ 1093804 h 5955745"/>
              <a:gd name="connsiteX1" fmla="*/ 1265192 w 5145783"/>
              <a:gd name="connsiteY1" fmla="*/ 158496 h 5955745"/>
              <a:gd name="connsiteX2" fmla="*/ 3768526 w 5145783"/>
              <a:gd name="connsiteY2" fmla="*/ 103117 h 5955745"/>
              <a:gd name="connsiteX3" fmla="*/ 4956001 w 5145783"/>
              <a:gd name="connsiteY3" fmla="*/ 1199276 h 5955745"/>
              <a:gd name="connsiteX4" fmla="*/ 4963492 w 5145783"/>
              <a:gd name="connsiteY4" fmla="*/ 3915196 h 5955745"/>
              <a:gd name="connsiteX5" fmla="*/ 3208701 w 5145783"/>
              <a:gd name="connsiteY5" fmla="*/ 5737126 h 5955745"/>
              <a:gd name="connsiteX6" fmla="*/ 726375 w 5145783"/>
              <a:gd name="connsiteY6" fmla="*/ 5666768 h 5955745"/>
              <a:gd name="connsiteX7" fmla="*/ 97046 w 5145783"/>
              <a:gd name="connsiteY7" fmla="*/ 3932807 h 5955745"/>
              <a:gd name="connsiteX8" fmla="*/ 125062 w 5145783"/>
              <a:gd name="connsiteY8" fmla="*/ 1093804 h 5955745"/>
              <a:gd name="connsiteX0" fmla="*/ 115277 w 5135998"/>
              <a:gd name="connsiteY0" fmla="*/ 992828 h 5854769"/>
              <a:gd name="connsiteX1" fmla="*/ 1105243 w 5135998"/>
              <a:gd name="connsiteY1" fmla="*/ 823603 h 5854769"/>
              <a:gd name="connsiteX2" fmla="*/ 3758741 w 5135998"/>
              <a:gd name="connsiteY2" fmla="*/ 2141 h 5854769"/>
              <a:gd name="connsiteX3" fmla="*/ 4946216 w 5135998"/>
              <a:gd name="connsiteY3" fmla="*/ 1098300 h 5854769"/>
              <a:gd name="connsiteX4" fmla="*/ 4953707 w 5135998"/>
              <a:gd name="connsiteY4" fmla="*/ 3814220 h 5854769"/>
              <a:gd name="connsiteX5" fmla="*/ 3198916 w 5135998"/>
              <a:gd name="connsiteY5" fmla="*/ 5636150 h 5854769"/>
              <a:gd name="connsiteX6" fmla="*/ 716590 w 5135998"/>
              <a:gd name="connsiteY6" fmla="*/ 5565792 h 5854769"/>
              <a:gd name="connsiteX7" fmla="*/ 87261 w 5135998"/>
              <a:gd name="connsiteY7" fmla="*/ 3831831 h 5854769"/>
              <a:gd name="connsiteX8" fmla="*/ 115277 w 5135998"/>
              <a:gd name="connsiteY8" fmla="*/ 992828 h 5854769"/>
              <a:gd name="connsiteX0" fmla="*/ 115277 w 5135998"/>
              <a:gd name="connsiteY0" fmla="*/ 994588 h 5856529"/>
              <a:gd name="connsiteX1" fmla="*/ 1105243 w 5135998"/>
              <a:gd name="connsiteY1" fmla="*/ 825363 h 5856529"/>
              <a:gd name="connsiteX2" fmla="*/ 3758741 w 5135998"/>
              <a:gd name="connsiteY2" fmla="*/ 3901 h 5856529"/>
              <a:gd name="connsiteX3" fmla="*/ 4946216 w 5135998"/>
              <a:gd name="connsiteY3" fmla="*/ 1100060 h 5856529"/>
              <a:gd name="connsiteX4" fmla="*/ 4953707 w 5135998"/>
              <a:gd name="connsiteY4" fmla="*/ 3815980 h 5856529"/>
              <a:gd name="connsiteX5" fmla="*/ 3198916 w 5135998"/>
              <a:gd name="connsiteY5" fmla="*/ 5637910 h 5856529"/>
              <a:gd name="connsiteX6" fmla="*/ 716590 w 5135998"/>
              <a:gd name="connsiteY6" fmla="*/ 5567552 h 5856529"/>
              <a:gd name="connsiteX7" fmla="*/ 87261 w 5135998"/>
              <a:gd name="connsiteY7" fmla="*/ 3833591 h 5856529"/>
              <a:gd name="connsiteX8" fmla="*/ 115277 w 5135998"/>
              <a:gd name="connsiteY8" fmla="*/ 994588 h 5856529"/>
              <a:gd name="connsiteX0" fmla="*/ 127813 w 5148534"/>
              <a:gd name="connsiteY0" fmla="*/ 1001529 h 5863470"/>
              <a:gd name="connsiteX1" fmla="*/ 1309367 w 5148534"/>
              <a:gd name="connsiteY1" fmla="*/ 700396 h 5863470"/>
              <a:gd name="connsiteX2" fmla="*/ 3771277 w 5148534"/>
              <a:gd name="connsiteY2" fmla="*/ 10842 h 5863470"/>
              <a:gd name="connsiteX3" fmla="*/ 4958752 w 5148534"/>
              <a:gd name="connsiteY3" fmla="*/ 1107001 h 5863470"/>
              <a:gd name="connsiteX4" fmla="*/ 4966243 w 5148534"/>
              <a:gd name="connsiteY4" fmla="*/ 3822921 h 5863470"/>
              <a:gd name="connsiteX5" fmla="*/ 3211452 w 5148534"/>
              <a:gd name="connsiteY5" fmla="*/ 5644851 h 5863470"/>
              <a:gd name="connsiteX6" fmla="*/ 729126 w 5148534"/>
              <a:gd name="connsiteY6" fmla="*/ 5574493 h 5863470"/>
              <a:gd name="connsiteX7" fmla="*/ 99797 w 5148534"/>
              <a:gd name="connsiteY7" fmla="*/ 3840532 h 5863470"/>
              <a:gd name="connsiteX8" fmla="*/ 127813 w 5148534"/>
              <a:gd name="connsiteY8" fmla="*/ 1001529 h 5863470"/>
              <a:gd name="connsiteX0" fmla="*/ 23990 w 5072727"/>
              <a:gd name="connsiteY0" fmla="*/ 3846510 h 5869448"/>
              <a:gd name="connsiteX1" fmla="*/ 1233560 w 5072727"/>
              <a:gd name="connsiteY1" fmla="*/ 706374 h 5869448"/>
              <a:gd name="connsiteX2" fmla="*/ 3695470 w 5072727"/>
              <a:gd name="connsiteY2" fmla="*/ 16820 h 5869448"/>
              <a:gd name="connsiteX3" fmla="*/ 4882945 w 5072727"/>
              <a:gd name="connsiteY3" fmla="*/ 1112979 h 5869448"/>
              <a:gd name="connsiteX4" fmla="*/ 4890436 w 5072727"/>
              <a:gd name="connsiteY4" fmla="*/ 3828899 h 5869448"/>
              <a:gd name="connsiteX5" fmla="*/ 3135645 w 5072727"/>
              <a:gd name="connsiteY5" fmla="*/ 5650829 h 5869448"/>
              <a:gd name="connsiteX6" fmla="*/ 653319 w 5072727"/>
              <a:gd name="connsiteY6" fmla="*/ 5580471 h 5869448"/>
              <a:gd name="connsiteX7" fmla="*/ 23990 w 5072727"/>
              <a:gd name="connsiteY7" fmla="*/ 3846510 h 5869448"/>
              <a:gd name="connsiteX0" fmla="*/ 23640 w 5062022"/>
              <a:gd name="connsiteY0" fmla="*/ 2947155 h 5887300"/>
              <a:gd name="connsiteX1" fmla="*/ 1222855 w 5062022"/>
              <a:gd name="connsiteY1" fmla="*/ 699937 h 5887300"/>
              <a:gd name="connsiteX2" fmla="*/ 3684765 w 5062022"/>
              <a:gd name="connsiteY2" fmla="*/ 10383 h 5887300"/>
              <a:gd name="connsiteX3" fmla="*/ 4872240 w 5062022"/>
              <a:gd name="connsiteY3" fmla="*/ 1106542 h 5887300"/>
              <a:gd name="connsiteX4" fmla="*/ 4879731 w 5062022"/>
              <a:gd name="connsiteY4" fmla="*/ 3822462 h 5887300"/>
              <a:gd name="connsiteX5" fmla="*/ 3124940 w 5062022"/>
              <a:gd name="connsiteY5" fmla="*/ 5644392 h 5887300"/>
              <a:gd name="connsiteX6" fmla="*/ 642614 w 5062022"/>
              <a:gd name="connsiteY6" fmla="*/ 5574034 h 5887300"/>
              <a:gd name="connsiteX7" fmla="*/ 23640 w 5062022"/>
              <a:gd name="connsiteY7" fmla="*/ 2947155 h 5887300"/>
              <a:gd name="connsiteX0" fmla="*/ 86001 w 5124383"/>
              <a:gd name="connsiteY0" fmla="*/ 2947155 h 5867584"/>
              <a:gd name="connsiteX1" fmla="*/ 1285216 w 5124383"/>
              <a:gd name="connsiteY1" fmla="*/ 699937 h 5867584"/>
              <a:gd name="connsiteX2" fmla="*/ 3747126 w 5124383"/>
              <a:gd name="connsiteY2" fmla="*/ 10383 h 5867584"/>
              <a:gd name="connsiteX3" fmla="*/ 4934601 w 5124383"/>
              <a:gd name="connsiteY3" fmla="*/ 1106542 h 5867584"/>
              <a:gd name="connsiteX4" fmla="*/ 4942092 w 5124383"/>
              <a:gd name="connsiteY4" fmla="*/ 3822462 h 5867584"/>
              <a:gd name="connsiteX5" fmla="*/ 3187301 w 5124383"/>
              <a:gd name="connsiteY5" fmla="*/ 5644392 h 5867584"/>
              <a:gd name="connsiteX6" fmla="*/ 440894 w 5124383"/>
              <a:gd name="connsiteY6" fmla="*/ 5538521 h 5867584"/>
              <a:gd name="connsiteX7" fmla="*/ 86001 w 5124383"/>
              <a:gd name="connsiteY7" fmla="*/ 2947155 h 5867584"/>
              <a:gd name="connsiteX0" fmla="*/ 80149 w 5128496"/>
              <a:gd name="connsiteY0" fmla="*/ 2947155 h 5750107"/>
              <a:gd name="connsiteX1" fmla="*/ 1279364 w 5128496"/>
              <a:gd name="connsiteY1" fmla="*/ 699937 h 5750107"/>
              <a:gd name="connsiteX2" fmla="*/ 3741274 w 5128496"/>
              <a:gd name="connsiteY2" fmla="*/ 10383 h 5750107"/>
              <a:gd name="connsiteX3" fmla="*/ 4928749 w 5128496"/>
              <a:gd name="connsiteY3" fmla="*/ 1106542 h 5750107"/>
              <a:gd name="connsiteX4" fmla="*/ 4936240 w 5128496"/>
              <a:gd name="connsiteY4" fmla="*/ 3822462 h 5750107"/>
              <a:gd name="connsiteX5" fmla="*/ 3036464 w 5128496"/>
              <a:gd name="connsiteY5" fmla="*/ 5400870 h 5750107"/>
              <a:gd name="connsiteX6" fmla="*/ 435042 w 5128496"/>
              <a:gd name="connsiteY6" fmla="*/ 5538521 h 5750107"/>
              <a:gd name="connsiteX7" fmla="*/ 80149 w 5128496"/>
              <a:gd name="connsiteY7" fmla="*/ 2947155 h 5750107"/>
              <a:gd name="connsiteX0" fmla="*/ 80149 w 5121870"/>
              <a:gd name="connsiteY0" fmla="*/ 2947155 h 5736352"/>
              <a:gd name="connsiteX1" fmla="*/ 1279364 w 5121870"/>
              <a:gd name="connsiteY1" fmla="*/ 699937 h 5736352"/>
              <a:gd name="connsiteX2" fmla="*/ 3741274 w 5121870"/>
              <a:gd name="connsiteY2" fmla="*/ 10383 h 5736352"/>
              <a:gd name="connsiteX3" fmla="*/ 4928749 w 5121870"/>
              <a:gd name="connsiteY3" fmla="*/ 1106542 h 5736352"/>
              <a:gd name="connsiteX4" fmla="*/ 4925884 w 5121870"/>
              <a:gd name="connsiteY4" fmla="*/ 4152232 h 5736352"/>
              <a:gd name="connsiteX5" fmla="*/ 3036464 w 5121870"/>
              <a:gd name="connsiteY5" fmla="*/ 5400870 h 5736352"/>
              <a:gd name="connsiteX6" fmla="*/ 435042 w 5121870"/>
              <a:gd name="connsiteY6" fmla="*/ 5538521 h 5736352"/>
              <a:gd name="connsiteX7" fmla="*/ 80149 w 5121870"/>
              <a:gd name="connsiteY7" fmla="*/ 2947155 h 5736352"/>
              <a:gd name="connsiteX0" fmla="*/ 77556 w 5123888"/>
              <a:gd name="connsiteY0" fmla="*/ 2947155 h 5740011"/>
              <a:gd name="connsiteX1" fmla="*/ 1276771 w 5123888"/>
              <a:gd name="connsiteY1" fmla="*/ 699937 h 5740011"/>
              <a:gd name="connsiteX2" fmla="*/ 3738681 w 5123888"/>
              <a:gd name="connsiteY2" fmla="*/ 10383 h 5740011"/>
              <a:gd name="connsiteX3" fmla="*/ 4926156 w 5123888"/>
              <a:gd name="connsiteY3" fmla="*/ 1106542 h 5740011"/>
              <a:gd name="connsiteX4" fmla="*/ 4923291 w 5123888"/>
              <a:gd name="connsiteY4" fmla="*/ 4152232 h 5740011"/>
              <a:gd name="connsiteX5" fmla="*/ 2966555 w 5123888"/>
              <a:gd name="connsiteY5" fmla="*/ 5411017 h 5740011"/>
              <a:gd name="connsiteX6" fmla="*/ 432449 w 5123888"/>
              <a:gd name="connsiteY6" fmla="*/ 5538521 h 5740011"/>
              <a:gd name="connsiteX7" fmla="*/ 77556 w 5123888"/>
              <a:gd name="connsiteY7" fmla="*/ 2947155 h 5740011"/>
              <a:gd name="connsiteX0" fmla="*/ 77556 w 5123889"/>
              <a:gd name="connsiteY0" fmla="*/ 2947155 h 5786300"/>
              <a:gd name="connsiteX1" fmla="*/ 1276771 w 5123889"/>
              <a:gd name="connsiteY1" fmla="*/ 699937 h 5786300"/>
              <a:gd name="connsiteX2" fmla="*/ 3738681 w 5123889"/>
              <a:gd name="connsiteY2" fmla="*/ 10383 h 5786300"/>
              <a:gd name="connsiteX3" fmla="*/ 4926156 w 5123889"/>
              <a:gd name="connsiteY3" fmla="*/ 1106542 h 5786300"/>
              <a:gd name="connsiteX4" fmla="*/ 4923291 w 5123889"/>
              <a:gd name="connsiteY4" fmla="*/ 4152232 h 5786300"/>
              <a:gd name="connsiteX5" fmla="*/ 2966555 w 5123889"/>
              <a:gd name="connsiteY5" fmla="*/ 5411017 h 5786300"/>
              <a:gd name="connsiteX6" fmla="*/ 432449 w 5123889"/>
              <a:gd name="connsiteY6" fmla="*/ 5538521 h 5786300"/>
              <a:gd name="connsiteX7" fmla="*/ 77556 w 5123889"/>
              <a:gd name="connsiteY7" fmla="*/ 2947155 h 5786300"/>
              <a:gd name="connsiteX0" fmla="*/ 76581 w 5124693"/>
              <a:gd name="connsiteY0" fmla="*/ 2947155 h 5793257"/>
              <a:gd name="connsiteX1" fmla="*/ 1275796 w 5124693"/>
              <a:gd name="connsiteY1" fmla="*/ 699937 h 5793257"/>
              <a:gd name="connsiteX2" fmla="*/ 3737706 w 5124693"/>
              <a:gd name="connsiteY2" fmla="*/ 10383 h 5793257"/>
              <a:gd name="connsiteX3" fmla="*/ 4925181 w 5124693"/>
              <a:gd name="connsiteY3" fmla="*/ 1106542 h 5793257"/>
              <a:gd name="connsiteX4" fmla="*/ 4922316 w 5124693"/>
              <a:gd name="connsiteY4" fmla="*/ 4152232 h 5793257"/>
              <a:gd name="connsiteX5" fmla="*/ 2939689 w 5124693"/>
              <a:gd name="connsiteY5" fmla="*/ 5426238 h 5793257"/>
              <a:gd name="connsiteX6" fmla="*/ 431474 w 5124693"/>
              <a:gd name="connsiteY6" fmla="*/ 5538521 h 5793257"/>
              <a:gd name="connsiteX7" fmla="*/ 76581 w 5124693"/>
              <a:gd name="connsiteY7" fmla="*/ 2947155 h 5793257"/>
              <a:gd name="connsiteX0" fmla="*/ 76580 w 5067048"/>
              <a:gd name="connsiteY0" fmla="*/ 2947155 h 5738110"/>
              <a:gd name="connsiteX1" fmla="*/ 1275795 w 5067048"/>
              <a:gd name="connsiteY1" fmla="*/ 699937 h 5738110"/>
              <a:gd name="connsiteX2" fmla="*/ 3737705 w 5067048"/>
              <a:gd name="connsiteY2" fmla="*/ 10383 h 5738110"/>
              <a:gd name="connsiteX3" fmla="*/ 4925180 w 5067048"/>
              <a:gd name="connsiteY3" fmla="*/ 1106542 h 5738110"/>
              <a:gd name="connsiteX4" fmla="*/ 4823932 w 5067048"/>
              <a:gd name="connsiteY4" fmla="*/ 4334875 h 5738110"/>
              <a:gd name="connsiteX5" fmla="*/ 2939688 w 5067048"/>
              <a:gd name="connsiteY5" fmla="*/ 5426238 h 5738110"/>
              <a:gd name="connsiteX6" fmla="*/ 431473 w 5067048"/>
              <a:gd name="connsiteY6" fmla="*/ 5538521 h 5738110"/>
              <a:gd name="connsiteX7" fmla="*/ 76580 w 5067048"/>
              <a:gd name="connsiteY7" fmla="*/ 2947155 h 5738110"/>
              <a:gd name="connsiteX0" fmla="*/ 76580 w 5067049"/>
              <a:gd name="connsiteY0" fmla="*/ 2947155 h 5738110"/>
              <a:gd name="connsiteX1" fmla="*/ 1275795 w 5067049"/>
              <a:gd name="connsiteY1" fmla="*/ 699937 h 5738110"/>
              <a:gd name="connsiteX2" fmla="*/ 3737705 w 5067049"/>
              <a:gd name="connsiteY2" fmla="*/ 10383 h 5738110"/>
              <a:gd name="connsiteX3" fmla="*/ 4925180 w 5067049"/>
              <a:gd name="connsiteY3" fmla="*/ 1106542 h 5738110"/>
              <a:gd name="connsiteX4" fmla="*/ 4823932 w 5067049"/>
              <a:gd name="connsiteY4" fmla="*/ 4334875 h 5738110"/>
              <a:gd name="connsiteX5" fmla="*/ 2939688 w 5067049"/>
              <a:gd name="connsiteY5" fmla="*/ 5426238 h 5738110"/>
              <a:gd name="connsiteX6" fmla="*/ 431473 w 5067049"/>
              <a:gd name="connsiteY6" fmla="*/ 5538521 h 5738110"/>
              <a:gd name="connsiteX7" fmla="*/ 76580 w 5067049"/>
              <a:gd name="connsiteY7" fmla="*/ 2947155 h 5738110"/>
              <a:gd name="connsiteX0" fmla="*/ 76580 w 5078021"/>
              <a:gd name="connsiteY0" fmla="*/ 2962011 h 5752966"/>
              <a:gd name="connsiteX1" fmla="*/ 1275795 w 5078021"/>
              <a:gd name="connsiteY1" fmla="*/ 714793 h 5752966"/>
              <a:gd name="connsiteX2" fmla="*/ 3572007 w 5078021"/>
              <a:gd name="connsiteY2" fmla="*/ 10018 h 5752966"/>
              <a:gd name="connsiteX3" fmla="*/ 4925180 w 5078021"/>
              <a:gd name="connsiteY3" fmla="*/ 1121398 h 5752966"/>
              <a:gd name="connsiteX4" fmla="*/ 4823932 w 5078021"/>
              <a:gd name="connsiteY4" fmla="*/ 4349731 h 5752966"/>
              <a:gd name="connsiteX5" fmla="*/ 2939688 w 5078021"/>
              <a:gd name="connsiteY5" fmla="*/ 5441094 h 5752966"/>
              <a:gd name="connsiteX6" fmla="*/ 431473 w 5078021"/>
              <a:gd name="connsiteY6" fmla="*/ 5553377 h 5752966"/>
              <a:gd name="connsiteX7" fmla="*/ 76580 w 5078021"/>
              <a:gd name="connsiteY7" fmla="*/ 2962011 h 5752966"/>
              <a:gd name="connsiteX0" fmla="*/ 67758 w 5069199"/>
              <a:gd name="connsiteY0" fmla="*/ 2955485 h 5746440"/>
              <a:gd name="connsiteX1" fmla="*/ 1147879 w 5069199"/>
              <a:gd name="connsiteY1" fmla="*/ 845248 h 5746440"/>
              <a:gd name="connsiteX2" fmla="*/ 3563185 w 5069199"/>
              <a:gd name="connsiteY2" fmla="*/ 3492 h 5746440"/>
              <a:gd name="connsiteX3" fmla="*/ 4916358 w 5069199"/>
              <a:gd name="connsiteY3" fmla="*/ 1114872 h 5746440"/>
              <a:gd name="connsiteX4" fmla="*/ 4815110 w 5069199"/>
              <a:gd name="connsiteY4" fmla="*/ 4343205 h 5746440"/>
              <a:gd name="connsiteX5" fmla="*/ 2930866 w 5069199"/>
              <a:gd name="connsiteY5" fmla="*/ 5434568 h 5746440"/>
              <a:gd name="connsiteX6" fmla="*/ 422651 w 5069199"/>
              <a:gd name="connsiteY6" fmla="*/ 5546851 h 5746440"/>
              <a:gd name="connsiteX7" fmla="*/ 67758 w 5069199"/>
              <a:gd name="connsiteY7" fmla="*/ 2955485 h 5746440"/>
              <a:gd name="connsiteX0" fmla="*/ 70442 w 5071883"/>
              <a:gd name="connsiteY0" fmla="*/ 2956923 h 5747878"/>
              <a:gd name="connsiteX1" fmla="*/ 1186809 w 5071883"/>
              <a:gd name="connsiteY1" fmla="*/ 806099 h 5747878"/>
              <a:gd name="connsiteX2" fmla="*/ 3565869 w 5071883"/>
              <a:gd name="connsiteY2" fmla="*/ 4930 h 5747878"/>
              <a:gd name="connsiteX3" fmla="*/ 4919042 w 5071883"/>
              <a:gd name="connsiteY3" fmla="*/ 1116310 h 5747878"/>
              <a:gd name="connsiteX4" fmla="*/ 4817794 w 5071883"/>
              <a:gd name="connsiteY4" fmla="*/ 4344643 h 5747878"/>
              <a:gd name="connsiteX5" fmla="*/ 2933550 w 5071883"/>
              <a:gd name="connsiteY5" fmla="*/ 5436006 h 5747878"/>
              <a:gd name="connsiteX6" fmla="*/ 425335 w 5071883"/>
              <a:gd name="connsiteY6" fmla="*/ 5548289 h 5747878"/>
              <a:gd name="connsiteX7" fmla="*/ 70442 w 5071883"/>
              <a:gd name="connsiteY7" fmla="*/ 2956923 h 5747878"/>
              <a:gd name="connsiteX0" fmla="*/ 70442 w 5071883"/>
              <a:gd name="connsiteY0" fmla="*/ 2958147 h 5749102"/>
              <a:gd name="connsiteX1" fmla="*/ 1186809 w 5071883"/>
              <a:gd name="connsiteY1" fmla="*/ 807323 h 5749102"/>
              <a:gd name="connsiteX2" fmla="*/ 3565869 w 5071883"/>
              <a:gd name="connsiteY2" fmla="*/ 6154 h 5749102"/>
              <a:gd name="connsiteX3" fmla="*/ 4919042 w 5071883"/>
              <a:gd name="connsiteY3" fmla="*/ 1117534 h 5749102"/>
              <a:gd name="connsiteX4" fmla="*/ 4817794 w 5071883"/>
              <a:gd name="connsiteY4" fmla="*/ 4345867 h 5749102"/>
              <a:gd name="connsiteX5" fmla="*/ 2933550 w 5071883"/>
              <a:gd name="connsiteY5" fmla="*/ 5437230 h 5749102"/>
              <a:gd name="connsiteX6" fmla="*/ 425335 w 5071883"/>
              <a:gd name="connsiteY6" fmla="*/ 5549513 h 5749102"/>
              <a:gd name="connsiteX7" fmla="*/ 70442 w 5071883"/>
              <a:gd name="connsiteY7" fmla="*/ 2958147 h 5749102"/>
              <a:gd name="connsiteX0" fmla="*/ 68157 w 5079954"/>
              <a:gd name="connsiteY0" fmla="*/ 2977256 h 5746419"/>
              <a:gd name="connsiteX1" fmla="*/ 1194880 w 5079954"/>
              <a:gd name="connsiteY1" fmla="*/ 806140 h 5746419"/>
              <a:gd name="connsiteX2" fmla="*/ 3573940 w 5079954"/>
              <a:gd name="connsiteY2" fmla="*/ 4971 h 5746419"/>
              <a:gd name="connsiteX3" fmla="*/ 4927113 w 5079954"/>
              <a:gd name="connsiteY3" fmla="*/ 1116351 h 5746419"/>
              <a:gd name="connsiteX4" fmla="*/ 4825865 w 5079954"/>
              <a:gd name="connsiteY4" fmla="*/ 4344684 h 5746419"/>
              <a:gd name="connsiteX5" fmla="*/ 2941621 w 5079954"/>
              <a:gd name="connsiteY5" fmla="*/ 5436047 h 5746419"/>
              <a:gd name="connsiteX6" fmla="*/ 433406 w 5079954"/>
              <a:gd name="connsiteY6" fmla="*/ 5548330 h 5746419"/>
              <a:gd name="connsiteX7" fmla="*/ 68157 w 5079954"/>
              <a:gd name="connsiteY7" fmla="*/ 2977256 h 5746419"/>
              <a:gd name="connsiteX0" fmla="*/ 86965 w 5098762"/>
              <a:gd name="connsiteY0" fmla="*/ 2977256 h 5795929"/>
              <a:gd name="connsiteX1" fmla="*/ 1213688 w 5098762"/>
              <a:gd name="connsiteY1" fmla="*/ 806140 h 5795929"/>
              <a:gd name="connsiteX2" fmla="*/ 3592748 w 5098762"/>
              <a:gd name="connsiteY2" fmla="*/ 4971 h 5795929"/>
              <a:gd name="connsiteX3" fmla="*/ 4945921 w 5098762"/>
              <a:gd name="connsiteY3" fmla="*/ 1116351 h 5795929"/>
              <a:gd name="connsiteX4" fmla="*/ 4844673 w 5098762"/>
              <a:gd name="connsiteY4" fmla="*/ 4344684 h 5795929"/>
              <a:gd name="connsiteX5" fmla="*/ 2960429 w 5098762"/>
              <a:gd name="connsiteY5" fmla="*/ 5436047 h 5795929"/>
              <a:gd name="connsiteX6" fmla="*/ 452214 w 5098762"/>
              <a:gd name="connsiteY6" fmla="*/ 5548330 h 5795929"/>
              <a:gd name="connsiteX7" fmla="*/ 86965 w 5098762"/>
              <a:gd name="connsiteY7" fmla="*/ 2977256 h 5795929"/>
              <a:gd name="connsiteX0" fmla="*/ 63814 w 5075611"/>
              <a:gd name="connsiteY0" fmla="*/ 2977256 h 5757668"/>
              <a:gd name="connsiteX1" fmla="*/ 1190537 w 5075611"/>
              <a:gd name="connsiteY1" fmla="*/ 806140 h 5757668"/>
              <a:gd name="connsiteX2" fmla="*/ 3569597 w 5075611"/>
              <a:gd name="connsiteY2" fmla="*/ 4971 h 5757668"/>
              <a:gd name="connsiteX3" fmla="*/ 4922770 w 5075611"/>
              <a:gd name="connsiteY3" fmla="*/ 1116351 h 5757668"/>
              <a:gd name="connsiteX4" fmla="*/ 4821522 w 5075611"/>
              <a:gd name="connsiteY4" fmla="*/ 4344684 h 5757668"/>
              <a:gd name="connsiteX5" fmla="*/ 2937278 w 5075611"/>
              <a:gd name="connsiteY5" fmla="*/ 5436047 h 5757668"/>
              <a:gd name="connsiteX6" fmla="*/ 429063 w 5075611"/>
              <a:gd name="connsiteY6" fmla="*/ 5548330 h 5757668"/>
              <a:gd name="connsiteX7" fmla="*/ 63814 w 5075611"/>
              <a:gd name="connsiteY7" fmla="*/ 2977256 h 5757668"/>
              <a:gd name="connsiteX0" fmla="*/ 54818 w 5066615"/>
              <a:gd name="connsiteY0" fmla="*/ 2977256 h 5788775"/>
              <a:gd name="connsiteX1" fmla="*/ 1181541 w 5066615"/>
              <a:gd name="connsiteY1" fmla="*/ 806140 h 5788775"/>
              <a:gd name="connsiteX2" fmla="*/ 3560601 w 5066615"/>
              <a:gd name="connsiteY2" fmla="*/ 4971 h 5788775"/>
              <a:gd name="connsiteX3" fmla="*/ 4913774 w 5066615"/>
              <a:gd name="connsiteY3" fmla="*/ 1116351 h 5788775"/>
              <a:gd name="connsiteX4" fmla="*/ 4812526 w 5066615"/>
              <a:gd name="connsiteY4" fmla="*/ 4344684 h 5788775"/>
              <a:gd name="connsiteX5" fmla="*/ 2928282 w 5066615"/>
              <a:gd name="connsiteY5" fmla="*/ 5436047 h 5788775"/>
              <a:gd name="connsiteX6" fmla="*/ 451135 w 5066615"/>
              <a:gd name="connsiteY6" fmla="*/ 5588917 h 5788775"/>
              <a:gd name="connsiteX7" fmla="*/ 54818 w 5066615"/>
              <a:gd name="connsiteY7" fmla="*/ 2977256 h 5788775"/>
              <a:gd name="connsiteX0" fmla="*/ 60691 w 5072488"/>
              <a:gd name="connsiteY0" fmla="*/ 2977256 h 5777015"/>
              <a:gd name="connsiteX1" fmla="*/ 1187414 w 5072488"/>
              <a:gd name="connsiteY1" fmla="*/ 806140 h 5777015"/>
              <a:gd name="connsiteX2" fmla="*/ 3566474 w 5072488"/>
              <a:gd name="connsiteY2" fmla="*/ 4971 h 5777015"/>
              <a:gd name="connsiteX3" fmla="*/ 4919647 w 5072488"/>
              <a:gd name="connsiteY3" fmla="*/ 1116351 h 5777015"/>
              <a:gd name="connsiteX4" fmla="*/ 4818399 w 5072488"/>
              <a:gd name="connsiteY4" fmla="*/ 4344684 h 5777015"/>
              <a:gd name="connsiteX5" fmla="*/ 2934155 w 5072488"/>
              <a:gd name="connsiteY5" fmla="*/ 5436047 h 5777015"/>
              <a:gd name="connsiteX6" fmla="*/ 436295 w 5072488"/>
              <a:gd name="connsiteY6" fmla="*/ 5573698 h 5777015"/>
              <a:gd name="connsiteX7" fmla="*/ 60691 w 5072488"/>
              <a:gd name="connsiteY7" fmla="*/ 2977256 h 5777015"/>
              <a:gd name="connsiteX0" fmla="*/ 60691 w 5072488"/>
              <a:gd name="connsiteY0" fmla="*/ 2977256 h 5787871"/>
              <a:gd name="connsiteX1" fmla="*/ 1187414 w 5072488"/>
              <a:gd name="connsiteY1" fmla="*/ 806140 h 5787871"/>
              <a:gd name="connsiteX2" fmla="*/ 3566474 w 5072488"/>
              <a:gd name="connsiteY2" fmla="*/ 4971 h 5787871"/>
              <a:gd name="connsiteX3" fmla="*/ 4919647 w 5072488"/>
              <a:gd name="connsiteY3" fmla="*/ 1116351 h 5787871"/>
              <a:gd name="connsiteX4" fmla="*/ 4818399 w 5072488"/>
              <a:gd name="connsiteY4" fmla="*/ 4344684 h 5787871"/>
              <a:gd name="connsiteX5" fmla="*/ 2934155 w 5072488"/>
              <a:gd name="connsiteY5" fmla="*/ 5436047 h 5787871"/>
              <a:gd name="connsiteX6" fmla="*/ 436295 w 5072488"/>
              <a:gd name="connsiteY6" fmla="*/ 5573698 h 5787871"/>
              <a:gd name="connsiteX7" fmla="*/ 60691 w 5072488"/>
              <a:gd name="connsiteY7" fmla="*/ 2977256 h 5787871"/>
              <a:gd name="connsiteX0" fmla="*/ 60691 w 5072488"/>
              <a:gd name="connsiteY0" fmla="*/ 2977256 h 5779364"/>
              <a:gd name="connsiteX1" fmla="*/ 1187414 w 5072488"/>
              <a:gd name="connsiteY1" fmla="*/ 806140 h 5779364"/>
              <a:gd name="connsiteX2" fmla="*/ 3566474 w 5072488"/>
              <a:gd name="connsiteY2" fmla="*/ 4971 h 5779364"/>
              <a:gd name="connsiteX3" fmla="*/ 4919647 w 5072488"/>
              <a:gd name="connsiteY3" fmla="*/ 1116351 h 5779364"/>
              <a:gd name="connsiteX4" fmla="*/ 4818399 w 5072488"/>
              <a:gd name="connsiteY4" fmla="*/ 4344684 h 5779364"/>
              <a:gd name="connsiteX5" fmla="*/ 2934155 w 5072488"/>
              <a:gd name="connsiteY5" fmla="*/ 5436047 h 5779364"/>
              <a:gd name="connsiteX6" fmla="*/ 436295 w 5072488"/>
              <a:gd name="connsiteY6" fmla="*/ 5573698 h 5779364"/>
              <a:gd name="connsiteX7" fmla="*/ 60691 w 5072488"/>
              <a:gd name="connsiteY7" fmla="*/ 2977256 h 5779364"/>
              <a:gd name="connsiteX0" fmla="*/ 64132 w 5077122"/>
              <a:gd name="connsiteY0" fmla="*/ 2977256 h 5788662"/>
              <a:gd name="connsiteX1" fmla="*/ 1190855 w 5077122"/>
              <a:gd name="connsiteY1" fmla="*/ 806140 h 5788662"/>
              <a:gd name="connsiteX2" fmla="*/ 3569915 w 5077122"/>
              <a:gd name="connsiteY2" fmla="*/ 4971 h 5788662"/>
              <a:gd name="connsiteX3" fmla="*/ 4923088 w 5077122"/>
              <a:gd name="connsiteY3" fmla="*/ 1116351 h 5788662"/>
              <a:gd name="connsiteX4" fmla="*/ 4821840 w 5077122"/>
              <a:gd name="connsiteY4" fmla="*/ 4344684 h 5788662"/>
              <a:gd name="connsiteX5" fmla="*/ 2916884 w 5077122"/>
              <a:gd name="connsiteY5" fmla="*/ 5491854 h 5788662"/>
              <a:gd name="connsiteX6" fmla="*/ 439736 w 5077122"/>
              <a:gd name="connsiteY6" fmla="*/ 5573698 h 5788662"/>
              <a:gd name="connsiteX7" fmla="*/ 64132 w 5077122"/>
              <a:gd name="connsiteY7" fmla="*/ 2977256 h 5788662"/>
              <a:gd name="connsiteX0" fmla="*/ 63780 w 5077369"/>
              <a:gd name="connsiteY0" fmla="*/ 2977256 h 5777171"/>
              <a:gd name="connsiteX1" fmla="*/ 1190503 w 5077369"/>
              <a:gd name="connsiteY1" fmla="*/ 806140 h 5777171"/>
              <a:gd name="connsiteX2" fmla="*/ 3569563 w 5077369"/>
              <a:gd name="connsiteY2" fmla="*/ 4971 h 5777171"/>
              <a:gd name="connsiteX3" fmla="*/ 4922736 w 5077369"/>
              <a:gd name="connsiteY3" fmla="*/ 1116351 h 5777171"/>
              <a:gd name="connsiteX4" fmla="*/ 4821488 w 5077369"/>
              <a:gd name="connsiteY4" fmla="*/ 4344684 h 5777171"/>
              <a:gd name="connsiteX5" fmla="*/ 2906176 w 5077369"/>
              <a:gd name="connsiteY5" fmla="*/ 5461414 h 5777171"/>
              <a:gd name="connsiteX6" fmla="*/ 439384 w 5077369"/>
              <a:gd name="connsiteY6" fmla="*/ 5573698 h 5777171"/>
              <a:gd name="connsiteX7" fmla="*/ 63780 w 5077369"/>
              <a:gd name="connsiteY7" fmla="*/ 2977256 h 5777171"/>
              <a:gd name="connsiteX0" fmla="*/ 63780 w 5101235"/>
              <a:gd name="connsiteY0" fmla="*/ 2977256 h 5777171"/>
              <a:gd name="connsiteX1" fmla="*/ 1190503 w 5101235"/>
              <a:gd name="connsiteY1" fmla="*/ 806140 h 5777171"/>
              <a:gd name="connsiteX2" fmla="*/ 3569563 w 5101235"/>
              <a:gd name="connsiteY2" fmla="*/ 4971 h 5777171"/>
              <a:gd name="connsiteX3" fmla="*/ 4922736 w 5101235"/>
              <a:gd name="connsiteY3" fmla="*/ 1116351 h 5777171"/>
              <a:gd name="connsiteX4" fmla="*/ 5075116 w 5101235"/>
              <a:gd name="connsiteY4" fmla="*/ 2689206 h 5777171"/>
              <a:gd name="connsiteX5" fmla="*/ 4821488 w 5101235"/>
              <a:gd name="connsiteY5" fmla="*/ 4344684 h 5777171"/>
              <a:gd name="connsiteX6" fmla="*/ 2906176 w 5101235"/>
              <a:gd name="connsiteY6" fmla="*/ 5461414 h 5777171"/>
              <a:gd name="connsiteX7" fmla="*/ 439384 w 5101235"/>
              <a:gd name="connsiteY7" fmla="*/ 5573698 h 5777171"/>
              <a:gd name="connsiteX8" fmla="*/ 63780 w 5101235"/>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69834"/>
              <a:gd name="connsiteX1" fmla="*/ 1190503 w 5143524"/>
              <a:gd name="connsiteY1" fmla="*/ 806140 h 5769834"/>
              <a:gd name="connsiteX2" fmla="*/ 3569563 w 5143524"/>
              <a:gd name="connsiteY2" fmla="*/ 4971 h 5769834"/>
              <a:gd name="connsiteX3" fmla="*/ 4922736 w 5143524"/>
              <a:gd name="connsiteY3" fmla="*/ 1116351 h 5769834"/>
              <a:gd name="connsiteX4" fmla="*/ 5132074 w 5143524"/>
              <a:gd name="connsiteY4" fmla="*/ 2643545 h 5769834"/>
              <a:gd name="connsiteX5" fmla="*/ 4790420 w 5143524"/>
              <a:gd name="connsiteY5" fmla="*/ 4466445 h 5769834"/>
              <a:gd name="connsiteX6" fmla="*/ 2906176 w 5143524"/>
              <a:gd name="connsiteY6" fmla="*/ 5461414 h 5769834"/>
              <a:gd name="connsiteX7" fmla="*/ 439384 w 5143524"/>
              <a:gd name="connsiteY7" fmla="*/ 5573698 h 5769834"/>
              <a:gd name="connsiteX8" fmla="*/ 63780 w 5143524"/>
              <a:gd name="connsiteY8" fmla="*/ 2977256 h 5769834"/>
              <a:gd name="connsiteX0" fmla="*/ 63780 w 5135739"/>
              <a:gd name="connsiteY0" fmla="*/ 2972991 h 5765569"/>
              <a:gd name="connsiteX1" fmla="*/ 1190503 w 5135739"/>
              <a:gd name="connsiteY1" fmla="*/ 801875 h 5765569"/>
              <a:gd name="connsiteX2" fmla="*/ 3569563 w 5135739"/>
              <a:gd name="connsiteY2" fmla="*/ 706 h 5765569"/>
              <a:gd name="connsiteX3" fmla="*/ 4855422 w 5135739"/>
              <a:gd name="connsiteY3" fmla="*/ 909149 h 5765569"/>
              <a:gd name="connsiteX4" fmla="*/ 5132074 w 5135739"/>
              <a:gd name="connsiteY4" fmla="*/ 2639280 h 5765569"/>
              <a:gd name="connsiteX5" fmla="*/ 4790420 w 5135739"/>
              <a:gd name="connsiteY5" fmla="*/ 4462180 h 5765569"/>
              <a:gd name="connsiteX6" fmla="*/ 2906176 w 5135739"/>
              <a:gd name="connsiteY6" fmla="*/ 5457149 h 5765569"/>
              <a:gd name="connsiteX7" fmla="*/ 439384 w 5135739"/>
              <a:gd name="connsiteY7" fmla="*/ 5569433 h 5765569"/>
              <a:gd name="connsiteX8" fmla="*/ 63780 w 5135739"/>
              <a:gd name="connsiteY8" fmla="*/ 2972991 h 5765569"/>
              <a:gd name="connsiteX0" fmla="*/ 63780 w 5134160"/>
              <a:gd name="connsiteY0" fmla="*/ 2972991 h 5765569"/>
              <a:gd name="connsiteX1" fmla="*/ 1190503 w 5134160"/>
              <a:gd name="connsiteY1" fmla="*/ 801875 h 5765569"/>
              <a:gd name="connsiteX2" fmla="*/ 3569563 w 5134160"/>
              <a:gd name="connsiteY2" fmla="*/ 706 h 5765569"/>
              <a:gd name="connsiteX3" fmla="*/ 4855422 w 5134160"/>
              <a:gd name="connsiteY3" fmla="*/ 909149 h 5765569"/>
              <a:gd name="connsiteX4" fmla="*/ 5132074 w 5134160"/>
              <a:gd name="connsiteY4" fmla="*/ 2639280 h 5765569"/>
              <a:gd name="connsiteX5" fmla="*/ 4790420 w 5134160"/>
              <a:gd name="connsiteY5" fmla="*/ 4462180 h 5765569"/>
              <a:gd name="connsiteX6" fmla="*/ 2906176 w 5134160"/>
              <a:gd name="connsiteY6" fmla="*/ 5457149 h 5765569"/>
              <a:gd name="connsiteX7" fmla="*/ 439384 w 5134160"/>
              <a:gd name="connsiteY7" fmla="*/ 5569433 h 5765569"/>
              <a:gd name="connsiteX8" fmla="*/ 63780 w 5134160"/>
              <a:gd name="connsiteY8" fmla="*/ 2972991 h 5765569"/>
              <a:gd name="connsiteX0" fmla="*/ 63780 w 5136191"/>
              <a:gd name="connsiteY0" fmla="*/ 3003381 h 5795959"/>
              <a:gd name="connsiteX1" fmla="*/ 1190503 w 5136191"/>
              <a:gd name="connsiteY1" fmla="*/ 832265 h 5795959"/>
              <a:gd name="connsiteX2" fmla="*/ 3517783 w 5136191"/>
              <a:gd name="connsiteY2" fmla="*/ 656 h 5795959"/>
              <a:gd name="connsiteX3" fmla="*/ 4855422 w 5136191"/>
              <a:gd name="connsiteY3" fmla="*/ 939539 h 5795959"/>
              <a:gd name="connsiteX4" fmla="*/ 5132074 w 5136191"/>
              <a:gd name="connsiteY4" fmla="*/ 2669670 h 5795959"/>
              <a:gd name="connsiteX5" fmla="*/ 4790420 w 5136191"/>
              <a:gd name="connsiteY5" fmla="*/ 4492570 h 5795959"/>
              <a:gd name="connsiteX6" fmla="*/ 2906176 w 5136191"/>
              <a:gd name="connsiteY6" fmla="*/ 5487539 h 5795959"/>
              <a:gd name="connsiteX7" fmla="*/ 439384 w 5136191"/>
              <a:gd name="connsiteY7" fmla="*/ 5599823 h 5795959"/>
              <a:gd name="connsiteX8" fmla="*/ 63780 w 5136191"/>
              <a:gd name="connsiteY8" fmla="*/ 3003381 h 5795959"/>
              <a:gd name="connsiteX0" fmla="*/ 63780 w 5136190"/>
              <a:gd name="connsiteY0" fmla="*/ 3006874 h 5799452"/>
              <a:gd name="connsiteX1" fmla="*/ 1190503 w 5136190"/>
              <a:gd name="connsiteY1" fmla="*/ 835758 h 5799452"/>
              <a:gd name="connsiteX2" fmla="*/ 3517783 w 5136190"/>
              <a:gd name="connsiteY2" fmla="*/ 4149 h 5799452"/>
              <a:gd name="connsiteX3" fmla="*/ 4855422 w 5136190"/>
              <a:gd name="connsiteY3" fmla="*/ 943032 h 5799452"/>
              <a:gd name="connsiteX4" fmla="*/ 5132074 w 5136190"/>
              <a:gd name="connsiteY4" fmla="*/ 2673163 h 5799452"/>
              <a:gd name="connsiteX5" fmla="*/ 4790420 w 5136190"/>
              <a:gd name="connsiteY5" fmla="*/ 4496063 h 5799452"/>
              <a:gd name="connsiteX6" fmla="*/ 2906176 w 5136190"/>
              <a:gd name="connsiteY6" fmla="*/ 5491032 h 5799452"/>
              <a:gd name="connsiteX7" fmla="*/ 439384 w 5136190"/>
              <a:gd name="connsiteY7" fmla="*/ 5603316 h 5799452"/>
              <a:gd name="connsiteX8" fmla="*/ 63780 w 5136190"/>
              <a:gd name="connsiteY8" fmla="*/ 3006874 h 5799452"/>
              <a:gd name="connsiteX0" fmla="*/ 63780 w 5136046"/>
              <a:gd name="connsiteY0" fmla="*/ 2996812 h 5789390"/>
              <a:gd name="connsiteX1" fmla="*/ 1190503 w 5136046"/>
              <a:gd name="connsiteY1" fmla="*/ 825696 h 5789390"/>
              <a:gd name="connsiteX2" fmla="*/ 3533318 w 5136046"/>
              <a:gd name="connsiteY2" fmla="*/ 4234 h 5789390"/>
              <a:gd name="connsiteX3" fmla="*/ 4855422 w 5136046"/>
              <a:gd name="connsiteY3" fmla="*/ 932970 h 5789390"/>
              <a:gd name="connsiteX4" fmla="*/ 5132074 w 5136046"/>
              <a:gd name="connsiteY4" fmla="*/ 2663101 h 5789390"/>
              <a:gd name="connsiteX5" fmla="*/ 4790420 w 5136046"/>
              <a:gd name="connsiteY5" fmla="*/ 4486001 h 5789390"/>
              <a:gd name="connsiteX6" fmla="*/ 2906176 w 5136046"/>
              <a:gd name="connsiteY6" fmla="*/ 5480970 h 5789390"/>
              <a:gd name="connsiteX7" fmla="*/ 439384 w 5136046"/>
              <a:gd name="connsiteY7" fmla="*/ 5593254 h 5789390"/>
              <a:gd name="connsiteX8" fmla="*/ 63780 w 5136046"/>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7215 w 5139482"/>
              <a:gd name="connsiteY0" fmla="*/ 2996812 h 5785866"/>
              <a:gd name="connsiteX1" fmla="*/ 1193938 w 5139482"/>
              <a:gd name="connsiteY1" fmla="*/ 825696 h 5785866"/>
              <a:gd name="connsiteX2" fmla="*/ 3536753 w 5139482"/>
              <a:gd name="connsiteY2" fmla="*/ 4234 h 5785866"/>
              <a:gd name="connsiteX3" fmla="*/ 4858857 w 5139482"/>
              <a:gd name="connsiteY3" fmla="*/ 932970 h 5785866"/>
              <a:gd name="connsiteX4" fmla="*/ 5135509 w 5139482"/>
              <a:gd name="connsiteY4" fmla="*/ 2663101 h 5785866"/>
              <a:gd name="connsiteX5" fmla="*/ 4762787 w 5139482"/>
              <a:gd name="connsiteY5" fmla="*/ 4486001 h 5785866"/>
              <a:gd name="connsiteX6" fmla="*/ 3007994 w 5139482"/>
              <a:gd name="connsiteY6" fmla="*/ 5470824 h 5785866"/>
              <a:gd name="connsiteX7" fmla="*/ 442819 w 5139482"/>
              <a:gd name="connsiteY7" fmla="*/ 5593254 h 5785866"/>
              <a:gd name="connsiteX8" fmla="*/ 67215 w 5139482"/>
              <a:gd name="connsiteY8" fmla="*/ 2996812 h 5785866"/>
              <a:gd name="connsiteX0" fmla="*/ 67215 w 5139482"/>
              <a:gd name="connsiteY0" fmla="*/ 2996812 h 5798025"/>
              <a:gd name="connsiteX1" fmla="*/ 1193938 w 5139482"/>
              <a:gd name="connsiteY1" fmla="*/ 825696 h 5798025"/>
              <a:gd name="connsiteX2" fmla="*/ 3536753 w 5139482"/>
              <a:gd name="connsiteY2" fmla="*/ 4234 h 5798025"/>
              <a:gd name="connsiteX3" fmla="*/ 4858857 w 5139482"/>
              <a:gd name="connsiteY3" fmla="*/ 932970 h 5798025"/>
              <a:gd name="connsiteX4" fmla="*/ 5135509 w 5139482"/>
              <a:gd name="connsiteY4" fmla="*/ 2663101 h 5798025"/>
              <a:gd name="connsiteX5" fmla="*/ 4762787 w 5139482"/>
              <a:gd name="connsiteY5" fmla="*/ 4486001 h 5798025"/>
              <a:gd name="connsiteX6" fmla="*/ 3007994 w 5139482"/>
              <a:gd name="connsiteY6" fmla="*/ 5470824 h 5798025"/>
              <a:gd name="connsiteX7" fmla="*/ 442819 w 5139482"/>
              <a:gd name="connsiteY7" fmla="*/ 5593254 h 5798025"/>
              <a:gd name="connsiteX8" fmla="*/ 67215 w 5139482"/>
              <a:gd name="connsiteY8" fmla="*/ 2996812 h 5798025"/>
              <a:gd name="connsiteX0" fmla="*/ 54799 w 5127066"/>
              <a:gd name="connsiteY0" fmla="*/ 2996812 h 5813475"/>
              <a:gd name="connsiteX1" fmla="*/ 1181522 w 5127066"/>
              <a:gd name="connsiteY1" fmla="*/ 825696 h 5813475"/>
              <a:gd name="connsiteX2" fmla="*/ 3524337 w 5127066"/>
              <a:gd name="connsiteY2" fmla="*/ 4234 h 5813475"/>
              <a:gd name="connsiteX3" fmla="*/ 4846441 w 5127066"/>
              <a:gd name="connsiteY3" fmla="*/ 932970 h 5813475"/>
              <a:gd name="connsiteX4" fmla="*/ 5123093 w 5127066"/>
              <a:gd name="connsiteY4" fmla="*/ 2663101 h 5813475"/>
              <a:gd name="connsiteX5" fmla="*/ 4750371 w 5127066"/>
              <a:gd name="connsiteY5" fmla="*/ 4486001 h 5813475"/>
              <a:gd name="connsiteX6" fmla="*/ 2995578 w 5127066"/>
              <a:gd name="connsiteY6" fmla="*/ 5470824 h 5813475"/>
              <a:gd name="connsiteX7" fmla="*/ 471828 w 5127066"/>
              <a:gd name="connsiteY7" fmla="*/ 5628767 h 5813475"/>
              <a:gd name="connsiteX8" fmla="*/ 54799 w 5127066"/>
              <a:gd name="connsiteY8" fmla="*/ 2996812 h 5813475"/>
              <a:gd name="connsiteX0" fmla="*/ 50644 w 5122911"/>
              <a:gd name="connsiteY0" fmla="*/ 2996812 h 5805524"/>
              <a:gd name="connsiteX1" fmla="*/ 1177367 w 5122911"/>
              <a:gd name="connsiteY1" fmla="*/ 825696 h 5805524"/>
              <a:gd name="connsiteX2" fmla="*/ 3520182 w 5122911"/>
              <a:gd name="connsiteY2" fmla="*/ 4234 h 5805524"/>
              <a:gd name="connsiteX3" fmla="*/ 4842286 w 5122911"/>
              <a:gd name="connsiteY3" fmla="*/ 932970 h 5805524"/>
              <a:gd name="connsiteX4" fmla="*/ 5118938 w 5122911"/>
              <a:gd name="connsiteY4" fmla="*/ 2663101 h 5805524"/>
              <a:gd name="connsiteX5" fmla="*/ 4746216 w 5122911"/>
              <a:gd name="connsiteY5" fmla="*/ 4486001 h 5805524"/>
              <a:gd name="connsiteX6" fmla="*/ 2991423 w 5122911"/>
              <a:gd name="connsiteY6" fmla="*/ 5470824 h 5805524"/>
              <a:gd name="connsiteX7" fmla="*/ 483206 w 5122911"/>
              <a:gd name="connsiteY7" fmla="*/ 5618621 h 5805524"/>
              <a:gd name="connsiteX8" fmla="*/ 50644 w 5122911"/>
              <a:gd name="connsiteY8" fmla="*/ 2996812 h 5805524"/>
              <a:gd name="connsiteX0" fmla="*/ 50644 w 5122911"/>
              <a:gd name="connsiteY0" fmla="*/ 2997430 h 5806142"/>
              <a:gd name="connsiteX1" fmla="*/ 1177367 w 5122911"/>
              <a:gd name="connsiteY1" fmla="*/ 826314 h 5806142"/>
              <a:gd name="connsiteX2" fmla="*/ 3520182 w 5122911"/>
              <a:gd name="connsiteY2" fmla="*/ 4852 h 5806142"/>
              <a:gd name="connsiteX3" fmla="*/ 4842286 w 5122911"/>
              <a:gd name="connsiteY3" fmla="*/ 933588 h 5806142"/>
              <a:gd name="connsiteX4" fmla="*/ 5118938 w 5122911"/>
              <a:gd name="connsiteY4" fmla="*/ 2663719 h 5806142"/>
              <a:gd name="connsiteX5" fmla="*/ 4746216 w 5122911"/>
              <a:gd name="connsiteY5" fmla="*/ 4486619 h 5806142"/>
              <a:gd name="connsiteX6" fmla="*/ 2991423 w 5122911"/>
              <a:gd name="connsiteY6" fmla="*/ 5471442 h 5806142"/>
              <a:gd name="connsiteX7" fmla="*/ 483206 w 5122911"/>
              <a:gd name="connsiteY7" fmla="*/ 5619239 h 5806142"/>
              <a:gd name="connsiteX8" fmla="*/ 50644 w 5122911"/>
              <a:gd name="connsiteY8" fmla="*/ 2997430 h 5806142"/>
              <a:gd name="connsiteX0" fmla="*/ 60091 w 5132358"/>
              <a:gd name="connsiteY0" fmla="*/ 2997431 h 5821926"/>
              <a:gd name="connsiteX1" fmla="*/ 1186814 w 5132358"/>
              <a:gd name="connsiteY1" fmla="*/ 826315 h 5821926"/>
              <a:gd name="connsiteX2" fmla="*/ 3529629 w 5132358"/>
              <a:gd name="connsiteY2" fmla="*/ 4853 h 5821926"/>
              <a:gd name="connsiteX3" fmla="*/ 4851733 w 5132358"/>
              <a:gd name="connsiteY3" fmla="*/ 933589 h 5821926"/>
              <a:gd name="connsiteX4" fmla="*/ 5128385 w 5132358"/>
              <a:gd name="connsiteY4" fmla="*/ 2663720 h 5821926"/>
              <a:gd name="connsiteX5" fmla="*/ 4755663 w 5132358"/>
              <a:gd name="connsiteY5" fmla="*/ 4486620 h 5821926"/>
              <a:gd name="connsiteX6" fmla="*/ 3000870 w 5132358"/>
              <a:gd name="connsiteY6" fmla="*/ 5471443 h 5821926"/>
              <a:gd name="connsiteX7" fmla="*/ 492653 w 5132358"/>
              <a:gd name="connsiteY7" fmla="*/ 5619240 h 5821926"/>
              <a:gd name="connsiteX8" fmla="*/ 60091 w 5132358"/>
              <a:gd name="connsiteY8" fmla="*/ 2997431 h 5821926"/>
              <a:gd name="connsiteX0" fmla="*/ 60092 w 5132359"/>
              <a:gd name="connsiteY0" fmla="*/ 2996715 h 5821210"/>
              <a:gd name="connsiteX1" fmla="*/ 1186815 w 5132359"/>
              <a:gd name="connsiteY1" fmla="*/ 825599 h 5821210"/>
              <a:gd name="connsiteX2" fmla="*/ 3529630 w 5132359"/>
              <a:gd name="connsiteY2" fmla="*/ 4137 h 5821210"/>
              <a:gd name="connsiteX3" fmla="*/ 4851734 w 5132359"/>
              <a:gd name="connsiteY3" fmla="*/ 932873 h 5821210"/>
              <a:gd name="connsiteX4" fmla="*/ 5128386 w 5132359"/>
              <a:gd name="connsiteY4" fmla="*/ 2663004 h 5821210"/>
              <a:gd name="connsiteX5" fmla="*/ 4755664 w 5132359"/>
              <a:gd name="connsiteY5" fmla="*/ 4485904 h 5821210"/>
              <a:gd name="connsiteX6" fmla="*/ 3000871 w 5132359"/>
              <a:gd name="connsiteY6" fmla="*/ 5470727 h 5821210"/>
              <a:gd name="connsiteX7" fmla="*/ 492654 w 5132359"/>
              <a:gd name="connsiteY7" fmla="*/ 5618524 h 5821210"/>
              <a:gd name="connsiteX8" fmla="*/ 60092 w 5132359"/>
              <a:gd name="connsiteY8" fmla="*/ 2996715 h 5821210"/>
              <a:gd name="connsiteX0" fmla="*/ 60092 w 5128733"/>
              <a:gd name="connsiteY0" fmla="*/ 2996715 h 5821210"/>
              <a:gd name="connsiteX1" fmla="*/ 1186815 w 5128733"/>
              <a:gd name="connsiteY1" fmla="*/ 825599 h 5821210"/>
              <a:gd name="connsiteX2" fmla="*/ 3529630 w 5128733"/>
              <a:gd name="connsiteY2" fmla="*/ 4137 h 5821210"/>
              <a:gd name="connsiteX3" fmla="*/ 4851734 w 5128733"/>
              <a:gd name="connsiteY3" fmla="*/ 932873 h 5821210"/>
              <a:gd name="connsiteX4" fmla="*/ 5128386 w 5128733"/>
              <a:gd name="connsiteY4" fmla="*/ 2663004 h 5821210"/>
              <a:gd name="connsiteX5" fmla="*/ 4755664 w 5128733"/>
              <a:gd name="connsiteY5" fmla="*/ 4485904 h 5821210"/>
              <a:gd name="connsiteX6" fmla="*/ 3000871 w 5128733"/>
              <a:gd name="connsiteY6" fmla="*/ 5470727 h 5821210"/>
              <a:gd name="connsiteX7" fmla="*/ 492654 w 5128733"/>
              <a:gd name="connsiteY7" fmla="*/ 5618524 h 5821210"/>
              <a:gd name="connsiteX8" fmla="*/ 60092 w 5128733"/>
              <a:gd name="connsiteY8" fmla="*/ 2996715 h 5821210"/>
              <a:gd name="connsiteX0" fmla="*/ 60092 w 5128470"/>
              <a:gd name="connsiteY0" fmla="*/ 2996715 h 5821210"/>
              <a:gd name="connsiteX1" fmla="*/ 1186815 w 5128470"/>
              <a:gd name="connsiteY1" fmla="*/ 825599 h 5821210"/>
              <a:gd name="connsiteX2" fmla="*/ 3529630 w 5128470"/>
              <a:gd name="connsiteY2" fmla="*/ 4137 h 5821210"/>
              <a:gd name="connsiteX3" fmla="*/ 4851734 w 5128470"/>
              <a:gd name="connsiteY3" fmla="*/ 932873 h 5821210"/>
              <a:gd name="connsiteX4" fmla="*/ 5128386 w 5128470"/>
              <a:gd name="connsiteY4" fmla="*/ 2663004 h 5821210"/>
              <a:gd name="connsiteX5" fmla="*/ 4755664 w 5128470"/>
              <a:gd name="connsiteY5" fmla="*/ 4485904 h 5821210"/>
              <a:gd name="connsiteX6" fmla="*/ 3000871 w 5128470"/>
              <a:gd name="connsiteY6" fmla="*/ 5470727 h 5821210"/>
              <a:gd name="connsiteX7" fmla="*/ 492654 w 5128470"/>
              <a:gd name="connsiteY7" fmla="*/ 5618524 h 5821210"/>
              <a:gd name="connsiteX8" fmla="*/ 60092 w 5128470"/>
              <a:gd name="connsiteY8" fmla="*/ 2996715 h 5821210"/>
              <a:gd name="connsiteX0" fmla="*/ 60092 w 5133632"/>
              <a:gd name="connsiteY0" fmla="*/ 2996715 h 5821210"/>
              <a:gd name="connsiteX1" fmla="*/ 1186815 w 5133632"/>
              <a:gd name="connsiteY1" fmla="*/ 825599 h 5821210"/>
              <a:gd name="connsiteX2" fmla="*/ 3529630 w 5133632"/>
              <a:gd name="connsiteY2" fmla="*/ 4137 h 5821210"/>
              <a:gd name="connsiteX3" fmla="*/ 4851734 w 5133632"/>
              <a:gd name="connsiteY3" fmla="*/ 932873 h 5821210"/>
              <a:gd name="connsiteX4" fmla="*/ 5133564 w 5133632"/>
              <a:gd name="connsiteY4" fmla="*/ 2591978 h 5821210"/>
              <a:gd name="connsiteX5" fmla="*/ 4755664 w 5133632"/>
              <a:gd name="connsiteY5" fmla="*/ 4485904 h 5821210"/>
              <a:gd name="connsiteX6" fmla="*/ 3000871 w 5133632"/>
              <a:gd name="connsiteY6" fmla="*/ 5470727 h 5821210"/>
              <a:gd name="connsiteX7" fmla="*/ 492654 w 5133632"/>
              <a:gd name="connsiteY7" fmla="*/ 5618524 h 5821210"/>
              <a:gd name="connsiteX8" fmla="*/ 60092 w 5133632"/>
              <a:gd name="connsiteY8" fmla="*/ 2996715 h 5821210"/>
              <a:gd name="connsiteX0" fmla="*/ 60092 w 5154638"/>
              <a:gd name="connsiteY0" fmla="*/ 2993770 h 5818265"/>
              <a:gd name="connsiteX1" fmla="*/ 1186815 w 5154638"/>
              <a:gd name="connsiteY1" fmla="*/ 822654 h 5818265"/>
              <a:gd name="connsiteX2" fmla="*/ 3529630 w 5154638"/>
              <a:gd name="connsiteY2" fmla="*/ 1192 h 5818265"/>
              <a:gd name="connsiteX3" fmla="*/ 4934584 w 5154638"/>
              <a:gd name="connsiteY3" fmla="*/ 691478 h 5818265"/>
              <a:gd name="connsiteX4" fmla="*/ 5133564 w 5154638"/>
              <a:gd name="connsiteY4" fmla="*/ 2589033 h 5818265"/>
              <a:gd name="connsiteX5" fmla="*/ 4755664 w 5154638"/>
              <a:gd name="connsiteY5" fmla="*/ 4482959 h 5818265"/>
              <a:gd name="connsiteX6" fmla="*/ 3000871 w 5154638"/>
              <a:gd name="connsiteY6" fmla="*/ 5467782 h 5818265"/>
              <a:gd name="connsiteX7" fmla="*/ 492654 w 5154638"/>
              <a:gd name="connsiteY7" fmla="*/ 5615579 h 5818265"/>
              <a:gd name="connsiteX8" fmla="*/ 60092 w 5154638"/>
              <a:gd name="connsiteY8" fmla="*/ 2993770 h 5818265"/>
              <a:gd name="connsiteX0" fmla="*/ 60092 w 5133935"/>
              <a:gd name="connsiteY0" fmla="*/ 2992580 h 5817075"/>
              <a:gd name="connsiteX1" fmla="*/ 1186815 w 5133935"/>
              <a:gd name="connsiteY1" fmla="*/ 821464 h 5817075"/>
              <a:gd name="connsiteX2" fmla="*/ 3529630 w 5133935"/>
              <a:gd name="connsiteY2" fmla="*/ 2 h 5817075"/>
              <a:gd name="connsiteX3" fmla="*/ 4794777 w 5133935"/>
              <a:gd name="connsiteY3" fmla="*/ 817122 h 5817075"/>
              <a:gd name="connsiteX4" fmla="*/ 5133564 w 5133935"/>
              <a:gd name="connsiteY4" fmla="*/ 2587843 h 5817075"/>
              <a:gd name="connsiteX5" fmla="*/ 4755664 w 5133935"/>
              <a:gd name="connsiteY5" fmla="*/ 4481769 h 5817075"/>
              <a:gd name="connsiteX6" fmla="*/ 3000871 w 5133935"/>
              <a:gd name="connsiteY6" fmla="*/ 5466592 h 5817075"/>
              <a:gd name="connsiteX7" fmla="*/ 492654 w 5133935"/>
              <a:gd name="connsiteY7" fmla="*/ 5614389 h 5817075"/>
              <a:gd name="connsiteX8" fmla="*/ 60092 w 5133935"/>
              <a:gd name="connsiteY8" fmla="*/ 2992580 h 5817075"/>
              <a:gd name="connsiteX0" fmla="*/ 60092 w 5133935"/>
              <a:gd name="connsiteY0" fmla="*/ 2999601 h 5824096"/>
              <a:gd name="connsiteX1" fmla="*/ 1186815 w 5133935"/>
              <a:gd name="connsiteY1" fmla="*/ 828485 h 5824096"/>
              <a:gd name="connsiteX2" fmla="*/ 3529630 w 5133935"/>
              <a:gd name="connsiteY2" fmla="*/ 7023 h 5824096"/>
              <a:gd name="connsiteX3" fmla="*/ 4794777 w 5133935"/>
              <a:gd name="connsiteY3" fmla="*/ 824143 h 5824096"/>
              <a:gd name="connsiteX4" fmla="*/ 5133564 w 5133935"/>
              <a:gd name="connsiteY4" fmla="*/ 2594864 h 5824096"/>
              <a:gd name="connsiteX5" fmla="*/ 4755664 w 5133935"/>
              <a:gd name="connsiteY5" fmla="*/ 4488790 h 5824096"/>
              <a:gd name="connsiteX6" fmla="*/ 3000871 w 5133935"/>
              <a:gd name="connsiteY6" fmla="*/ 5473613 h 5824096"/>
              <a:gd name="connsiteX7" fmla="*/ 492654 w 5133935"/>
              <a:gd name="connsiteY7" fmla="*/ 5621410 h 5824096"/>
              <a:gd name="connsiteX8" fmla="*/ 60092 w 5133935"/>
              <a:gd name="connsiteY8" fmla="*/ 2999601 h 5824096"/>
              <a:gd name="connsiteX0" fmla="*/ 60092 w 5134625"/>
              <a:gd name="connsiteY0" fmla="*/ 2999601 h 5821704"/>
              <a:gd name="connsiteX1" fmla="*/ 1186815 w 5134625"/>
              <a:gd name="connsiteY1" fmla="*/ 828485 h 5821704"/>
              <a:gd name="connsiteX2" fmla="*/ 3529630 w 5134625"/>
              <a:gd name="connsiteY2" fmla="*/ 7023 h 5821704"/>
              <a:gd name="connsiteX3" fmla="*/ 4794777 w 5134625"/>
              <a:gd name="connsiteY3" fmla="*/ 824143 h 5821704"/>
              <a:gd name="connsiteX4" fmla="*/ 5133564 w 5134625"/>
              <a:gd name="connsiteY4" fmla="*/ 2594864 h 5821704"/>
              <a:gd name="connsiteX5" fmla="*/ 4724597 w 5134625"/>
              <a:gd name="connsiteY5" fmla="*/ 4554744 h 5821704"/>
              <a:gd name="connsiteX6" fmla="*/ 3000871 w 5134625"/>
              <a:gd name="connsiteY6" fmla="*/ 5473613 h 5821704"/>
              <a:gd name="connsiteX7" fmla="*/ 492654 w 5134625"/>
              <a:gd name="connsiteY7" fmla="*/ 5621410 h 5821704"/>
              <a:gd name="connsiteX8" fmla="*/ 60092 w 5134625"/>
              <a:gd name="connsiteY8" fmla="*/ 2999601 h 5821704"/>
              <a:gd name="connsiteX0" fmla="*/ 60092 w 5135224"/>
              <a:gd name="connsiteY0" fmla="*/ 2999601 h 5821522"/>
              <a:gd name="connsiteX1" fmla="*/ 1186815 w 5135224"/>
              <a:gd name="connsiteY1" fmla="*/ 828485 h 5821522"/>
              <a:gd name="connsiteX2" fmla="*/ 3529630 w 5135224"/>
              <a:gd name="connsiteY2" fmla="*/ 7023 h 5821522"/>
              <a:gd name="connsiteX3" fmla="*/ 4794777 w 5135224"/>
              <a:gd name="connsiteY3" fmla="*/ 824143 h 5821522"/>
              <a:gd name="connsiteX4" fmla="*/ 5133564 w 5135224"/>
              <a:gd name="connsiteY4" fmla="*/ 2594864 h 5821522"/>
              <a:gd name="connsiteX5" fmla="*/ 4703885 w 5135224"/>
              <a:gd name="connsiteY5" fmla="*/ 4559817 h 5821522"/>
              <a:gd name="connsiteX6" fmla="*/ 3000871 w 5135224"/>
              <a:gd name="connsiteY6" fmla="*/ 5473613 h 5821522"/>
              <a:gd name="connsiteX7" fmla="*/ 492654 w 5135224"/>
              <a:gd name="connsiteY7" fmla="*/ 5621410 h 5821522"/>
              <a:gd name="connsiteX8" fmla="*/ 60092 w 5135224"/>
              <a:gd name="connsiteY8" fmla="*/ 2999601 h 5821522"/>
              <a:gd name="connsiteX0" fmla="*/ 49795 w 5124927"/>
              <a:gd name="connsiteY0" fmla="*/ 2999601 h 5799300"/>
              <a:gd name="connsiteX1" fmla="*/ 1176518 w 5124927"/>
              <a:gd name="connsiteY1" fmla="*/ 828485 h 5799300"/>
              <a:gd name="connsiteX2" fmla="*/ 3519333 w 5124927"/>
              <a:gd name="connsiteY2" fmla="*/ 7023 h 5799300"/>
              <a:gd name="connsiteX3" fmla="*/ 4784480 w 5124927"/>
              <a:gd name="connsiteY3" fmla="*/ 824143 h 5799300"/>
              <a:gd name="connsiteX4" fmla="*/ 5123267 w 5124927"/>
              <a:gd name="connsiteY4" fmla="*/ 2594864 h 5799300"/>
              <a:gd name="connsiteX5" fmla="*/ 4693588 w 5124927"/>
              <a:gd name="connsiteY5" fmla="*/ 4559817 h 5799300"/>
              <a:gd name="connsiteX6" fmla="*/ 2959506 w 5124927"/>
              <a:gd name="connsiteY6" fmla="*/ 5453320 h 5799300"/>
              <a:gd name="connsiteX7" fmla="*/ 482357 w 5124927"/>
              <a:gd name="connsiteY7" fmla="*/ 5621410 h 5799300"/>
              <a:gd name="connsiteX8" fmla="*/ 49795 w 5124927"/>
              <a:gd name="connsiteY8" fmla="*/ 2999601 h 5799300"/>
              <a:gd name="connsiteX0" fmla="*/ 51655 w 5126787"/>
              <a:gd name="connsiteY0" fmla="*/ 2999601 h 5794630"/>
              <a:gd name="connsiteX1" fmla="*/ 1178378 w 5126787"/>
              <a:gd name="connsiteY1" fmla="*/ 828485 h 5794630"/>
              <a:gd name="connsiteX2" fmla="*/ 3521193 w 5126787"/>
              <a:gd name="connsiteY2" fmla="*/ 7023 h 5794630"/>
              <a:gd name="connsiteX3" fmla="*/ 4786340 w 5126787"/>
              <a:gd name="connsiteY3" fmla="*/ 824143 h 5794630"/>
              <a:gd name="connsiteX4" fmla="*/ 5125127 w 5126787"/>
              <a:gd name="connsiteY4" fmla="*/ 2594864 h 5794630"/>
              <a:gd name="connsiteX5" fmla="*/ 4695448 w 5126787"/>
              <a:gd name="connsiteY5" fmla="*/ 4559817 h 5794630"/>
              <a:gd name="connsiteX6" fmla="*/ 3028682 w 5126787"/>
              <a:gd name="connsiteY6" fmla="*/ 5438099 h 5794630"/>
              <a:gd name="connsiteX7" fmla="*/ 484217 w 5126787"/>
              <a:gd name="connsiteY7" fmla="*/ 5621410 h 5794630"/>
              <a:gd name="connsiteX8" fmla="*/ 51655 w 5126787"/>
              <a:gd name="connsiteY8" fmla="*/ 2999601 h 5794630"/>
              <a:gd name="connsiteX0" fmla="*/ 66797 w 5141929"/>
              <a:gd name="connsiteY0" fmla="*/ 2999601 h 5826093"/>
              <a:gd name="connsiteX1" fmla="*/ 1193520 w 5141929"/>
              <a:gd name="connsiteY1" fmla="*/ 828485 h 5826093"/>
              <a:gd name="connsiteX2" fmla="*/ 3536335 w 5141929"/>
              <a:gd name="connsiteY2" fmla="*/ 7023 h 5826093"/>
              <a:gd name="connsiteX3" fmla="*/ 4801482 w 5141929"/>
              <a:gd name="connsiteY3" fmla="*/ 824143 h 5826093"/>
              <a:gd name="connsiteX4" fmla="*/ 5140269 w 5141929"/>
              <a:gd name="connsiteY4" fmla="*/ 2594864 h 5826093"/>
              <a:gd name="connsiteX5" fmla="*/ 4710590 w 5141929"/>
              <a:gd name="connsiteY5" fmla="*/ 4559817 h 5826093"/>
              <a:gd name="connsiteX6" fmla="*/ 3043824 w 5141929"/>
              <a:gd name="connsiteY6" fmla="*/ 5438099 h 5826093"/>
              <a:gd name="connsiteX7" fmla="*/ 499359 w 5141929"/>
              <a:gd name="connsiteY7" fmla="*/ 5621410 h 5826093"/>
              <a:gd name="connsiteX8" fmla="*/ 66797 w 5141929"/>
              <a:gd name="connsiteY8" fmla="*/ 2999601 h 582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41929" h="5826093">
                <a:moveTo>
                  <a:pt x="66797" y="2999601"/>
                </a:moveTo>
                <a:cubicBezTo>
                  <a:pt x="182491" y="2200780"/>
                  <a:pt x="584196" y="1317102"/>
                  <a:pt x="1193520" y="828485"/>
                </a:cubicBezTo>
                <a:cubicBezTo>
                  <a:pt x="1802844" y="339868"/>
                  <a:pt x="2914296" y="-58207"/>
                  <a:pt x="3536335" y="7023"/>
                </a:cubicBezTo>
                <a:cubicBezTo>
                  <a:pt x="4158374" y="72253"/>
                  <a:pt x="4534160" y="392836"/>
                  <a:pt x="4801482" y="824143"/>
                </a:cubicBezTo>
                <a:cubicBezTo>
                  <a:pt x="5068804" y="1255450"/>
                  <a:pt x="5155418" y="1972252"/>
                  <a:pt x="5140269" y="2594864"/>
                </a:cubicBezTo>
                <a:cubicBezTo>
                  <a:pt x="5125120" y="3217476"/>
                  <a:pt x="5059997" y="4085945"/>
                  <a:pt x="4710590" y="4559817"/>
                </a:cubicBezTo>
                <a:cubicBezTo>
                  <a:pt x="4361183" y="5033689"/>
                  <a:pt x="3745696" y="5261167"/>
                  <a:pt x="3043824" y="5438099"/>
                </a:cubicBezTo>
                <a:cubicBezTo>
                  <a:pt x="2341952" y="5615031"/>
                  <a:pt x="1073201" y="6098853"/>
                  <a:pt x="499359" y="5621410"/>
                </a:cubicBezTo>
                <a:cubicBezTo>
                  <a:pt x="-74483" y="5143967"/>
                  <a:pt x="-48897" y="3798422"/>
                  <a:pt x="66797" y="2999601"/>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944D4CAC-B68F-1740-8A9B-64667C0B110B}" type="datetime1">
              <a:rPr lang="fi-FI" smtClean="0"/>
              <a:t>24.2.2025</a:t>
            </a:fld>
            <a:endParaRPr lang="fi-FI"/>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a:p>
        </p:txBody>
      </p:sp>
      <p:pic>
        <p:nvPicPr>
          <p:cNvPr id="11" name="Kuva 10">
            <a:extLst>
              <a:ext uri="{FF2B5EF4-FFF2-40B4-BE49-F238E27FC236}">
                <a16:creationId xmlns:a16="http://schemas.microsoft.com/office/drawing/2014/main" id="{01F983D1-159F-4713-B4E0-2B9448AF83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3761261895"/>
      </p:ext>
    </p:extLst>
  </p:cSld>
  <p:clrMapOvr>
    <a:masterClrMapping/>
  </p:clrMapOvr>
  <p:transition spd="slow">
    <p:fad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Nosto kuvalla 4">
    <p:bg>
      <p:bgPr>
        <a:solidFill>
          <a:srgbClr val="E0C09F"/>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1244774" y="1447788"/>
            <a:ext cx="5183735" cy="3604504"/>
          </a:xfrm>
        </p:spPr>
        <p:txBody>
          <a:bodyPr anchor="ctr" anchorCtr="0"/>
          <a:lstStyle>
            <a:lvl1pPr>
              <a:lnSpc>
                <a:spcPct val="95000"/>
              </a:lnSpc>
              <a:defRPr sz="3500" b="0"/>
            </a:lvl1pPr>
          </a:lstStyle>
          <a:p>
            <a:r>
              <a:rPr lang="fi-FI"/>
              <a:t>Muokkaa ots. perustyyl. napsautt.</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7145687" y="709051"/>
            <a:ext cx="4585974" cy="5303346"/>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 name="connsiteX0" fmla="*/ 125062 w 5164195"/>
              <a:gd name="connsiteY0" fmla="*/ 1004030 h 5865971"/>
              <a:gd name="connsiteX1" fmla="*/ 1265192 w 5164195"/>
              <a:gd name="connsiteY1" fmla="*/ 68722 h 5865971"/>
              <a:gd name="connsiteX2" fmla="*/ 3447487 w 5164195"/>
              <a:gd name="connsiteY2" fmla="*/ 119885 h 5865971"/>
              <a:gd name="connsiteX3" fmla="*/ 4956001 w 5164195"/>
              <a:gd name="connsiteY3" fmla="*/ 1109502 h 5865971"/>
              <a:gd name="connsiteX4" fmla="*/ 4963492 w 5164195"/>
              <a:gd name="connsiteY4" fmla="*/ 3825422 h 5865971"/>
              <a:gd name="connsiteX5" fmla="*/ 3208701 w 5164195"/>
              <a:gd name="connsiteY5" fmla="*/ 5647352 h 5865971"/>
              <a:gd name="connsiteX6" fmla="*/ 726375 w 5164195"/>
              <a:gd name="connsiteY6" fmla="*/ 5576994 h 5865971"/>
              <a:gd name="connsiteX7" fmla="*/ 97046 w 5164195"/>
              <a:gd name="connsiteY7" fmla="*/ 3843033 h 5865971"/>
              <a:gd name="connsiteX8" fmla="*/ 125062 w 5164195"/>
              <a:gd name="connsiteY8" fmla="*/ 1004030 h 5865971"/>
              <a:gd name="connsiteX0" fmla="*/ 125062 w 5145783"/>
              <a:gd name="connsiteY0" fmla="*/ 1093804 h 5955745"/>
              <a:gd name="connsiteX1" fmla="*/ 1265192 w 5145783"/>
              <a:gd name="connsiteY1" fmla="*/ 158496 h 5955745"/>
              <a:gd name="connsiteX2" fmla="*/ 3768526 w 5145783"/>
              <a:gd name="connsiteY2" fmla="*/ 103117 h 5955745"/>
              <a:gd name="connsiteX3" fmla="*/ 4956001 w 5145783"/>
              <a:gd name="connsiteY3" fmla="*/ 1199276 h 5955745"/>
              <a:gd name="connsiteX4" fmla="*/ 4963492 w 5145783"/>
              <a:gd name="connsiteY4" fmla="*/ 3915196 h 5955745"/>
              <a:gd name="connsiteX5" fmla="*/ 3208701 w 5145783"/>
              <a:gd name="connsiteY5" fmla="*/ 5737126 h 5955745"/>
              <a:gd name="connsiteX6" fmla="*/ 726375 w 5145783"/>
              <a:gd name="connsiteY6" fmla="*/ 5666768 h 5955745"/>
              <a:gd name="connsiteX7" fmla="*/ 97046 w 5145783"/>
              <a:gd name="connsiteY7" fmla="*/ 3932807 h 5955745"/>
              <a:gd name="connsiteX8" fmla="*/ 125062 w 5145783"/>
              <a:gd name="connsiteY8" fmla="*/ 1093804 h 5955745"/>
              <a:gd name="connsiteX0" fmla="*/ 115277 w 5135998"/>
              <a:gd name="connsiteY0" fmla="*/ 992828 h 5854769"/>
              <a:gd name="connsiteX1" fmla="*/ 1105243 w 5135998"/>
              <a:gd name="connsiteY1" fmla="*/ 823603 h 5854769"/>
              <a:gd name="connsiteX2" fmla="*/ 3758741 w 5135998"/>
              <a:gd name="connsiteY2" fmla="*/ 2141 h 5854769"/>
              <a:gd name="connsiteX3" fmla="*/ 4946216 w 5135998"/>
              <a:gd name="connsiteY3" fmla="*/ 1098300 h 5854769"/>
              <a:gd name="connsiteX4" fmla="*/ 4953707 w 5135998"/>
              <a:gd name="connsiteY4" fmla="*/ 3814220 h 5854769"/>
              <a:gd name="connsiteX5" fmla="*/ 3198916 w 5135998"/>
              <a:gd name="connsiteY5" fmla="*/ 5636150 h 5854769"/>
              <a:gd name="connsiteX6" fmla="*/ 716590 w 5135998"/>
              <a:gd name="connsiteY6" fmla="*/ 5565792 h 5854769"/>
              <a:gd name="connsiteX7" fmla="*/ 87261 w 5135998"/>
              <a:gd name="connsiteY7" fmla="*/ 3831831 h 5854769"/>
              <a:gd name="connsiteX8" fmla="*/ 115277 w 5135998"/>
              <a:gd name="connsiteY8" fmla="*/ 992828 h 5854769"/>
              <a:gd name="connsiteX0" fmla="*/ 115277 w 5135998"/>
              <a:gd name="connsiteY0" fmla="*/ 994588 h 5856529"/>
              <a:gd name="connsiteX1" fmla="*/ 1105243 w 5135998"/>
              <a:gd name="connsiteY1" fmla="*/ 825363 h 5856529"/>
              <a:gd name="connsiteX2" fmla="*/ 3758741 w 5135998"/>
              <a:gd name="connsiteY2" fmla="*/ 3901 h 5856529"/>
              <a:gd name="connsiteX3" fmla="*/ 4946216 w 5135998"/>
              <a:gd name="connsiteY3" fmla="*/ 1100060 h 5856529"/>
              <a:gd name="connsiteX4" fmla="*/ 4953707 w 5135998"/>
              <a:gd name="connsiteY4" fmla="*/ 3815980 h 5856529"/>
              <a:gd name="connsiteX5" fmla="*/ 3198916 w 5135998"/>
              <a:gd name="connsiteY5" fmla="*/ 5637910 h 5856529"/>
              <a:gd name="connsiteX6" fmla="*/ 716590 w 5135998"/>
              <a:gd name="connsiteY6" fmla="*/ 5567552 h 5856529"/>
              <a:gd name="connsiteX7" fmla="*/ 87261 w 5135998"/>
              <a:gd name="connsiteY7" fmla="*/ 3833591 h 5856529"/>
              <a:gd name="connsiteX8" fmla="*/ 115277 w 5135998"/>
              <a:gd name="connsiteY8" fmla="*/ 994588 h 5856529"/>
              <a:gd name="connsiteX0" fmla="*/ 127813 w 5148534"/>
              <a:gd name="connsiteY0" fmla="*/ 1001529 h 5863470"/>
              <a:gd name="connsiteX1" fmla="*/ 1309367 w 5148534"/>
              <a:gd name="connsiteY1" fmla="*/ 700396 h 5863470"/>
              <a:gd name="connsiteX2" fmla="*/ 3771277 w 5148534"/>
              <a:gd name="connsiteY2" fmla="*/ 10842 h 5863470"/>
              <a:gd name="connsiteX3" fmla="*/ 4958752 w 5148534"/>
              <a:gd name="connsiteY3" fmla="*/ 1107001 h 5863470"/>
              <a:gd name="connsiteX4" fmla="*/ 4966243 w 5148534"/>
              <a:gd name="connsiteY4" fmla="*/ 3822921 h 5863470"/>
              <a:gd name="connsiteX5" fmla="*/ 3211452 w 5148534"/>
              <a:gd name="connsiteY5" fmla="*/ 5644851 h 5863470"/>
              <a:gd name="connsiteX6" fmla="*/ 729126 w 5148534"/>
              <a:gd name="connsiteY6" fmla="*/ 5574493 h 5863470"/>
              <a:gd name="connsiteX7" fmla="*/ 99797 w 5148534"/>
              <a:gd name="connsiteY7" fmla="*/ 3840532 h 5863470"/>
              <a:gd name="connsiteX8" fmla="*/ 127813 w 5148534"/>
              <a:gd name="connsiteY8" fmla="*/ 1001529 h 5863470"/>
              <a:gd name="connsiteX0" fmla="*/ 23990 w 5072727"/>
              <a:gd name="connsiteY0" fmla="*/ 3846510 h 5869448"/>
              <a:gd name="connsiteX1" fmla="*/ 1233560 w 5072727"/>
              <a:gd name="connsiteY1" fmla="*/ 706374 h 5869448"/>
              <a:gd name="connsiteX2" fmla="*/ 3695470 w 5072727"/>
              <a:gd name="connsiteY2" fmla="*/ 16820 h 5869448"/>
              <a:gd name="connsiteX3" fmla="*/ 4882945 w 5072727"/>
              <a:gd name="connsiteY3" fmla="*/ 1112979 h 5869448"/>
              <a:gd name="connsiteX4" fmla="*/ 4890436 w 5072727"/>
              <a:gd name="connsiteY4" fmla="*/ 3828899 h 5869448"/>
              <a:gd name="connsiteX5" fmla="*/ 3135645 w 5072727"/>
              <a:gd name="connsiteY5" fmla="*/ 5650829 h 5869448"/>
              <a:gd name="connsiteX6" fmla="*/ 653319 w 5072727"/>
              <a:gd name="connsiteY6" fmla="*/ 5580471 h 5869448"/>
              <a:gd name="connsiteX7" fmla="*/ 23990 w 5072727"/>
              <a:gd name="connsiteY7" fmla="*/ 3846510 h 5869448"/>
              <a:gd name="connsiteX0" fmla="*/ 23640 w 5062022"/>
              <a:gd name="connsiteY0" fmla="*/ 2947155 h 5887300"/>
              <a:gd name="connsiteX1" fmla="*/ 1222855 w 5062022"/>
              <a:gd name="connsiteY1" fmla="*/ 699937 h 5887300"/>
              <a:gd name="connsiteX2" fmla="*/ 3684765 w 5062022"/>
              <a:gd name="connsiteY2" fmla="*/ 10383 h 5887300"/>
              <a:gd name="connsiteX3" fmla="*/ 4872240 w 5062022"/>
              <a:gd name="connsiteY3" fmla="*/ 1106542 h 5887300"/>
              <a:gd name="connsiteX4" fmla="*/ 4879731 w 5062022"/>
              <a:gd name="connsiteY4" fmla="*/ 3822462 h 5887300"/>
              <a:gd name="connsiteX5" fmla="*/ 3124940 w 5062022"/>
              <a:gd name="connsiteY5" fmla="*/ 5644392 h 5887300"/>
              <a:gd name="connsiteX6" fmla="*/ 642614 w 5062022"/>
              <a:gd name="connsiteY6" fmla="*/ 5574034 h 5887300"/>
              <a:gd name="connsiteX7" fmla="*/ 23640 w 5062022"/>
              <a:gd name="connsiteY7" fmla="*/ 2947155 h 5887300"/>
              <a:gd name="connsiteX0" fmla="*/ 86001 w 5124383"/>
              <a:gd name="connsiteY0" fmla="*/ 2947155 h 5867584"/>
              <a:gd name="connsiteX1" fmla="*/ 1285216 w 5124383"/>
              <a:gd name="connsiteY1" fmla="*/ 699937 h 5867584"/>
              <a:gd name="connsiteX2" fmla="*/ 3747126 w 5124383"/>
              <a:gd name="connsiteY2" fmla="*/ 10383 h 5867584"/>
              <a:gd name="connsiteX3" fmla="*/ 4934601 w 5124383"/>
              <a:gd name="connsiteY3" fmla="*/ 1106542 h 5867584"/>
              <a:gd name="connsiteX4" fmla="*/ 4942092 w 5124383"/>
              <a:gd name="connsiteY4" fmla="*/ 3822462 h 5867584"/>
              <a:gd name="connsiteX5" fmla="*/ 3187301 w 5124383"/>
              <a:gd name="connsiteY5" fmla="*/ 5644392 h 5867584"/>
              <a:gd name="connsiteX6" fmla="*/ 440894 w 5124383"/>
              <a:gd name="connsiteY6" fmla="*/ 5538521 h 5867584"/>
              <a:gd name="connsiteX7" fmla="*/ 86001 w 5124383"/>
              <a:gd name="connsiteY7" fmla="*/ 2947155 h 5867584"/>
              <a:gd name="connsiteX0" fmla="*/ 80149 w 5128496"/>
              <a:gd name="connsiteY0" fmla="*/ 2947155 h 5750107"/>
              <a:gd name="connsiteX1" fmla="*/ 1279364 w 5128496"/>
              <a:gd name="connsiteY1" fmla="*/ 699937 h 5750107"/>
              <a:gd name="connsiteX2" fmla="*/ 3741274 w 5128496"/>
              <a:gd name="connsiteY2" fmla="*/ 10383 h 5750107"/>
              <a:gd name="connsiteX3" fmla="*/ 4928749 w 5128496"/>
              <a:gd name="connsiteY3" fmla="*/ 1106542 h 5750107"/>
              <a:gd name="connsiteX4" fmla="*/ 4936240 w 5128496"/>
              <a:gd name="connsiteY4" fmla="*/ 3822462 h 5750107"/>
              <a:gd name="connsiteX5" fmla="*/ 3036464 w 5128496"/>
              <a:gd name="connsiteY5" fmla="*/ 5400870 h 5750107"/>
              <a:gd name="connsiteX6" fmla="*/ 435042 w 5128496"/>
              <a:gd name="connsiteY6" fmla="*/ 5538521 h 5750107"/>
              <a:gd name="connsiteX7" fmla="*/ 80149 w 5128496"/>
              <a:gd name="connsiteY7" fmla="*/ 2947155 h 5750107"/>
              <a:gd name="connsiteX0" fmla="*/ 80149 w 5121870"/>
              <a:gd name="connsiteY0" fmla="*/ 2947155 h 5736352"/>
              <a:gd name="connsiteX1" fmla="*/ 1279364 w 5121870"/>
              <a:gd name="connsiteY1" fmla="*/ 699937 h 5736352"/>
              <a:gd name="connsiteX2" fmla="*/ 3741274 w 5121870"/>
              <a:gd name="connsiteY2" fmla="*/ 10383 h 5736352"/>
              <a:gd name="connsiteX3" fmla="*/ 4928749 w 5121870"/>
              <a:gd name="connsiteY3" fmla="*/ 1106542 h 5736352"/>
              <a:gd name="connsiteX4" fmla="*/ 4925884 w 5121870"/>
              <a:gd name="connsiteY4" fmla="*/ 4152232 h 5736352"/>
              <a:gd name="connsiteX5" fmla="*/ 3036464 w 5121870"/>
              <a:gd name="connsiteY5" fmla="*/ 5400870 h 5736352"/>
              <a:gd name="connsiteX6" fmla="*/ 435042 w 5121870"/>
              <a:gd name="connsiteY6" fmla="*/ 5538521 h 5736352"/>
              <a:gd name="connsiteX7" fmla="*/ 80149 w 5121870"/>
              <a:gd name="connsiteY7" fmla="*/ 2947155 h 5736352"/>
              <a:gd name="connsiteX0" fmla="*/ 77556 w 5123888"/>
              <a:gd name="connsiteY0" fmla="*/ 2947155 h 5740011"/>
              <a:gd name="connsiteX1" fmla="*/ 1276771 w 5123888"/>
              <a:gd name="connsiteY1" fmla="*/ 699937 h 5740011"/>
              <a:gd name="connsiteX2" fmla="*/ 3738681 w 5123888"/>
              <a:gd name="connsiteY2" fmla="*/ 10383 h 5740011"/>
              <a:gd name="connsiteX3" fmla="*/ 4926156 w 5123888"/>
              <a:gd name="connsiteY3" fmla="*/ 1106542 h 5740011"/>
              <a:gd name="connsiteX4" fmla="*/ 4923291 w 5123888"/>
              <a:gd name="connsiteY4" fmla="*/ 4152232 h 5740011"/>
              <a:gd name="connsiteX5" fmla="*/ 2966555 w 5123888"/>
              <a:gd name="connsiteY5" fmla="*/ 5411017 h 5740011"/>
              <a:gd name="connsiteX6" fmla="*/ 432449 w 5123888"/>
              <a:gd name="connsiteY6" fmla="*/ 5538521 h 5740011"/>
              <a:gd name="connsiteX7" fmla="*/ 77556 w 5123888"/>
              <a:gd name="connsiteY7" fmla="*/ 2947155 h 5740011"/>
              <a:gd name="connsiteX0" fmla="*/ 77556 w 5123889"/>
              <a:gd name="connsiteY0" fmla="*/ 2947155 h 5786300"/>
              <a:gd name="connsiteX1" fmla="*/ 1276771 w 5123889"/>
              <a:gd name="connsiteY1" fmla="*/ 699937 h 5786300"/>
              <a:gd name="connsiteX2" fmla="*/ 3738681 w 5123889"/>
              <a:gd name="connsiteY2" fmla="*/ 10383 h 5786300"/>
              <a:gd name="connsiteX3" fmla="*/ 4926156 w 5123889"/>
              <a:gd name="connsiteY3" fmla="*/ 1106542 h 5786300"/>
              <a:gd name="connsiteX4" fmla="*/ 4923291 w 5123889"/>
              <a:gd name="connsiteY4" fmla="*/ 4152232 h 5786300"/>
              <a:gd name="connsiteX5" fmla="*/ 2966555 w 5123889"/>
              <a:gd name="connsiteY5" fmla="*/ 5411017 h 5786300"/>
              <a:gd name="connsiteX6" fmla="*/ 432449 w 5123889"/>
              <a:gd name="connsiteY6" fmla="*/ 5538521 h 5786300"/>
              <a:gd name="connsiteX7" fmla="*/ 77556 w 5123889"/>
              <a:gd name="connsiteY7" fmla="*/ 2947155 h 5786300"/>
              <a:gd name="connsiteX0" fmla="*/ 76581 w 5124693"/>
              <a:gd name="connsiteY0" fmla="*/ 2947155 h 5793257"/>
              <a:gd name="connsiteX1" fmla="*/ 1275796 w 5124693"/>
              <a:gd name="connsiteY1" fmla="*/ 699937 h 5793257"/>
              <a:gd name="connsiteX2" fmla="*/ 3737706 w 5124693"/>
              <a:gd name="connsiteY2" fmla="*/ 10383 h 5793257"/>
              <a:gd name="connsiteX3" fmla="*/ 4925181 w 5124693"/>
              <a:gd name="connsiteY3" fmla="*/ 1106542 h 5793257"/>
              <a:gd name="connsiteX4" fmla="*/ 4922316 w 5124693"/>
              <a:gd name="connsiteY4" fmla="*/ 4152232 h 5793257"/>
              <a:gd name="connsiteX5" fmla="*/ 2939689 w 5124693"/>
              <a:gd name="connsiteY5" fmla="*/ 5426238 h 5793257"/>
              <a:gd name="connsiteX6" fmla="*/ 431474 w 5124693"/>
              <a:gd name="connsiteY6" fmla="*/ 5538521 h 5793257"/>
              <a:gd name="connsiteX7" fmla="*/ 76581 w 5124693"/>
              <a:gd name="connsiteY7" fmla="*/ 2947155 h 5793257"/>
              <a:gd name="connsiteX0" fmla="*/ 76580 w 5067048"/>
              <a:gd name="connsiteY0" fmla="*/ 2947155 h 5738110"/>
              <a:gd name="connsiteX1" fmla="*/ 1275795 w 5067048"/>
              <a:gd name="connsiteY1" fmla="*/ 699937 h 5738110"/>
              <a:gd name="connsiteX2" fmla="*/ 3737705 w 5067048"/>
              <a:gd name="connsiteY2" fmla="*/ 10383 h 5738110"/>
              <a:gd name="connsiteX3" fmla="*/ 4925180 w 5067048"/>
              <a:gd name="connsiteY3" fmla="*/ 1106542 h 5738110"/>
              <a:gd name="connsiteX4" fmla="*/ 4823932 w 5067048"/>
              <a:gd name="connsiteY4" fmla="*/ 4334875 h 5738110"/>
              <a:gd name="connsiteX5" fmla="*/ 2939688 w 5067048"/>
              <a:gd name="connsiteY5" fmla="*/ 5426238 h 5738110"/>
              <a:gd name="connsiteX6" fmla="*/ 431473 w 5067048"/>
              <a:gd name="connsiteY6" fmla="*/ 5538521 h 5738110"/>
              <a:gd name="connsiteX7" fmla="*/ 76580 w 5067048"/>
              <a:gd name="connsiteY7" fmla="*/ 2947155 h 5738110"/>
              <a:gd name="connsiteX0" fmla="*/ 76580 w 5067049"/>
              <a:gd name="connsiteY0" fmla="*/ 2947155 h 5738110"/>
              <a:gd name="connsiteX1" fmla="*/ 1275795 w 5067049"/>
              <a:gd name="connsiteY1" fmla="*/ 699937 h 5738110"/>
              <a:gd name="connsiteX2" fmla="*/ 3737705 w 5067049"/>
              <a:gd name="connsiteY2" fmla="*/ 10383 h 5738110"/>
              <a:gd name="connsiteX3" fmla="*/ 4925180 w 5067049"/>
              <a:gd name="connsiteY3" fmla="*/ 1106542 h 5738110"/>
              <a:gd name="connsiteX4" fmla="*/ 4823932 w 5067049"/>
              <a:gd name="connsiteY4" fmla="*/ 4334875 h 5738110"/>
              <a:gd name="connsiteX5" fmla="*/ 2939688 w 5067049"/>
              <a:gd name="connsiteY5" fmla="*/ 5426238 h 5738110"/>
              <a:gd name="connsiteX6" fmla="*/ 431473 w 5067049"/>
              <a:gd name="connsiteY6" fmla="*/ 5538521 h 5738110"/>
              <a:gd name="connsiteX7" fmla="*/ 76580 w 5067049"/>
              <a:gd name="connsiteY7" fmla="*/ 2947155 h 5738110"/>
              <a:gd name="connsiteX0" fmla="*/ 76580 w 5078021"/>
              <a:gd name="connsiteY0" fmla="*/ 2962011 h 5752966"/>
              <a:gd name="connsiteX1" fmla="*/ 1275795 w 5078021"/>
              <a:gd name="connsiteY1" fmla="*/ 714793 h 5752966"/>
              <a:gd name="connsiteX2" fmla="*/ 3572007 w 5078021"/>
              <a:gd name="connsiteY2" fmla="*/ 10018 h 5752966"/>
              <a:gd name="connsiteX3" fmla="*/ 4925180 w 5078021"/>
              <a:gd name="connsiteY3" fmla="*/ 1121398 h 5752966"/>
              <a:gd name="connsiteX4" fmla="*/ 4823932 w 5078021"/>
              <a:gd name="connsiteY4" fmla="*/ 4349731 h 5752966"/>
              <a:gd name="connsiteX5" fmla="*/ 2939688 w 5078021"/>
              <a:gd name="connsiteY5" fmla="*/ 5441094 h 5752966"/>
              <a:gd name="connsiteX6" fmla="*/ 431473 w 5078021"/>
              <a:gd name="connsiteY6" fmla="*/ 5553377 h 5752966"/>
              <a:gd name="connsiteX7" fmla="*/ 76580 w 5078021"/>
              <a:gd name="connsiteY7" fmla="*/ 2962011 h 5752966"/>
              <a:gd name="connsiteX0" fmla="*/ 67758 w 5069199"/>
              <a:gd name="connsiteY0" fmla="*/ 2955485 h 5746440"/>
              <a:gd name="connsiteX1" fmla="*/ 1147879 w 5069199"/>
              <a:gd name="connsiteY1" fmla="*/ 845248 h 5746440"/>
              <a:gd name="connsiteX2" fmla="*/ 3563185 w 5069199"/>
              <a:gd name="connsiteY2" fmla="*/ 3492 h 5746440"/>
              <a:gd name="connsiteX3" fmla="*/ 4916358 w 5069199"/>
              <a:gd name="connsiteY3" fmla="*/ 1114872 h 5746440"/>
              <a:gd name="connsiteX4" fmla="*/ 4815110 w 5069199"/>
              <a:gd name="connsiteY4" fmla="*/ 4343205 h 5746440"/>
              <a:gd name="connsiteX5" fmla="*/ 2930866 w 5069199"/>
              <a:gd name="connsiteY5" fmla="*/ 5434568 h 5746440"/>
              <a:gd name="connsiteX6" fmla="*/ 422651 w 5069199"/>
              <a:gd name="connsiteY6" fmla="*/ 5546851 h 5746440"/>
              <a:gd name="connsiteX7" fmla="*/ 67758 w 5069199"/>
              <a:gd name="connsiteY7" fmla="*/ 2955485 h 5746440"/>
              <a:gd name="connsiteX0" fmla="*/ 70442 w 5071883"/>
              <a:gd name="connsiteY0" fmla="*/ 2956923 h 5747878"/>
              <a:gd name="connsiteX1" fmla="*/ 1186809 w 5071883"/>
              <a:gd name="connsiteY1" fmla="*/ 806099 h 5747878"/>
              <a:gd name="connsiteX2" fmla="*/ 3565869 w 5071883"/>
              <a:gd name="connsiteY2" fmla="*/ 4930 h 5747878"/>
              <a:gd name="connsiteX3" fmla="*/ 4919042 w 5071883"/>
              <a:gd name="connsiteY3" fmla="*/ 1116310 h 5747878"/>
              <a:gd name="connsiteX4" fmla="*/ 4817794 w 5071883"/>
              <a:gd name="connsiteY4" fmla="*/ 4344643 h 5747878"/>
              <a:gd name="connsiteX5" fmla="*/ 2933550 w 5071883"/>
              <a:gd name="connsiteY5" fmla="*/ 5436006 h 5747878"/>
              <a:gd name="connsiteX6" fmla="*/ 425335 w 5071883"/>
              <a:gd name="connsiteY6" fmla="*/ 5548289 h 5747878"/>
              <a:gd name="connsiteX7" fmla="*/ 70442 w 5071883"/>
              <a:gd name="connsiteY7" fmla="*/ 2956923 h 5747878"/>
              <a:gd name="connsiteX0" fmla="*/ 70442 w 5071883"/>
              <a:gd name="connsiteY0" fmla="*/ 2958147 h 5749102"/>
              <a:gd name="connsiteX1" fmla="*/ 1186809 w 5071883"/>
              <a:gd name="connsiteY1" fmla="*/ 807323 h 5749102"/>
              <a:gd name="connsiteX2" fmla="*/ 3565869 w 5071883"/>
              <a:gd name="connsiteY2" fmla="*/ 6154 h 5749102"/>
              <a:gd name="connsiteX3" fmla="*/ 4919042 w 5071883"/>
              <a:gd name="connsiteY3" fmla="*/ 1117534 h 5749102"/>
              <a:gd name="connsiteX4" fmla="*/ 4817794 w 5071883"/>
              <a:gd name="connsiteY4" fmla="*/ 4345867 h 5749102"/>
              <a:gd name="connsiteX5" fmla="*/ 2933550 w 5071883"/>
              <a:gd name="connsiteY5" fmla="*/ 5437230 h 5749102"/>
              <a:gd name="connsiteX6" fmla="*/ 425335 w 5071883"/>
              <a:gd name="connsiteY6" fmla="*/ 5549513 h 5749102"/>
              <a:gd name="connsiteX7" fmla="*/ 70442 w 5071883"/>
              <a:gd name="connsiteY7" fmla="*/ 2958147 h 5749102"/>
              <a:gd name="connsiteX0" fmla="*/ 68157 w 5079954"/>
              <a:gd name="connsiteY0" fmla="*/ 2977256 h 5746419"/>
              <a:gd name="connsiteX1" fmla="*/ 1194880 w 5079954"/>
              <a:gd name="connsiteY1" fmla="*/ 806140 h 5746419"/>
              <a:gd name="connsiteX2" fmla="*/ 3573940 w 5079954"/>
              <a:gd name="connsiteY2" fmla="*/ 4971 h 5746419"/>
              <a:gd name="connsiteX3" fmla="*/ 4927113 w 5079954"/>
              <a:gd name="connsiteY3" fmla="*/ 1116351 h 5746419"/>
              <a:gd name="connsiteX4" fmla="*/ 4825865 w 5079954"/>
              <a:gd name="connsiteY4" fmla="*/ 4344684 h 5746419"/>
              <a:gd name="connsiteX5" fmla="*/ 2941621 w 5079954"/>
              <a:gd name="connsiteY5" fmla="*/ 5436047 h 5746419"/>
              <a:gd name="connsiteX6" fmla="*/ 433406 w 5079954"/>
              <a:gd name="connsiteY6" fmla="*/ 5548330 h 5746419"/>
              <a:gd name="connsiteX7" fmla="*/ 68157 w 5079954"/>
              <a:gd name="connsiteY7" fmla="*/ 2977256 h 5746419"/>
              <a:gd name="connsiteX0" fmla="*/ 86965 w 5098762"/>
              <a:gd name="connsiteY0" fmla="*/ 2977256 h 5795929"/>
              <a:gd name="connsiteX1" fmla="*/ 1213688 w 5098762"/>
              <a:gd name="connsiteY1" fmla="*/ 806140 h 5795929"/>
              <a:gd name="connsiteX2" fmla="*/ 3592748 w 5098762"/>
              <a:gd name="connsiteY2" fmla="*/ 4971 h 5795929"/>
              <a:gd name="connsiteX3" fmla="*/ 4945921 w 5098762"/>
              <a:gd name="connsiteY3" fmla="*/ 1116351 h 5795929"/>
              <a:gd name="connsiteX4" fmla="*/ 4844673 w 5098762"/>
              <a:gd name="connsiteY4" fmla="*/ 4344684 h 5795929"/>
              <a:gd name="connsiteX5" fmla="*/ 2960429 w 5098762"/>
              <a:gd name="connsiteY5" fmla="*/ 5436047 h 5795929"/>
              <a:gd name="connsiteX6" fmla="*/ 452214 w 5098762"/>
              <a:gd name="connsiteY6" fmla="*/ 5548330 h 5795929"/>
              <a:gd name="connsiteX7" fmla="*/ 86965 w 5098762"/>
              <a:gd name="connsiteY7" fmla="*/ 2977256 h 5795929"/>
              <a:gd name="connsiteX0" fmla="*/ 63814 w 5075611"/>
              <a:gd name="connsiteY0" fmla="*/ 2977256 h 5757668"/>
              <a:gd name="connsiteX1" fmla="*/ 1190537 w 5075611"/>
              <a:gd name="connsiteY1" fmla="*/ 806140 h 5757668"/>
              <a:gd name="connsiteX2" fmla="*/ 3569597 w 5075611"/>
              <a:gd name="connsiteY2" fmla="*/ 4971 h 5757668"/>
              <a:gd name="connsiteX3" fmla="*/ 4922770 w 5075611"/>
              <a:gd name="connsiteY3" fmla="*/ 1116351 h 5757668"/>
              <a:gd name="connsiteX4" fmla="*/ 4821522 w 5075611"/>
              <a:gd name="connsiteY4" fmla="*/ 4344684 h 5757668"/>
              <a:gd name="connsiteX5" fmla="*/ 2937278 w 5075611"/>
              <a:gd name="connsiteY5" fmla="*/ 5436047 h 5757668"/>
              <a:gd name="connsiteX6" fmla="*/ 429063 w 5075611"/>
              <a:gd name="connsiteY6" fmla="*/ 5548330 h 5757668"/>
              <a:gd name="connsiteX7" fmla="*/ 63814 w 5075611"/>
              <a:gd name="connsiteY7" fmla="*/ 2977256 h 5757668"/>
              <a:gd name="connsiteX0" fmla="*/ 54818 w 5066615"/>
              <a:gd name="connsiteY0" fmla="*/ 2977256 h 5788775"/>
              <a:gd name="connsiteX1" fmla="*/ 1181541 w 5066615"/>
              <a:gd name="connsiteY1" fmla="*/ 806140 h 5788775"/>
              <a:gd name="connsiteX2" fmla="*/ 3560601 w 5066615"/>
              <a:gd name="connsiteY2" fmla="*/ 4971 h 5788775"/>
              <a:gd name="connsiteX3" fmla="*/ 4913774 w 5066615"/>
              <a:gd name="connsiteY3" fmla="*/ 1116351 h 5788775"/>
              <a:gd name="connsiteX4" fmla="*/ 4812526 w 5066615"/>
              <a:gd name="connsiteY4" fmla="*/ 4344684 h 5788775"/>
              <a:gd name="connsiteX5" fmla="*/ 2928282 w 5066615"/>
              <a:gd name="connsiteY5" fmla="*/ 5436047 h 5788775"/>
              <a:gd name="connsiteX6" fmla="*/ 451135 w 5066615"/>
              <a:gd name="connsiteY6" fmla="*/ 5588917 h 5788775"/>
              <a:gd name="connsiteX7" fmla="*/ 54818 w 5066615"/>
              <a:gd name="connsiteY7" fmla="*/ 2977256 h 5788775"/>
              <a:gd name="connsiteX0" fmla="*/ 60691 w 5072488"/>
              <a:gd name="connsiteY0" fmla="*/ 2977256 h 5777015"/>
              <a:gd name="connsiteX1" fmla="*/ 1187414 w 5072488"/>
              <a:gd name="connsiteY1" fmla="*/ 806140 h 5777015"/>
              <a:gd name="connsiteX2" fmla="*/ 3566474 w 5072488"/>
              <a:gd name="connsiteY2" fmla="*/ 4971 h 5777015"/>
              <a:gd name="connsiteX3" fmla="*/ 4919647 w 5072488"/>
              <a:gd name="connsiteY3" fmla="*/ 1116351 h 5777015"/>
              <a:gd name="connsiteX4" fmla="*/ 4818399 w 5072488"/>
              <a:gd name="connsiteY4" fmla="*/ 4344684 h 5777015"/>
              <a:gd name="connsiteX5" fmla="*/ 2934155 w 5072488"/>
              <a:gd name="connsiteY5" fmla="*/ 5436047 h 5777015"/>
              <a:gd name="connsiteX6" fmla="*/ 436295 w 5072488"/>
              <a:gd name="connsiteY6" fmla="*/ 5573698 h 5777015"/>
              <a:gd name="connsiteX7" fmla="*/ 60691 w 5072488"/>
              <a:gd name="connsiteY7" fmla="*/ 2977256 h 5777015"/>
              <a:gd name="connsiteX0" fmla="*/ 60691 w 5072488"/>
              <a:gd name="connsiteY0" fmla="*/ 2977256 h 5787871"/>
              <a:gd name="connsiteX1" fmla="*/ 1187414 w 5072488"/>
              <a:gd name="connsiteY1" fmla="*/ 806140 h 5787871"/>
              <a:gd name="connsiteX2" fmla="*/ 3566474 w 5072488"/>
              <a:gd name="connsiteY2" fmla="*/ 4971 h 5787871"/>
              <a:gd name="connsiteX3" fmla="*/ 4919647 w 5072488"/>
              <a:gd name="connsiteY3" fmla="*/ 1116351 h 5787871"/>
              <a:gd name="connsiteX4" fmla="*/ 4818399 w 5072488"/>
              <a:gd name="connsiteY4" fmla="*/ 4344684 h 5787871"/>
              <a:gd name="connsiteX5" fmla="*/ 2934155 w 5072488"/>
              <a:gd name="connsiteY5" fmla="*/ 5436047 h 5787871"/>
              <a:gd name="connsiteX6" fmla="*/ 436295 w 5072488"/>
              <a:gd name="connsiteY6" fmla="*/ 5573698 h 5787871"/>
              <a:gd name="connsiteX7" fmla="*/ 60691 w 5072488"/>
              <a:gd name="connsiteY7" fmla="*/ 2977256 h 5787871"/>
              <a:gd name="connsiteX0" fmla="*/ 60691 w 5072488"/>
              <a:gd name="connsiteY0" fmla="*/ 2977256 h 5779364"/>
              <a:gd name="connsiteX1" fmla="*/ 1187414 w 5072488"/>
              <a:gd name="connsiteY1" fmla="*/ 806140 h 5779364"/>
              <a:gd name="connsiteX2" fmla="*/ 3566474 w 5072488"/>
              <a:gd name="connsiteY2" fmla="*/ 4971 h 5779364"/>
              <a:gd name="connsiteX3" fmla="*/ 4919647 w 5072488"/>
              <a:gd name="connsiteY3" fmla="*/ 1116351 h 5779364"/>
              <a:gd name="connsiteX4" fmla="*/ 4818399 w 5072488"/>
              <a:gd name="connsiteY4" fmla="*/ 4344684 h 5779364"/>
              <a:gd name="connsiteX5" fmla="*/ 2934155 w 5072488"/>
              <a:gd name="connsiteY5" fmla="*/ 5436047 h 5779364"/>
              <a:gd name="connsiteX6" fmla="*/ 436295 w 5072488"/>
              <a:gd name="connsiteY6" fmla="*/ 5573698 h 5779364"/>
              <a:gd name="connsiteX7" fmla="*/ 60691 w 5072488"/>
              <a:gd name="connsiteY7" fmla="*/ 2977256 h 5779364"/>
              <a:gd name="connsiteX0" fmla="*/ 64132 w 5077122"/>
              <a:gd name="connsiteY0" fmla="*/ 2977256 h 5788662"/>
              <a:gd name="connsiteX1" fmla="*/ 1190855 w 5077122"/>
              <a:gd name="connsiteY1" fmla="*/ 806140 h 5788662"/>
              <a:gd name="connsiteX2" fmla="*/ 3569915 w 5077122"/>
              <a:gd name="connsiteY2" fmla="*/ 4971 h 5788662"/>
              <a:gd name="connsiteX3" fmla="*/ 4923088 w 5077122"/>
              <a:gd name="connsiteY3" fmla="*/ 1116351 h 5788662"/>
              <a:gd name="connsiteX4" fmla="*/ 4821840 w 5077122"/>
              <a:gd name="connsiteY4" fmla="*/ 4344684 h 5788662"/>
              <a:gd name="connsiteX5" fmla="*/ 2916884 w 5077122"/>
              <a:gd name="connsiteY5" fmla="*/ 5491854 h 5788662"/>
              <a:gd name="connsiteX6" fmla="*/ 439736 w 5077122"/>
              <a:gd name="connsiteY6" fmla="*/ 5573698 h 5788662"/>
              <a:gd name="connsiteX7" fmla="*/ 64132 w 5077122"/>
              <a:gd name="connsiteY7" fmla="*/ 2977256 h 5788662"/>
              <a:gd name="connsiteX0" fmla="*/ 63780 w 5077369"/>
              <a:gd name="connsiteY0" fmla="*/ 2977256 h 5777171"/>
              <a:gd name="connsiteX1" fmla="*/ 1190503 w 5077369"/>
              <a:gd name="connsiteY1" fmla="*/ 806140 h 5777171"/>
              <a:gd name="connsiteX2" fmla="*/ 3569563 w 5077369"/>
              <a:gd name="connsiteY2" fmla="*/ 4971 h 5777171"/>
              <a:gd name="connsiteX3" fmla="*/ 4922736 w 5077369"/>
              <a:gd name="connsiteY3" fmla="*/ 1116351 h 5777171"/>
              <a:gd name="connsiteX4" fmla="*/ 4821488 w 5077369"/>
              <a:gd name="connsiteY4" fmla="*/ 4344684 h 5777171"/>
              <a:gd name="connsiteX5" fmla="*/ 2906176 w 5077369"/>
              <a:gd name="connsiteY5" fmla="*/ 5461414 h 5777171"/>
              <a:gd name="connsiteX6" fmla="*/ 439384 w 5077369"/>
              <a:gd name="connsiteY6" fmla="*/ 5573698 h 5777171"/>
              <a:gd name="connsiteX7" fmla="*/ 63780 w 5077369"/>
              <a:gd name="connsiteY7" fmla="*/ 2977256 h 5777171"/>
              <a:gd name="connsiteX0" fmla="*/ 63780 w 5101235"/>
              <a:gd name="connsiteY0" fmla="*/ 2977256 h 5777171"/>
              <a:gd name="connsiteX1" fmla="*/ 1190503 w 5101235"/>
              <a:gd name="connsiteY1" fmla="*/ 806140 h 5777171"/>
              <a:gd name="connsiteX2" fmla="*/ 3569563 w 5101235"/>
              <a:gd name="connsiteY2" fmla="*/ 4971 h 5777171"/>
              <a:gd name="connsiteX3" fmla="*/ 4922736 w 5101235"/>
              <a:gd name="connsiteY3" fmla="*/ 1116351 h 5777171"/>
              <a:gd name="connsiteX4" fmla="*/ 5075116 w 5101235"/>
              <a:gd name="connsiteY4" fmla="*/ 2689206 h 5777171"/>
              <a:gd name="connsiteX5" fmla="*/ 4821488 w 5101235"/>
              <a:gd name="connsiteY5" fmla="*/ 4344684 h 5777171"/>
              <a:gd name="connsiteX6" fmla="*/ 2906176 w 5101235"/>
              <a:gd name="connsiteY6" fmla="*/ 5461414 h 5777171"/>
              <a:gd name="connsiteX7" fmla="*/ 439384 w 5101235"/>
              <a:gd name="connsiteY7" fmla="*/ 5573698 h 5777171"/>
              <a:gd name="connsiteX8" fmla="*/ 63780 w 5101235"/>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69834"/>
              <a:gd name="connsiteX1" fmla="*/ 1190503 w 5143524"/>
              <a:gd name="connsiteY1" fmla="*/ 806140 h 5769834"/>
              <a:gd name="connsiteX2" fmla="*/ 3569563 w 5143524"/>
              <a:gd name="connsiteY2" fmla="*/ 4971 h 5769834"/>
              <a:gd name="connsiteX3" fmla="*/ 4922736 w 5143524"/>
              <a:gd name="connsiteY3" fmla="*/ 1116351 h 5769834"/>
              <a:gd name="connsiteX4" fmla="*/ 5132074 w 5143524"/>
              <a:gd name="connsiteY4" fmla="*/ 2643545 h 5769834"/>
              <a:gd name="connsiteX5" fmla="*/ 4790420 w 5143524"/>
              <a:gd name="connsiteY5" fmla="*/ 4466445 h 5769834"/>
              <a:gd name="connsiteX6" fmla="*/ 2906176 w 5143524"/>
              <a:gd name="connsiteY6" fmla="*/ 5461414 h 5769834"/>
              <a:gd name="connsiteX7" fmla="*/ 439384 w 5143524"/>
              <a:gd name="connsiteY7" fmla="*/ 5573698 h 5769834"/>
              <a:gd name="connsiteX8" fmla="*/ 63780 w 5143524"/>
              <a:gd name="connsiteY8" fmla="*/ 2977256 h 5769834"/>
              <a:gd name="connsiteX0" fmla="*/ 63780 w 5135739"/>
              <a:gd name="connsiteY0" fmla="*/ 2972991 h 5765569"/>
              <a:gd name="connsiteX1" fmla="*/ 1190503 w 5135739"/>
              <a:gd name="connsiteY1" fmla="*/ 801875 h 5765569"/>
              <a:gd name="connsiteX2" fmla="*/ 3569563 w 5135739"/>
              <a:gd name="connsiteY2" fmla="*/ 706 h 5765569"/>
              <a:gd name="connsiteX3" fmla="*/ 4855422 w 5135739"/>
              <a:gd name="connsiteY3" fmla="*/ 909149 h 5765569"/>
              <a:gd name="connsiteX4" fmla="*/ 5132074 w 5135739"/>
              <a:gd name="connsiteY4" fmla="*/ 2639280 h 5765569"/>
              <a:gd name="connsiteX5" fmla="*/ 4790420 w 5135739"/>
              <a:gd name="connsiteY5" fmla="*/ 4462180 h 5765569"/>
              <a:gd name="connsiteX6" fmla="*/ 2906176 w 5135739"/>
              <a:gd name="connsiteY6" fmla="*/ 5457149 h 5765569"/>
              <a:gd name="connsiteX7" fmla="*/ 439384 w 5135739"/>
              <a:gd name="connsiteY7" fmla="*/ 5569433 h 5765569"/>
              <a:gd name="connsiteX8" fmla="*/ 63780 w 5135739"/>
              <a:gd name="connsiteY8" fmla="*/ 2972991 h 5765569"/>
              <a:gd name="connsiteX0" fmla="*/ 63780 w 5134160"/>
              <a:gd name="connsiteY0" fmla="*/ 2972991 h 5765569"/>
              <a:gd name="connsiteX1" fmla="*/ 1190503 w 5134160"/>
              <a:gd name="connsiteY1" fmla="*/ 801875 h 5765569"/>
              <a:gd name="connsiteX2" fmla="*/ 3569563 w 5134160"/>
              <a:gd name="connsiteY2" fmla="*/ 706 h 5765569"/>
              <a:gd name="connsiteX3" fmla="*/ 4855422 w 5134160"/>
              <a:gd name="connsiteY3" fmla="*/ 909149 h 5765569"/>
              <a:gd name="connsiteX4" fmla="*/ 5132074 w 5134160"/>
              <a:gd name="connsiteY4" fmla="*/ 2639280 h 5765569"/>
              <a:gd name="connsiteX5" fmla="*/ 4790420 w 5134160"/>
              <a:gd name="connsiteY5" fmla="*/ 4462180 h 5765569"/>
              <a:gd name="connsiteX6" fmla="*/ 2906176 w 5134160"/>
              <a:gd name="connsiteY6" fmla="*/ 5457149 h 5765569"/>
              <a:gd name="connsiteX7" fmla="*/ 439384 w 5134160"/>
              <a:gd name="connsiteY7" fmla="*/ 5569433 h 5765569"/>
              <a:gd name="connsiteX8" fmla="*/ 63780 w 5134160"/>
              <a:gd name="connsiteY8" fmla="*/ 2972991 h 5765569"/>
              <a:gd name="connsiteX0" fmla="*/ 63780 w 5136191"/>
              <a:gd name="connsiteY0" fmla="*/ 3003381 h 5795959"/>
              <a:gd name="connsiteX1" fmla="*/ 1190503 w 5136191"/>
              <a:gd name="connsiteY1" fmla="*/ 832265 h 5795959"/>
              <a:gd name="connsiteX2" fmla="*/ 3517783 w 5136191"/>
              <a:gd name="connsiteY2" fmla="*/ 656 h 5795959"/>
              <a:gd name="connsiteX3" fmla="*/ 4855422 w 5136191"/>
              <a:gd name="connsiteY3" fmla="*/ 939539 h 5795959"/>
              <a:gd name="connsiteX4" fmla="*/ 5132074 w 5136191"/>
              <a:gd name="connsiteY4" fmla="*/ 2669670 h 5795959"/>
              <a:gd name="connsiteX5" fmla="*/ 4790420 w 5136191"/>
              <a:gd name="connsiteY5" fmla="*/ 4492570 h 5795959"/>
              <a:gd name="connsiteX6" fmla="*/ 2906176 w 5136191"/>
              <a:gd name="connsiteY6" fmla="*/ 5487539 h 5795959"/>
              <a:gd name="connsiteX7" fmla="*/ 439384 w 5136191"/>
              <a:gd name="connsiteY7" fmla="*/ 5599823 h 5795959"/>
              <a:gd name="connsiteX8" fmla="*/ 63780 w 5136191"/>
              <a:gd name="connsiteY8" fmla="*/ 3003381 h 5795959"/>
              <a:gd name="connsiteX0" fmla="*/ 63780 w 5136190"/>
              <a:gd name="connsiteY0" fmla="*/ 3006874 h 5799452"/>
              <a:gd name="connsiteX1" fmla="*/ 1190503 w 5136190"/>
              <a:gd name="connsiteY1" fmla="*/ 835758 h 5799452"/>
              <a:gd name="connsiteX2" fmla="*/ 3517783 w 5136190"/>
              <a:gd name="connsiteY2" fmla="*/ 4149 h 5799452"/>
              <a:gd name="connsiteX3" fmla="*/ 4855422 w 5136190"/>
              <a:gd name="connsiteY3" fmla="*/ 943032 h 5799452"/>
              <a:gd name="connsiteX4" fmla="*/ 5132074 w 5136190"/>
              <a:gd name="connsiteY4" fmla="*/ 2673163 h 5799452"/>
              <a:gd name="connsiteX5" fmla="*/ 4790420 w 5136190"/>
              <a:gd name="connsiteY5" fmla="*/ 4496063 h 5799452"/>
              <a:gd name="connsiteX6" fmla="*/ 2906176 w 5136190"/>
              <a:gd name="connsiteY6" fmla="*/ 5491032 h 5799452"/>
              <a:gd name="connsiteX7" fmla="*/ 439384 w 5136190"/>
              <a:gd name="connsiteY7" fmla="*/ 5603316 h 5799452"/>
              <a:gd name="connsiteX8" fmla="*/ 63780 w 5136190"/>
              <a:gd name="connsiteY8" fmla="*/ 3006874 h 5799452"/>
              <a:gd name="connsiteX0" fmla="*/ 63780 w 5136046"/>
              <a:gd name="connsiteY0" fmla="*/ 2996812 h 5789390"/>
              <a:gd name="connsiteX1" fmla="*/ 1190503 w 5136046"/>
              <a:gd name="connsiteY1" fmla="*/ 825696 h 5789390"/>
              <a:gd name="connsiteX2" fmla="*/ 3533318 w 5136046"/>
              <a:gd name="connsiteY2" fmla="*/ 4234 h 5789390"/>
              <a:gd name="connsiteX3" fmla="*/ 4855422 w 5136046"/>
              <a:gd name="connsiteY3" fmla="*/ 932970 h 5789390"/>
              <a:gd name="connsiteX4" fmla="*/ 5132074 w 5136046"/>
              <a:gd name="connsiteY4" fmla="*/ 2663101 h 5789390"/>
              <a:gd name="connsiteX5" fmla="*/ 4790420 w 5136046"/>
              <a:gd name="connsiteY5" fmla="*/ 4486001 h 5789390"/>
              <a:gd name="connsiteX6" fmla="*/ 2906176 w 5136046"/>
              <a:gd name="connsiteY6" fmla="*/ 5480970 h 5789390"/>
              <a:gd name="connsiteX7" fmla="*/ 439384 w 5136046"/>
              <a:gd name="connsiteY7" fmla="*/ 5593254 h 5789390"/>
              <a:gd name="connsiteX8" fmla="*/ 63780 w 5136046"/>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7215 w 5139482"/>
              <a:gd name="connsiteY0" fmla="*/ 2996812 h 5785866"/>
              <a:gd name="connsiteX1" fmla="*/ 1193938 w 5139482"/>
              <a:gd name="connsiteY1" fmla="*/ 825696 h 5785866"/>
              <a:gd name="connsiteX2" fmla="*/ 3536753 w 5139482"/>
              <a:gd name="connsiteY2" fmla="*/ 4234 h 5785866"/>
              <a:gd name="connsiteX3" fmla="*/ 4858857 w 5139482"/>
              <a:gd name="connsiteY3" fmla="*/ 932970 h 5785866"/>
              <a:gd name="connsiteX4" fmla="*/ 5135509 w 5139482"/>
              <a:gd name="connsiteY4" fmla="*/ 2663101 h 5785866"/>
              <a:gd name="connsiteX5" fmla="*/ 4762787 w 5139482"/>
              <a:gd name="connsiteY5" fmla="*/ 4486001 h 5785866"/>
              <a:gd name="connsiteX6" fmla="*/ 3007994 w 5139482"/>
              <a:gd name="connsiteY6" fmla="*/ 5470824 h 5785866"/>
              <a:gd name="connsiteX7" fmla="*/ 442819 w 5139482"/>
              <a:gd name="connsiteY7" fmla="*/ 5593254 h 5785866"/>
              <a:gd name="connsiteX8" fmla="*/ 67215 w 5139482"/>
              <a:gd name="connsiteY8" fmla="*/ 2996812 h 5785866"/>
              <a:gd name="connsiteX0" fmla="*/ 67215 w 5139482"/>
              <a:gd name="connsiteY0" fmla="*/ 2996812 h 5798025"/>
              <a:gd name="connsiteX1" fmla="*/ 1193938 w 5139482"/>
              <a:gd name="connsiteY1" fmla="*/ 825696 h 5798025"/>
              <a:gd name="connsiteX2" fmla="*/ 3536753 w 5139482"/>
              <a:gd name="connsiteY2" fmla="*/ 4234 h 5798025"/>
              <a:gd name="connsiteX3" fmla="*/ 4858857 w 5139482"/>
              <a:gd name="connsiteY3" fmla="*/ 932970 h 5798025"/>
              <a:gd name="connsiteX4" fmla="*/ 5135509 w 5139482"/>
              <a:gd name="connsiteY4" fmla="*/ 2663101 h 5798025"/>
              <a:gd name="connsiteX5" fmla="*/ 4762787 w 5139482"/>
              <a:gd name="connsiteY5" fmla="*/ 4486001 h 5798025"/>
              <a:gd name="connsiteX6" fmla="*/ 3007994 w 5139482"/>
              <a:gd name="connsiteY6" fmla="*/ 5470824 h 5798025"/>
              <a:gd name="connsiteX7" fmla="*/ 442819 w 5139482"/>
              <a:gd name="connsiteY7" fmla="*/ 5593254 h 5798025"/>
              <a:gd name="connsiteX8" fmla="*/ 67215 w 5139482"/>
              <a:gd name="connsiteY8" fmla="*/ 2996812 h 5798025"/>
              <a:gd name="connsiteX0" fmla="*/ 54799 w 5127066"/>
              <a:gd name="connsiteY0" fmla="*/ 2996812 h 5813475"/>
              <a:gd name="connsiteX1" fmla="*/ 1181522 w 5127066"/>
              <a:gd name="connsiteY1" fmla="*/ 825696 h 5813475"/>
              <a:gd name="connsiteX2" fmla="*/ 3524337 w 5127066"/>
              <a:gd name="connsiteY2" fmla="*/ 4234 h 5813475"/>
              <a:gd name="connsiteX3" fmla="*/ 4846441 w 5127066"/>
              <a:gd name="connsiteY3" fmla="*/ 932970 h 5813475"/>
              <a:gd name="connsiteX4" fmla="*/ 5123093 w 5127066"/>
              <a:gd name="connsiteY4" fmla="*/ 2663101 h 5813475"/>
              <a:gd name="connsiteX5" fmla="*/ 4750371 w 5127066"/>
              <a:gd name="connsiteY5" fmla="*/ 4486001 h 5813475"/>
              <a:gd name="connsiteX6" fmla="*/ 2995578 w 5127066"/>
              <a:gd name="connsiteY6" fmla="*/ 5470824 h 5813475"/>
              <a:gd name="connsiteX7" fmla="*/ 471828 w 5127066"/>
              <a:gd name="connsiteY7" fmla="*/ 5628767 h 5813475"/>
              <a:gd name="connsiteX8" fmla="*/ 54799 w 5127066"/>
              <a:gd name="connsiteY8" fmla="*/ 2996812 h 5813475"/>
              <a:gd name="connsiteX0" fmla="*/ 50644 w 5122911"/>
              <a:gd name="connsiteY0" fmla="*/ 2996812 h 5805524"/>
              <a:gd name="connsiteX1" fmla="*/ 1177367 w 5122911"/>
              <a:gd name="connsiteY1" fmla="*/ 825696 h 5805524"/>
              <a:gd name="connsiteX2" fmla="*/ 3520182 w 5122911"/>
              <a:gd name="connsiteY2" fmla="*/ 4234 h 5805524"/>
              <a:gd name="connsiteX3" fmla="*/ 4842286 w 5122911"/>
              <a:gd name="connsiteY3" fmla="*/ 932970 h 5805524"/>
              <a:gd name="connsiteX4" fmla="*/ 5118938 w 5122911"/>
              <a:gd name="connsiteY4" fmla="*/ 2663101 h 5805524"/>
              <a:gd name="connsiteX5" fmla="*/ 4746216 w 5122911"/>
              <a:gd name="connsiteY5" fmla="*/ 4486001 h 5805524"/>
              <a:gd name="connsiteX6" fmla="*/ 2991423 w 5122911"/>
              <a:gd name="connsiteY6" fmla="*/ 5470824 h 5805524"/>
              <a:gd name="connsiteX7" fmla="*/ 483206 w 5122911"/>
              <a:gd name="connsiteY7" fmla="*/ 5618621 h 5805524"/>
              <a:gd name="connsiteX8" fmla="*/ 50644 w 5122911"/>
              <a:gd name="connsiteY8" fmla="*/ 2996812 h 5805524"/>
              <a:gd name="connsiteX0" fmla="*/ 50644 w 5122911"/>
              <a:gd name="connsiteY0" fmla="*/ 2997430 h 5806142"/>
              <a:gd name="connsiteX1" fmla="*/ 1177367 w 5122911"/>
              <a:gd name="connsiteY1" fmla="*/ 826314 h 5806142"/>
              <a:gd name="connsiteX2" fmla="*/ 3520182 w 5122911"/>
              <a:gd name="connsiteY2" fmla="*/ 4852 h 5806142"/>
              <a:gd name="connsiteX3" fmla="*/ 4842286 w 5122911"/>
              <a:gd name="connsiteY3" fmla="*/ 933588 h 5806142"/>
              <a:gd name="connsiteX4" fmla="*/ 5118938 w 5122911"/>
              <a:gd name="connsiteY4" fmla="*/ 2663719 h 5806142"/>
              <a:gd name="connsiteX5" fmla="*/ 4746216 w 5122911"/>
              <a:gd name="connsiteY5" fmla="*/ 4486619 h 5806142"/>
              <a:gd name="connsiteX6" fmla="*/ 2991423 w 5122911"/>
              <a:gd name="connsiteY6" fmla="*/ 5471442 h 5806142"/>
              <a:gd name="connsiteX7" fmla="*/ 483206 w 5122911"/>
              <a:gd name="connsiteY7" fmla="*/ 5619239 h 5806142"/>
              <a:gd name="connsiteX8" fmla="*/ 50644 w 5122911"/>
              <a:gd name="connsiteY8" fmla="*/ 2997430 h 5806142"/>
              <a:gd name="connsiteX0" fmla="*/ 60091 w 5132358"/>
              <a:gd name="connsiteY0" fmla="*/ 2997431 h 5821926"/>
              <a:gd name="connsiteX1" fmla="*/ 1186814 w 5132358"/>
              <a:gd name="connsiteY1" fmla="*/ 826315 h 5821926"/>
              <a:gd name="connsiteX2" fmla="*/ 3529629 w 5132358"/>
              <a:gd name="connsiteY2" fmla="*/ 4853 h 5821926"/>
              <a:gd name="connsiteX3" fmla="*/ 4851733 w 5132358"/>
              <a:gd name="connsiteY3" fmla="*/ 933589 h 5821926"/>
              <a:gd name="connsiteX4" fmla="*/ 5128385 w 5132358"/>
              <a:gd name="connsiteY4" fmla="*/ 2663720 h 5821926"/>
              <a:gd name="connsiteX5" fmla="*/ 4755663 w 5132358"/>
              <a:gd name="connsiteY5" fmla="*/ 4486620 h 5821926"/>
              <a:gd name="connsiteX6" fmla="*/ 3000870 w 5132358"/>
              <a:gd name="connsiteY6" fmla="*/ 5471443 h 5821926"/>
              <a:gd name="connsiteX7" fmla="*/ 492653 w 5132358"/>
              <a:gd name="connsiteY7" fmla="*/ 5619240 h 5821926"/>
              <a:gd name="connsiteX8" fmla="*/ 60091 w 5132358"/>
              <a:gd name="connsiteY8" fmla="*/ 2997431 h 5821926"/>
              <a:gd name="connsiteX0" fmla="*/ 60092 w 5132359"/>
              <a:gd name="connsiteY0" fmla="*/ 2996715 h 5821210"/>
              <a:gd name="connsiteX1" fmla="*/ 1186815 w 5132359"/>
              <a:gd name="connsiteY1" fmla="*/ 825599 h 5821210"/>
              <a:gd name="connsiteX2" fmla="*/ 3529630 w 5132359"/>
              <a:gd name="connsiteY2" fmla="*/ 4137 h 5821210"/>
              <a:gd name="connsiteX3" fmla="*/ 4851734 w 5132359"/>
              <a:gd name="connsiteY3" fmla="*/ 932873 h 5821210"/>
              <a:gd name="connsiteX4" fmla="*/ 5128386 w 5132359"/>
              <a:gd name="connsiteY4" fmla="*/ 2663004 h 5821210"/>
              <a:gd name="connsiteX5" fmla="*/ 4755664 w 5132359"/>
              <a:gd name="connsiteY5" fmla="*/ 4485904 h 5821210"/>
              <a:gd name="connsiteX6" fmla="*/ 3000871 w 5132359"/>
              <a:gd name="connsiteY6" fmla="*/ 5470727 h 5821210"/>
              <a:gd name="connsiteX7" fmla="*/ 492654 w 5132359"/>
              <a:gd name="connsiteY7" fmla="*/ 5618524 h 5821210"/>
              <a:gd name="connsiteX8" fmla="*/ 60092 w 5132359"/>
              <a:gd name="connsiteY8" fmla="*/ 2996715 h 5821210"/>
              <a:gd name="connsiteX0" fmla="*/ 60092 w 5128733"/>
              <a:gd name="connsiteY0" fmla="*/ 2996715 h 5821210"/>
              <a:gd name="connsiteX1" fmla="*/ 1186815 w 5128733"/>
              <a:gd name="connsiteY1" fmla="*/ 825599 h 5821210"/>
              <a:gd name="connsiteX2" fmla="*/ 3529630 w 5128733"/>
              <a:gd name="connsiteY2" fmla="*/ 4137 h 5821210"/>
              <a:gd name="connsiteX3" fmla="*/ 4851734 w 5128733"/>
              <a:gd name="connsiteY3" fmla="*/ 932873 h 5821210"/>
              <a:gd name="connsiteX4" fmla="*/ 5128386 w 5128733"/>
              <a:gd name="connsiteY4" fmla="*/ 2663004 h 5821210"/>
              <a:gd name="connsiteX5" fmla="*/ 4755664 w 5128733"/>
              <a:gd name="connsiteY5" fmla="*/ 4485904 h 5821210"/>
              <a:gd name="connsiteX6" fmla="*/ 3000871 w 5128733"/>
              <a:gd name="connsiteY6" fmla="*/ 5470727 h 5821210"/>
              <a:gd name="connsiteX7" fmla="*/ 492654 w 5128733"/>
              <a:gd name="connsiteY7" fmla="*/ 5618524 h 5821210"/>
              <a:gd name="connsiteX8" fmla="*/ 60092 w 5128733"/>
              <a:gd name="connsiteY8" fmla="*/ 2996715 h 5821210"/>
              <a:gd name="connsiteX0" fmla="*/ 60092 w 5128470"/>
              <a:gd name="connsiteY0" fmla="*/ 2996715 h 5821210"/>
              <a:gd name="connsiteX1" fmla="*/ 1186815 w 5128470"/>
              <a:gd name="connsiteY1" fmla="*/ 825599 h 5821210"/>
              <a:gd name="connsiteX2" fmla="*/ 3529630 w 5128470"/>
              <a:gd name="connsiteY2" fmla="*/ 4137 h 5821210"/>
              <a:gd name="connsiteX3" fmla="*/ 4851734 w 5128470"/>
              <a:gd name="connsiteY3" fmla="*/ 932873 h 5821210"/>
              <a:gd name="connsiteX4" fmla="*/ 5128386 w 5128470"/>
              <a:gd name="connsiteY4" fmla="*/ 2663004 h 5821210"/>
              <a:gd name="connsiteX5" fmla="*/ 4755664 w 5128470"/>
              <a:gd name="connsiteY5" fmla="*/ 4485904 h 5821210"/>
              <a:gd name="connsiteX6" fmla="*/ 3000871 w 5128470"/>
              <a:gd name="connsiteY6" fmla="*/ 5470727 h 5821210"/>
              <a:gd name="connsiteX7" fmla="*/ 492654 w 5128470"/>
              <a:gd name="connsiteY7" fmla="*/ 5618524 h 5821210"/>
              <a:gd name="connsiteX8" fmla="*/ 60092 w 5128470"/>
              <a:gd name="connsiteY8" fmla="*/ 2996715 h 5821210"/>
              <a:gd name="connsiteX0" fmla="*/ 60092 w 5133632"/>
              <a:gd name="connsiteY0" fmla="*/ 2996715 h 5821210"/>
              <a:gd name="connsiteX1" fmla="*/ 1186815 w 5133632"/>
              <a:gd name="connsiteY1" fmla="*/ 825599 h 5821210"/>
              <a:gd name="connsiteX2" fmla="*/ 3529630 w 5133632"/>
              <a:gd name="connsiteY2" fmla="*/ 4137 h 5821210"/>
              <a:gd name="connsiteX3" fmla="*/ 4851734 w 5133632"/>
              <a:gd name="connsiteY3" fmla="*/ 932873 h 5821210"/>
              <a:gd name="connsiteX4" fmla="*/ 5133564 w 5133632"/>
              <a:gd name="connsiteY4" fmla="*/ 2591978 h 5821210"/>
              <a:gd name="connsiteX5" fmla="*/ 4755664 w 5133632"/>
              <a:gd name="connsiteY5" fmla="*/ 4485904 h 5821210"/>
              <a:gd name="connsiteX6" fmla="*/ 3000871 w 5133632"/>
              <a:gd name="connsiteY6" fmla="*/ 5470727 h 5821210"/>
              <a:gd name="connsiteX7" fmla="*/ 492654 w 5133632"/>
              <a:gd name="connsiteY7" fmla="*/ 5618524 h 5821210"/>
              <a:gd name="connsiteX8" fmla="*/ 60092 w 5133632"/>
              <a:gd name="connsiteY8" fmla="*/ 2996715 h 5821210"/>
              <a:gd name="connsiteX0" fmla="*/ 60092 w 5154638"/>
              <a:gd name="connsiteY0" fmla="*/ 2993770 h 5818265"/>
              <a:gd name="connsiteX1" fmla="*/ 1186815 w 5154638"/>
              <a:gd name="connsiteY1" fmla="*/ 822654 h 5818265"/>
              <a:gd name="connsiteX2" fmla="*/ 3529630 w 5154638"/>
              <a:gd name="connsiteY2" fmla="*/ 1192 h 5818265"/>
              <a:gd name="connsiteX3" fmla="*/ 4934584 w 5154638"/>
              <a:gd name="connsiteY3" fmla="*/ 691478 h 5818265"/>
              <a:gd name="connsiteX4" fmla="*/ 5133564 w 5154638"/>
              <a:gd name="connsiteY4" fmla="*/ 2589033 h 5818265"/>
              <a:gd name="connsiteX5" fmla="*/ 4755664 w 5154638"/>
              <a:gd name="connsiteY5" fmla="*/ 4482959 h 5818265"/>
              <a:gd name="connsiteX6" fmla="*/ 3000871 w 5154638"/>
              <a:gd name="connsiteY6" fmla="*/ 5467782 h 5818265"/>
              <a:gd name="connsiteX7" fmla="*/ 492654 w 5154638"/>
              <a:gd name="connsiteY7" fmla="*/ 5615579 h 5818265"/>
              <a:gd name="connsiteX8" fmla="*/ 60092 w 5154638"/>
              <a:gd name="connsiteY8" fmla="*/ 2993770 h 5818265"/>
              <a:gd name="connsiteX0" fmla="*/ 60092 w 5133935"/>
              <a:gd name="connsiteY0" fmla="*/ 2992580 h 5817075"/>
              <a:gd name="connsiteX1" fmla="*/ 1186815 w 5133935"/>
              <a:gd name="connsiteY1" fmla="*/ 821464 h 5817075"/>
              <a:gd name="connsiteX2" fmla="*/ 3529630 w 5133935"/>
              <a:gd name="connsiteY2" fmla="*/ 2 h 5817075"/>
              <a:gd name="connsiteX3" fmla="*/ 4794777 w 5133935"/>
              <a:gd name="connsiteY3" fmla="*/ 817122 h 5817075"/>
              <a:gd name="connsiteX4" fmla="*/ 5133564 w 5133935"/>
              <a:gd name="connsiteY4" fmla="*/ 2587843 h 5817075"/>
              <a:gd name="connsiteX5" fmla="*/ 4755664 w 5133935"/>
              <a:gd name="connsiteY5" fmla="*/ 4481769 h 5817075"/>
              <a:gd name="connsiteX6" fmla="*/ 3000871 w 5133935"/>
              <a:gd name="connsiteY6" fmla="*/ 5466592 h 5817075"/>
              <a:gd name="connsiteX7" fmla="*/ 492654 w 5133935"/>
              <a:gd name="connsiteY7" fmla="*/ 5614389 h 5817075"/>
              <a:gd name="connsiteX8" fmla="*/ 60092 w 5133935"/>
              <a:gd name="connsiteY8" fmla="*/ 2992580 h 5817075"/>
              <a:gd name="connsiteX0" fmla="*/ 60092 w 5133935"/>
              <a:gd name="connsiteY0" fmla="*/ 2999601 h 5824096"/>
              <a:gd name="connsiteX1" fmla="*/ 1186815 w 5133935"/>
              <a:gd name="connsiteY1" fmla="*/ 828485 h 5824096"/>
              <a:gd name="connsiteX2" fmla="*/ 3529630 w 5133935"/>
              <a:gd name="connsiteY2" fmla="*/ 7023 h 5824096"/>
              <a:gd name="connsiteX3" fmla="*/ 4794777 w 5133935"/>
              <a:gd name="connsiteY3" fmla="*/ 824143 h 5824096"/>
              <a:gd name="connsiteX4" fmla="*/ 5133564 w 5133935"/>
              <a:gd name="connsiteY4" fmla="*/ 2594864 h 5824096"/>
              <a:gd name="connsiteX5" fmla="*/ 4755664 w 5133935"/>
              <a:gd name="connsiteY5" fmla="*/ 4488790 h 5824096"/>
              <a:gd name="connsiteX6" fmla="*/ 3000871 w 5133935"/>
              <a:gd name="connsiteY6" fmla="*/ 5473613 h 5824096"/>
              <a:gd name="connsiteX7" fmla="*/ 492654 w 5133935"/>
              <a:gd name="connsiteY7" fmla="*/ 5621410 h 5824096"/>
              <a:gd name="connsiteX8" fmla="*/ 60092 w 5133935"/>
              <a:gd name="connsiteY8" fmla="*/ 2999601 h 5824096"/>
              <a:gd name="connsiteX0" fmla="*/ 60092 w 5134625"/>
              <a:gd name="connsiteY0" fmla="*/ 2999601 h 5821704"/>
              <a:gd name="connsiteX1" fmla="*/ 1186815 w 5134625"/>
              <a:gd name="connsiteY1" fmla="*/ 828485 h 5821704"/>
              <a:gd name="connsiteX2" fmla="*/ 3529630 w 5134625"/>
              <a:gd name="connsiteY2" fmla="*/ 7023 h 5821704"/>
              <a:gd name="connsiteX3" fmla="*/ 4794777 w 5134625"/>
              <a:gd name="connsiteY3" fmla="*/ 824143 h 5821704"/>
              <a:gd name="connsiteX4" fmla="*/ 5133564 w 5134625"/>
              <a:gd name="connsiteY4" fmla="*/ 2594864 h 5821704"/>
              <a:gd name="connsiteX5" fmla="*/ 4724597 w 5134625"/>
              <a:gd name="connsiteY5" fmla="*/ 4554744 h 5821704"/>
              <a:gd name="connsiteX6" fmla="*/ 3000871 w 5134625"/>
              <a:gd name="connsiteY6" fmla="*/ 5473613 h 5821704"/>
              <a:gd name="connsiteX7" fmla="*/ 492654 w 5134625"/>
              <a:gd name="connsiteY7" fmla="*/ 5621410 h 5821704"/>
              <a:gd name="connsiteX8" fmla="*/ 60092 w 5134625"/>
              <a:gd name="connsiteY8" fmla="*/ 2999601 h 5821704"/>
              <a:gd name="connsiteX0" fmla="*/ 60092 w 5135224"/>
              <a:gd name="connsiteY0" fmla="*/ 2999601 h 5821522"/>
              <a:gd name="connsiteX1" fmla="*/ 1186815 w 5135224"/>
              <a:gd name="connsiteY1" fmla="*/ 828485 h 5821522"/>
              <a:gd name="connsiteX2" fmla="*/ 3529630 w 5135224"/>
              <a:gd name="connsiteY2" fmla="*/ 7023 h 5821522"/>
              <a:gd name="connsiteX3" fmla="*/ 4794777 w 5135224"/>
              <a:gd name="connsiteY3" fmla="*/ 824143 h 5821522"/>
              <a:gd name="connsiteX4" fmla="*/ 5133564 w 5135224"/>
              <a:gd name="connsiteY4" fmla="*/ 2594864 h 5821522"/>
              <a:gd name="connsiteX5" fmla="*/ 4703885 w 5135224"/>
              <a:gd name="connsiteY5" fmla="*/ 4559817 h 5821522"/>
              <a:gd name="connsiteX6" fmla="*/ 3000871 w 5135224"/>
              <a:gd name="connsiteY6" fmla="*/ 5473613 h 5821522"/>
              <a:gd name="connsiteX7" fmla="*/ 492654 w 5135224"/>
              <a:gd name="connsiteY7" fmla="*/ 5621410 h 5821522"/>
              <a:gd name="connsiteX8" fmla="*/ 60092 w 5135224"/>
              <a:gd name="connsiteY8" fmla="*/ 2999601 h 5821522"/>
              <a:gd name="connsiteX0" fmla="*/ 49795 w 5124927"/>
              <a:gd name="connsiteY0" fmla="*/ 2999601 h 5799300"/>
              <a:gd name="connsiteX1" fmla="*/ 1176518 w 5124927"/>
              <a:gd name="connsiteY1" fmla="*/ 828485 h 5799300"/>
              <a:gd name="connsiteX2" fmla="*/ 3519333 w 5124927"/>
              <a:gd name="connsiteY2" fmla="*/ 7023 h 5799300"/>
              <a:gd name="connsiteX3" fmla="*/ 4784480 w 5124927"/>
              <a:gd name="connsiteY3" fmla="*/ 824143 h 5799300"/>
              <a:gd name="connsiteX4" fmla="*/ 5123267 w 5124927"/>
              <a:gd name="connsiteY4" fmla="*/ 2594864 h 5799300"/>
              <a:gd name="connsiteX5" fmla="*/ 4693588 w 5124927"/>
              <a:gd name="connsiteY5" fmla="*/ 4559817 h 5799300"/>
              <a:gd name="connsiteX6" fmla="*/ 2959506 w 5124927"/>
              <a:gd name="connsiteY6" fmla="*/ 5453320 h 5799300"/>
              <a:gd name="connsiteX7" fmla="*/ 482357 w 5124927"/>
              <a:gd name="connsiteY7" fmla="*/ 5621410 h 5799300"/>
              <a:gd name="connsiteX8" fmla="*/ 49795 w 5124927"/>
              <a:gd name="connsiteY8" fmla="*/ 2999601 h 5799300"/>
              <a:gd name="connsiteX0" fmla="*/ 51655 w 5126787"/>
              <a:gd name="connsiteY0" fmla="*/ 2999601 h 5794630"/>
              <a:gd name="connsiteX1" fmla="*/ 1178378 w 5126787"/>
              <a:gd name="connsiteY1" fmla="*/ 828485 h 5794630"/>
              <a:gd name="connsiteX2" fmla="*/ 3521193 w 5126787"/>
              <a:gd name="connsiteY2" fmla="*/ 7023 h 5794630"/>
              <a:gd name="connsiteX3" fmla="*/ 4786340 w 5126787"/>
              <a:gd name="connsiteY3" fmla="*/ 824143 h 5794630"/>
              <a:gd name="connsiteX4" fmla="*/ 5125127 w 5126787"/>
              <a:gd name="connsiteY4" fmla="*/ 2594864 h 5794630"/>
              <a:gd name="connsiteX5" fmla="*/ 4695448 w 5126787"/>
              <a:gd name="connsiteY5" fmla="*/ 4559817 h 5794630"/>
              <a:gd name="connsiteX6" fmla="*/ 3028682 w 5126787"/>
              <a:gd name="connsiteY6" fmla="*/ 5438099 h 5794630"/>
              <a:gd name="connsiteX7" fmla="*/ 484217 w 5126787"/>
              <a:gd name="connsiteY7" fmla="*/ 5621410 h 5794630"/>
              <a:gd name="connsiteX8" fmla="*/ 51655 w 5126787"/>
              <a:gd name="connsiteY8" fmla="*/ 2999601 h 5794630"/>
              <a:gd name="connsiteX0" fmla="*/ 66797 w 5141929"/>
              <a:gd name="connsiteY0" fmla="*/ 2999601 h 5826093"/>
              <a:gd name="connsiteX1" fmla="*/ 1193520 w 5141929"/>
              <a:gd name="connsiteY1" fmla="*/ 828485 h 5826093"/>
              <a:gd name="connsiteX2" fmla="*/ 3536335 w 5141929"/>
              <a:gd name="connsiteY2" fmla="*/ 7023 h 5826093"/>
              <a:gd name="connsiteX3" fmla="*/ 4801482 w 5141929"/>
              <a:gd name="connsiteY3" fmla="*/ 824143 h 5826093"/>
              <a:gd name="connsiteX4" fmla="*/ 5140269 w 5141929"/>
              <a:gd name="connsiteY4" fmla="*/ 2594864 h 5826093"/>
              <a:gd name="connsiteX5" fmla="*/ 4710590 w 5141929"/>
              <a:gd name="connsiteY5" fmla="*/ 4559817 h 5826093"/>
              <a:gd name="connsiteX6" fmla="*/ 3043824 w 5141929"/>
              <a:gd name="connsiteY6" fmla="*/ 5438099 h 5826093"/>
              <a:gd name="connsiteX7" fmla="*/ 499359 w 5141929"/>
              <a:gd name="connsiteY7" fmla="*/ 5621410 h 5826093"/>
              <a:gd name="connsiteX8" fmla="*/ 66797 w 5141929"/>
              <a:gd name="connsiteY8" fmla="*/ 2999601 h 582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41929" h="5826093">
                <a:moveTo>
                  <a:pt x="66797" y="2999601"/>
                </a:moveTo>
                <a:cubicBezTo>
                  <a:pt x="182491" y="2200780"/>
                  <a:pt x="584196" y="1317102"/>
                  <a:pt x="1193520" y="828485"/>
                </a:cubicBezTo>
                <a:cubicBezTo>
                  <a:pt x="1802844" y="339868"/>
                  <a:pt x="2914296" y="-58207"/>
                  <a:pt x="3536335" y="7023"/>
                </a:cubicBezTo>
                <a:cubicBezTo>
                  <a:pt x="4158374" y="72253"/>
                  <a:pt x="4534160" y="392836"/>
                  <a:pt x="4801482" y="824143"/>
                </a:cubicBezTo>
                <a:cubicBezTo>
                  <a:pt x="5068804" y="1255450"/>
                  <a:pt x="5155418" y="1972252"/>
                  <a:pt x="5140269" y="2594864"/>
                </a:cubicBezTo>
                <a:cubicBezTo>
                  <a:pt x="5125120" y="3217476"/>
                  <a:pt x="5059997" y="4085945"/>
                  <a:pt x="4710590" y="4559817"/>
                </a:cubicBezTo>
                <a:cubicBezTo>
                  <a:pt x="4361183" y="5033689"/>
                  <a:pt x="3745696" y="5261167"/>
                  <a:pt x="3043824" y="5438099"/>
                </a:cubicBezTo>
                <a:cubicBezTo>
                  <a:pt x="2341952" y="5615031"/>
                  <a:pt x="1073201" y="6098853"/>
                  <a:pt x="499359" y="5621410"/>
                </a:cubicBezTo>
                <a:cubicBezTo>
                  <a:pt x="-74483" y="5143967"/>
                  <a:pt x="-48897" y="3798422"/>
                  <a:pt x="66797" y="2999601"/>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FFF34BF9-4501-E649-8B7C-D5ECE9C5D4CF}" type="datetime1">
              <a:rPr lang="fi-FI" smtClean="0"/>
              <a:t>24.2.2025</a:t>
            </a:fld>
            <a:endParaRPr lang="fi-FI"/>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a:p>
        </p:txBody>
      </p:sp>
      <p:pic>
        <p:nvPicPr>
          <p:cNvPr id="11" name="Kuva 10">
            <a:extLst>
              <a:ext uri="{FF2B5EF4-FFF2-40B4-BE49-F238E27FC236}">
                <a16:creationId xmlns:a16="http://schemas.microsoft.com/office/drawing/2014/main" id="{01F983D1-159F-4713-B4E0-2B9448AF83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1739107212"/>
      </p:ext>
    </p:extLst>
  </p:cSld>
  <p:clrMapOvr>
    <a:masterClrMapping/>
  </p:clrMapOvr>
  <p:transition spd="slow">
    <p:fad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Nosto kuvalla 5">
    <p:bg>
      <p:bgPr>
        <a:solidFill>
          <a:srgbClr val="C66E4E"/>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1244774" y="1447788"/>
            <a:ext cx="5183735" cy="3604504"/>
          </a:xfrm>
        </p:spPr>
        <p:txBody>
          <a:bodyPr anchor="ctr" anchorCtr="0"/>
          <a:lstStyle>
            <a:lvl1pPr>
              <a:lnSpc>
                <a:spcPct val="95000"/>
              </a:lnSpc>
              <a:defRPr sz="3500" b="0"/>
            </a:lvl1pPr>
          </a:lstStyle>
          <a:p>
            <a:r>
              <a:rPr lang="fi-FI"/>
              <a:t>Muokkaa ots. perustyyl. napsautt.</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7145687" y="709051"/>
            <a:ext cx="4585974" cy="5303346"/>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 name="connsiteX0" fmla="*/ 125062 w 5164195"/>
              <a:gd name="connsiteY0" fmla="*/ 1004030 h 5865971"/>
              <a:gd name="connsiteX1" fmla="*/ 1265192 w 5164195"/>
              <a:gd name="connsiteY1" fmla="*/ 68722 h 5865971"/>
              <a:gd name="connsiteX2" fmla="*/ 3447487 w 5164195"/>
              <a:gd name="connsiteY2" fmla="*/ 119885 h 5865971"/>
              <a:gd name="connsiteX3" fmla="*/ 4956001 w 5164195"/>
              <a:gd name="connsiteY3" fmla="*/ 1109502 h 5865971"/>
              <a:gd name="connsiteX4" fmla="*/ 4963492 w 5164195"/>
              <a:gd name="connsiteY4" fmla="*/ 3825422 h 5865971"/>
              <a:gd name="connsiteX5" fmla="*/ 3208701 w 5164195"/>
              <a:gd name="connsiteY5" fmla="*/ 5647352 h 5865971"/>
              <a:gd name="connsiteX6" fmla="*/ 726375 w 5164195"/>
              <a:gd name="connsiteY6" fmla="*/ 5576994 h 5865971"/>
              <a:gd name="connsiteX7" fmla="*/ 97046 w 5164195"/>
              <a:gd name="connsiteY7" fmla="*/ 3843033 h 5865971"/>
              <a:gd name="connsiteX8" fmla="*/ 125062 w 5164195"/>
              <a:gd name="connsiteY8" fmla="*/ 1004030 h 5865971"/>
              <a:gd name="connsiteX0" fmla="*/ 125062 w 5145783"/>
              <a:gd name="connsiteY0" fmla="*/ 1093804 h 5955745"/>
              <a:gd name="connsiteX1" fmla="*/ 1265192 w 5145783"/>
              <a:gd name="connsiteY1" fmla="*/ 158496 h 5955745"/>
              <a:gd name="connsiteX2" fmla="*/ 3768526 w 5145783"/>
              <a:gd name="connsiteY2" fmla="*/ 103117 h 5955745"/>
              <a:gd name="connsiteX3" fmla="*/ 4956001 w 5145783"/>
              <a:gd name="connsiteY3" fmla="*/ 1199276 h 5955745"/>
              <a:gd name="connsiteX4" fmla="*/ 4963492 w 5145783"/>
              <a:gd name="connsiteY4" fmla="*/ 3915196 h 5955745"/>
              <a:gd name="connsiteX5" fmla="*/ 3208701 w 5145783"/>
              <a:gd name="connsiteY5" fmla="*/ 5737126 h 5955745"/>
              <a:gd name="connsiteX6" fmla="*/ 726375 w 5145783"/>
              <a:gd name="connsiteY6" fmla="*/ 5666768 h 5955745"/>
              <a:gd name="connsiteX7" fmla="*/ 97046 w 5145783"/>
              <a:gd name="connsiteY7" fmla="*/ 3932807 h 5955745"/>
              <a:gd name="connsiteX8" fmla="*/ 125062 w 5145783"/>
              <a:gd name="connsiteY8" fmla="*/ 1093804 h 5955745"/>
              <a:gd name="connsiteX0" fmla="*/ 115277 w 5135998"/>
              <a:gd name="connsiteY0" fmla="*/ 992828 h 5854769"/>
              <a:gd name="connsiteX1" fmla="*/ 1105243 w 5135998"/>
              <a:gd name="connsiteY1" fmla="*/ 823603 h 5854769"/>
              <a:gd name="connsiteX2" fmla="*/ 3758741 w 5135998"/>
              <a:gd name="connsiteY2" fmla="*/ 2141 h 5854769"/>
              <a:gd name="connsiteX3" fmla="*/ 4946216 w 5135998"/>
              <a:gd name="connsiteY3" fmla="*/ 1098300 h 5854769"/>
              <a:gd name="connsiteX4" fmla="*/ 4953707 w 5135998"/>
              <a:gd name="connsiteY4" fmla="*/ 3814220 h 5854769"/>
              <a:gd name="connsiteX5" fmla="*/ 3198916 w 5135998"/>
              <a:gd name="connsiteY5" fmla="*/ 5636150 h 5854769"/>
              <a:gd name="connsiteX6" fmla="*/ 716590 w 5135998"/>
              <a:gd name="connsiteY6" fmla="*/ 5565792 h 5854769"/>
              <a:gd name="connsiteX7" fmla="*/ 87261 w 5135998"/>
              <a:gd name="connsiteY7" fmla="*/ 3831831 h 5854769"/>
              <a:gd name="connsiteX8" fmla="*/ 115277 w 5135998"/>
              <a:gd name="connsiteY8" fmla="*/ 992828 h 5854769"/>
              <a:gd name="connsiteX0" fmla="*/ 115277 w 5135998"/>
              <a:gd name="connsiteY0" fmla="*/ 994588 h 5856529"/>
              <a:gd name="connsiteX1" fmla="*/ 1105243 w 5135998"/>
              <a:gd name="connsiteY1" fmla="*/ 825363 h 5856529"/>
              <a:gd name="connsiteX2" fmla="*/ 3758741 w 5135998"/>
              <a:gd name="connsiteY2" fmla="*/ 3901 h 5856529"/>
              <a:gd name="connsiteX3" fmla="*/ 4946216 w 5135998"/>
              <a:gd name="connsiteY3" fmla="*/ 1100060 h 5856529"/>
              <a:gd name="connsiteX4" fmla="*/ 4953707 w 5135998"/>
              <a:gd name="connsiteY4" fmla="*/ 3815980 h 5856529"/>
              <a:gd name="connsiteX5" fmla="*/ 3198916 w 5135998"/>
              <a:gd name="connsiteY5" fmla="*/ 5637910 h 5856529"/>
              <a:gd name="connsiteX6" fmla="*/ 716590 w 5135998"/>
              <a:gd name="connsiteY6" fmla="*/ 5567552 h 5856529"/>
              <a:gd name="connsiteX7" fmla="*/ 87261 w 5135998"/>
              <a:gd name="connsiteY7" fmla="*/ 3833591 h 5856529"/>
              <a:gd name="connsiteX8" fmla="*/ 115277 w 5135998"/>
              <a:gd name="connsiteY8" fmla="*/ 994588 h 5856529"/>
              <a:gd name="connsiteX0" fmla="*/ 127813 w 5148534"/>
              <a:gd name="connsiteY0" fmla="*/ 1001529 h 5863470"/>
              <a:gd name="connsiteX1" fmla="*/ 1309367 w 5148534"/>
              <a:gd name="connsiteY1" fmla="*/ 700396 h 5863470"/>
              <a:gd name="connsiteX2" fmla="*/ 3771277 w 5148534"/>
              <a:gd name="connsiteY2" fmla="*/ 10842 h 5863470"/>
              <a:gd name="connsiteX3" fmla="*/ 4958752 w 5148534"/>
              <a:gd name="connsiteY3" fmla="*/ 1107001 h 5863470"/>
              <a:gd name="connsiteX4" fmla="*/ 4966243 w 5148534"/>
              <a:gd name="connsiteY4" fmla="*/ 3822921 h 5863470"/>
              <a:gd name="connsiteX5" fmla="*/ 3211452 w 5148534"/>
              <a:gd name="connsiteY5" fmla="*/ 5644851 h 5863470"/>
              <a:gd name="connsiteX6" fmla="*/ 729126 w 5148534"/>
              <a:gd name="connsiteY6" fmla="*/ 5574493 h 5863470"/>
              <a:gd name="connsiteX7" fmla="*/ 99797 w 5148534"/>
              <a:gd name="connsiteY7" fmla="*/ 3840532 h 5863470"/>
              <a:gd name="connsiteX8" fmla="*/ 127813 w 5148534"/>
              <a:gd name="connsiteY8" fmla="*/ 1001529 h 5863470"/>
              <a:gd name="connsiteX0" fmla="*/ 23990 w 5072727"/>
              <a:gd name="connsiteY0" fmla="*/ 3846510 h 5869448"/>
              <a:gd name="connsiteX1" fmla="*/ 1233560 w 5072727"/>
              <a:gd name="connsiteY1" fmla="*/ 706374 h 5869448"/>
              <a:gd name="connsiteX2" fmla="*/ 3695470 w 5072727"/>
              <a:gd name="connsiteY2" fmla="*/ 16820 h 5869448"/>
              <a:gd name="connsiteX3" fmla="*/ 4882945 w 5072727"/>
              <a:gd name="connsiteY3" fmla="*/ 1112979 h 5869448"/>
              <a:gd name="connsiteX4" fmla="*/ 4890436 w 5072727"/>
              <a:gd name="connsiteY4" fmla="*/ 3828899 h 5869448"/>
              <a:gd name="connsiteX5" fmla="*/ 3135645 w 5072727"/>
              <a:gd name="connsiteY5" fmla="*/ 5650829 h 5869448"/>
              <a:gd name="connsiteX6" fmla="*/ 653319 w 5072727"/>
              <a:gd name="connsiteY6" fmla="*/ 5580471 h 5869448"/>
              <a:gd name="connsiteX7" fmla="*/ 23990 w 5072727"/>
              <a:gd name="connsiteY7" fmla="*/ 3846510 h 5869448"/>
              <a:gd name="connsiteX0" fmla="*/ 23640 w 5062022"/>
              <a:gd name="connsiteY0" fmla="*/ 2947155 h 5887300"/>
              <a:gd name="connsiteX1" fmla="*/ 1222855 w 5062022"/>
              <a:gd name="connsiteY1" fmla="*/ 699937 h 5887300"/>
              <a:gd name="connsiteX2" fmla="*/ 3684765 w 5062022"/>
              <a:gd name="connsiteY2" fmla="*/ 10383 h 5887300"/>
              <a:gd name="connsiteX3" fmla="*/ 4872240 w 5062022"/>
              <a:gd name="connsiteY3" fmla="*/ 1106542 h 5887300"/>
              <a:gd name="connsiteX4" fmla="*/ 4879731 w 5062022"/>
              <a:gd name="connsiteY4" fmla="*/ 3822462 h 5887300"/>
              <a:gd name="connsiteX5" fmla="*/ 3124940 w 5062022"/>
              <a:gd name="connsiteY5" fmla="*/ 5644392 h 5887300"/>
              <a:gd name="connsiteX6" fmla="*/ 642614 w 5062022"/>
              <a:gd name="connsiteY6" fmla="*/ 5574034 h 5887300"/>
              <a:gd name="connsiteX7" fmla="*/ 23640 w 5062022"/>
              <a:gd name="connsiteY7" fmla="*/ 2947155 h 5887300"/>
              <a:gd name="connsiteX0" fmla="*/ 86001 w 5124383"/>
              <a:gd name="connsiteY0" fmla="*/ 2947155 h 5867584"/>
              <a:gd name="connsiteX1" fmla="*/ 1285216 w 5124383"/>
              <a:gd name="connsiteY1" fmla="*/ 699937 h 5867584"/>
              <a:gd name="connsiteX2" fmla="*/ 3747126 w 5124383"/>
              <a:gd name="connsiteY2" fmla="*/ 10383 h 5867584"/>
              <a:gd name="connsiteX3" fmla="*/ 4934601 w 5124383"/>
              <a:gd name="connsiteY3" fmla="*/ 1106542 h 5867584"/>
              <a:gd name="connsiteX4" fmla="*/ 4942092 w 5124383"/>
              <a:gd name="connsiteY4" fmla="*/ 3822462 h 5867584"/>
              <a:gd name="connsiteX5" fmla="*/ 3187301 w 5124383"/>
              <a:gd name="connsiteY5" fmla="*/ 5644392 h 5867584"/>
              <a:gd name="connsiteX6" fmla="*/ 440894 w 5124383"/>
              <a:gd name="connsiteY6" fmla="*/ 5538521 h 5867584"/>
              <a:gd name="connsiteX7" fmla="*/ 86001 w 5124383"/>
              <a:gd name="connsiteY7" fmla="*/ 2947155 h 5867584"/>
              <a:gd name="connsiteX0" fmla="*/ 80149 w 5128496"/>
              <a:gd name="connsiteY0" fmla="*/ 2947155 h 5750107"/>
              <a:gd name="connsiteX1" fmla="*/ 1279364 w 5128496"/>
              <a:gd name="connsiteY1" fmla="*/ 699937 h 5750107"/>
              <a:gd name="connsiteX2" fmla="*/ 3741274 w 5128496"/>
              <a:gd name="connsiteY2" fmla="*/ 10383 h 5750107"/>
              <a:gd name="connsiteX3" fmla="*/ 4928749 w 5128496"/>
              <a:gd name="connsiteY3" fmla="*/ 1106542 h 5750107"/>
              <a:gd name="connsiteX4" fmla="*/ 4936240 w 5128496"/>
              <a:gd name="connsiteY4" fmla="*/ 3822462 h 5750107"/>
              <a:gd name="connsiteX5" fmla="*/ 3036464 w 5128496"/>
              <a:gd name="connsiteY5" fmla="*/ 5400870 h 5750107"/>
              <a:gd name="connsiteX6" fmla="*/ 435042 w 5128496"/>
              <a:gd name="connsiteY6" fmla="*/ 5538521 h 5750107"/>
              <a:gd name="connsiteX7" fmla="*/ 80149 w 5128496"/>
              <a:gd name="connsiteY7" fmla="*/ 2947155 h 5750107"/>
              <a:gd name="connsiteX0" fmla="*/ 80149 w 5121870"/>
              <a:gd name="connsiteY0" fmla="*/ 2947155 h 5736352"/>
              <a:gd name="connsiteX1" fmla="*/ 1279364 w 5121870"/>
              <a:gd name="connsiteY1" fmla="*/ 699937 h 5736352"/>
              <a:gd name="connsiteX2" fmla="*/ 3741274 w 5121870"/>
              <a:gd name="connsiteY2" fmla="*/ 10383 h 5736352"/>
              <a:gd name="connsiteX3" fmla="*/ 4928749 w 5121870"/>
              <a:gd name="connsiteY3" fmla="*/ 1106542 h 5736352"/>
              <a:gd name="connsiteX4" fmla="*/ 4925884 w 5121870"/>
              <a:gd name="connsiteY4" fmla="*/ 4152232 h 5736352"/>
              <a:gd name="connsiteX5" fmla="*/ 3036464 w 5121870"/>
              <a:gd name="connsiteY5" fmla="*/ 5400870 h 5736352"/>
              <a:gd name="connsiteX6" fmla="*/ 435042 w 5121870"/>
              <a:gd name="connsiteY6" fmla="*/ 5538521 h 5736352"/>
              <a:gd name="connsiteX7" fmla="*/ 80149 w 5121870"/>
              <a:gd name="connsiteY7" fmla="*/ 2947155 h 5736352"/>
              <a:gd name="connsiteX0" fmla="*/ 77556 w 5123888"/>
              <a:gd name="connsiteY0" fmla="*/ 2947155 h 5740011"/>
              <a:gd name="connsiteX1" fmla="*/ 1276771 w 5123888"/>
              <a:gd name="connsiteY1" fmla="*/ 699937 h 5740011"/>
              <a:gd name="connsiteX2" fmla="*/ 3738681 w 5123888"/>
              <a:gd name="connsiteY2" fmla="*/ 10383 h 5740011"/>
              <a:gd name="connsiteX3" fmla="*/ 4926156 w 5123888"/>
              <a:gd name="connsiteY3" fmla="*/ 1106542 h 5740011"/>
              <a:gd name="connsiteX4" fmla="*/ 4923291 w 5123888"/>
              <a:gd name="connsiteY4" fmla="*/ 4152232 h 5740011"/>
              <a:gd name="connsiteX5" fmla="*/ 2966555 w 5123888"/>
              <a:gd name="connsiteY5" fmla="*/ 5411017 h 5740011"/>
              <a:gd name="connsiteX6" fmla="*/ 432449 w 5123888"/>
              <a:gd name="connsiteY6" fmla="*/ 5538521 h 5740011"/>
              <a:gd name="connsiteX7" fmla="*/ 77556 w 5123888"/>
              <a:gd name="connsiteY7" fmla="*/ 2947155 h 5740011"/>
              <a:gd name="connsiteX0" fmla="*/ 77556 w 5123889"/>
              <a:gd name="connsiteY0" fmla="*/ 2947155 h 5786300"/>
              <a:gd name="connsiteX1" fmla="*/ 1276771 w 5123889"/>
              <a:gd name="connsiteY1" fmla="*/ 699937 h 5786300"/>
              <a:gd name="connsiteX2" fmla="*/ 3738681 w 5123889"/>
              <a:gd name="connsiteY2" fmla="*/ 10383 h 5786300"/>
              <a:gd name="connsiteX3" fmla="*/ 4926156 w 5123889"/>
              <a:gd name="connsiteY3" fmla="*/ 1106542 h 5786300"/>
              <a:gd name="connsiteX4" fmla="*/ 4923291 w 5123889"/>
              <a:gd name="connsiteY4" fmla="*/ 4152232 h 5786300"/>
              <a:gd name="connsiteX5" fmla="*/ 2966555 w 5123889"/>
              <a:gd name="connsiteY5" fmla="*/ 5411017 h 5786300"/>
              <a:gd name="connsiteX6" fmla="*/ 432449 w 5123889"/>
              <a:gd name="connsiteY6" fmla="*/ 5538521 h 5786300"/>
              <a:gd name="connsiteX7" fmla="*/ 77556 w 5123889"/>
              <a:gd name="connsiteY7" fmla="*/ 2947155 h 5786300"/>
              <a:gd name="connsiteX0" fmla="*/ 76581 w 5124693"/>
              <a:gd name="connsiteY0" fmla="*/ 2947155 h 5793257"/>
              <a:gd name="connsiteX1" fmla="*/ 1275796 w 5124693"/>
              <a:gd name="connsiteY1" fmla="*/ 699937 h 5793257"/>
              <a:gd name="connsiteX2" fmla="*/ 3737706 w 5124693"/>
              <a:gd name="connsiteY2" fmla="*/ 10383 h 5793257"/>
              <a:gd name="connsiteX3" fmla="*/ 4925181 w 5124693"/>
              <a:gd name="connsiteY3" fmla="*/ 1106542 h 5793257"/>
              <a:gd name="connsiteX4" fmla="*/ 4922316 w 5124693"/>
              <a:gd name="connsiteY4" fmla="*/ 4152232 h 5793257"/>
              <a:gd name="connsiteX5" fmla="*/ 2939689 w 5124693"/>
              <a:gd name="connsiteY5" fmla="*/ 5426238 h 5793257"/>
              <a:gd name="connsiteX6" fmla="*/ 431474 w 5124693"/>
              <a:gd name="connsiteY6" fmla="*/ 5538521 h 5793257"/>
              <a:gd name="connsiteX7" fmla="*/ 76581 w 5124693"/>
              <a:gd name="connsiteY7" fmla="*/ 2947155 h 5793257"/>
              <a:gd name="connsiteX0" fmla="*/ 76580 w 5067048"/>
              <a:gd name="connsiteY0" fmla="*/ 2947155 h 5738110"/>
              <a:gd name="connsiteX1" fmla="*/ 1275795 w 5067048"/>
              <a:gd name="connsiteY1" fmla="*/ 699937 h 5738110"/>
              <a:gd name="connsiteX2" fmla="*/ 3737705 w 5067048"/>
              <a:gd name="connsiteY2" fmla="*/ 10383 h 5738110"/>
              <a:gd name="connsiteX3" fmla="*/ 4925180 w 5067048"/>
              <a:gd name="connsiteY3" fmla="*/ 1106542 h 5738110"/>
              <a:gd name="connsiteX4" fmla="*/ 4823932 w 5067048"/>
              <a:gd name="connsiteY4" fmla="*/ 4334875 h 5738110"/>
              <a:gd name="connsiteX5" fmla="*/ 2939688 w 5067048"/>
              <a:gd name="connsiteY5" fmla="*/ 5426238 h 5738110"/>
              <a:gd name="connsiteX6" fmla="*/ 431473 w 5067048"/>
              <a:gd name="connsiteY6" fmla="*/ 5538521 h 5738110"/>
              <a:gd name="connsiteX7" fmla="*/ 76580 w 5067048"/>
              <a:gd name="connsiteY7" fmla="*/ 2947155 h 5738110"/>
              <a:gd name="connsiteX0" fmla="*/ 76580 w 5067049"/>
              <a:gd name="connsiteY0" fmla="*/ 2947155 h 5738110"/>
              <a:gd name="connsiteX1" fmla="*/ 1275795 w 5067049"/>
              <a:gd name="connsiteY1" fmla="*/ 699937 h 5738110"/>
              <a:gd name="connsiteX2" fmla="*/ 3737705 w 5067049"/>
              <a:gd name="connsiteY2" fmla="*/ 10383 h 5738110"/>
              <a:gd name="connsiteX3" fmla="*/ 4925180 w 5067049"/>
              <a:gd name="connsiteY3" fmla="*/ 1106542 h 5738110"/>
              <a:gd name="connsiteX4" fmla="*/ 4823932 w 5067049"/>
              <a:gd name="connsiteY4" fmla="*/ 4334875 h 5738110"/>
              <a:gd name="connsiteX5" fmla="*/ 2939688 w 5067049"/>
              <a:gd name="connsiteY5" fmla="*/ 5426238 h 5738110"/>
              <a:gd name="connsiteX6" fmla="*/ 431473 w 5067049"/>
              <a:gd name="connsiteY6" fmla="*/ 5538521 h 5738110"/>
              <a:gd name="connsiteX7" fmla="*/ 76580 w 5067049"/>
              <a:gd name="connsiteY7" fmla="*/ 2947155 h 5738110"/>
              <a:gd name="connsiteX0" fmla="*/ 76580 w 5078021"/>
              <a:gd name="connsiteY0" fmla="*/ 2962011 h 5752966"/>
              <a:gd name="connsiteX1" fmla="*/ 1275795 w 5078021"/>
              <a:gd name="connsiteY1" fmla="*/ 714793 h 5752966"/>
              <a:gd name="connsiteX2" fmla="*/ 3572007 w 5078021"/>
              <a:gd name="connsiteY2" fmla="*/ 10018 h 5752966"/>
              <a:gd name="connsiteX3" fmla="*/ 4925180 w 5078021"/>
              <a:gd name="connsiteY3" fmla="*/ 1121398 h 5752966"/>
              <a:gd name="connsiteX4" fmla="*/ 4823932 w 5078021"/>
              <a:gd name="connsiteY4" fmla="*/ 4349731 h 5752966"/>
              <a:gd name="connsiteX5" fmla="*/ 2939688 w 5078021"/>
              <a:gd name="connsiteY5" fmla="*/ 5441094 h 5752966"/>
              <a:gd name="connsiteX6" fmla="*/ 431473 w 5078021"/>
              <a:gd name="connsiteY6" fmla="*/ 5553377 h 5752966"/>
              <a:gd name="connsiteX7" fmla="*/ 76580 w 5078021"/>
              <a:gd name="connsiteY7" fmla="*/ 2962011 h 5752966"/>
              <a:gd name="connsiteX0" fmla="*/ 67758 w 5069199"/>
              <a:gd name="connsiteY0" fmla="*/ 2955485 h 5746440"/>
              <a:gd name="connsiteX1" fmla="*/ 1147879 w 5069199"/>
              <a:gd name="connsiteY1" fmla="*/ 845248 h 5746440"/>
              <a:gd name="connsiteX2" fmla="*/ 3563185 w 5069199"/>
              <a:gd name="connsiteY2" fmla="*/ 3492 h 5746440"/>
              <a:gd name="connsiteX3" fmla="*/ 4916358 w 5069199"/>
              <a:gd name="connsiteY3" fmla="*/ 1114872 h 5746440"/>
              <a:gd name="connsiteX4" fmla="*/ 4815110 w 5069199"/>
              <a:gd name="connsiteY4" fmla="*/ 4343205 h 5746440"/>
              <a:gd name="connsiteX5" fmla="*/ 2930866 w 5069199"/>
              <a:gd name="connsiteY5" fmla="*/ 5434568 h 5746440"/>
              <a:gd name="connsiteX6" fmla="*/ 422651 w 5069199"/>
              <a:gd name="connsiteY6" fmla="*/ 5546851 h 5746440"/>
              <a:gd name="connsiteX7" fmla="*/ 67758 w 5069199"/>
              <a:gd name="connsiteY7" fmla="*/ 2955485 h 5746440"/>
              <a:gd name="connsiteX0" fmla="*/ 70442 w 5071883"/>
              <a:gd name="connsiteY0" fmla="*/ 2956923 h 5747878"/>
              <a:gd name="connsiteX1" fmla="*/ 1186809 w 5071883"/>
              <a:gd name="connsiteY1" fmla="*/ 806099 h 5747878"/>
              <a:gd name="connsiteX2" fmla="*/ 3565869 w 5071883"/>
              <a:gd name="connsiteY2" fmla="*/ 4930 h 5747878"/>
              <a:gd name="connsiteX3" fmla="*/ 4919042 w 5071883"/>
              <a:gd name="connsiteY3" fmla="*/ 1116310 h 5747878"/>
              <a:gd name="connsiteX4" fmla="*/ 4817794 w 5071883"/>
              <a:gd name="connsiteY4" fmla="*/ 4344643 h 5747878"/>
              <a:gd name="connsiteX5" fmla="*/ 2933550 w 5071883"/>
              <a:gd name="connsiteY5" fmla="*/ 5436006 h 5747878"/>
              <a:gd name="connsiteX6" fmla="*/ 425335 w 5071883"/>
              <a:gd name="connsiteY6" fmla="*/ 5548289 h 5747878"/>
              <a:gd name="connsiteX7" fmla="*/ 70442 w 5071883"/>
              <a:gd name="connsiteY7" fmla="*/ 2956923 h 5747878"/>
              <a:gd name="connsiteX0" fmla="*/ 70442 w 5071883"/>
              <a:gd name="connsiteY0" fmla="*/ 2958147 h 5749102"/>
              <a:gd name="connsiteX1" fmla="*/ 1186809 w 5071883"/>
              <a:gd name="connsiteY1" fmla="*/ 807323 h 5749102"/>
              <a:gd name="connsiteX2" fmla="*/ 3565869 w 5071883"/>
              <a:gd name="connsiteY2" fmla="*/ 6154 h 5749102"/>
              <a:gd name="connsiteX3" fmla="*/ 4919042 w 5071883"/>
              <a:gd name="connsiteY3" fmla="*/ 1117534 h 5749102"/>
              <a:gd name="connsiteX4" fmla="*/ 4817794 w 5071883"/>
              <a:gd name="connsiteY4" fmla="*/ 4345867 h 5749102"/>
              <a:gd name="connsiteX5" fmla="*/ 2933550 w 5071883"/>
              <a:gd name="connsiteY5" fmla="*/ 5437230 h 5749102"/>
              <a:gd name="connsiteX6" fmla="*/ 425335 w 5071883"/>
              <a:gd name="connsiteY6" fmla="*/ 5549513 h 5749102"/>
              <a:gd name="connsiteX7" fmla="*/ 70442 w 5071883"/>
              <a:gd name="connsiteY7" fmla="*/ 2958147 h 5749102"/>
              <a:gd name="connsiteX0" fmla="*/ 68157 w 5079954"/>
              <a:gd name="connsiteY0" fmla="*/ 2977256 h 5746419"/>
              <a:gd name="connsiteX1" fmla="*/ 1194880 w 5079954"/>
              <a:gd name="connsiteY1" fmla="*/ 806140 h 5746419"/>
              <a:gd name="connsiteX2" fmla="*/ 3573940 w 5079954"/>
              <a:gd name="connsiteY2" fmla="*/ 4971 h 5746419"/>
              <a:gd name="connsiteX3" fmla="*/ 4927113 w 5079954"/>
              <a:gd name="connsiteY3" fmla="*/ 1116351 h 5746419"/>
              <a:gd name="connsiteX4" fmla="*/ 4825865 w 5079954"/>
              <a:gd name="connsiteY4" fmla="*/ 4344684 h 5746419"/>
              <a:gd name="connsiteX5" fmla="*/ 2941621 w 5079954"/>
              <a:gd name="connsiteY5" fmla="*/ 5436047 h 5746419"/>
              <a:gd name="connsiteX6" fmla="*/ 433406 w 5079954"/>
              <a:gd name="connsiteY6" fmla="*/ 5548330 h 5746419"/>
              <a:gd name="connsiteX7" fmla="*/ 68157 w 5079954"/>
              <a:gd name="connsiteY7" fmla="*/ 2977256 h 5746419"/>
              <a:gd name="connsiteX0" fmla="*/ 86965 w 5098762"/>
              <a:gd name="connsiteY0" fmla="*/ 2977256 h 5795929"/>
              <a:gd name="connsiteX1" fmla="*/ 1213688 w 5098762"/>
              <a:gd name="connsiteY1" fmla="*/ 806140 h 5795929"/>
              <a:gd name="connsiteX2" fmla="*/ 3592748 w 5098762"/>
              <a:gd name="connsiteY2" fmla="*/ 4971 h 5795929"/>
              <a:gd name="connsiteX3" fmla="*/ 4945921 w 5098762"/>
              <a:gd name="connsiteY3" fmla="*/ 1116351 h 5795929"/>
              <a:gd name="connsiteX4" fmla="*/ 4844673 w 5098762"/>
              <a:gd name="connsiteY4" fmla="*/ 4344684 h 5795929"/>
              <a:gd name="connsiteX5" fmla="*/ 2960429 w 5098762"/>
              <a:gd name="connsiteY5" fmla="*/ 5436047 h 5795929"/>
              <a:gd name="connsiteX6" fmla="*/ 452214 w 5098762"/>
              <a:gd name="connsiteY6" fmla="*/ 5548330 h 5795929"/>
              <a:gd name="connsiteX7" fmla="*/ 86965 w 5098762"/>
              <a:gd name="connsiteY7" fmla="*/ 2977256 h 5795929"/>
              <a:gd name="connsiteX0" fmla="*/ 63814 w 5075611"/>
              <a:gd name="connsiteY0" fmla="*/ 2977256 h 5757668"/>
              <a:gd name="connsiteX1" fmla="*/ 1190537 w 5075611"/>
              <a:gd name="connsiteY1" fmla="*/ 806140 h 5757668"/>
              <a:gd name="connsiteX2" fmla="*/ 3569597 w 5075611"/>
              <a:gd name="connsiteY2" fmla="*/ 4971 h 5757668"/>
              <a:gd name="connsiteX3" fmla="*/ 4922770 w 5075611"/>
              <a:gd name="connsiteY3" fmla="*/ 1116351 h 5757668"/>
              <a:gd name="connsiteX4" fmla="*/ 4821522 w 5075611"/>
              <a:gd name="connsiteY4" fmla="*/ 4344684 h 5757668"/>
              <a:gd name="connsiteX5" fmla="*/ 2937278 w 5075611"/>
              <a:gd name="connsiteY5" fmla="*/ 5436047 h 5757668"/>
              <a:gd name="connsiteX6" fmla="*/ 429063 w 5075611"/>
              <a:gd name="connsiteY6" fmla="*/ 5548330 h 5757668"/>
              <a:gd name="connsiteX7" fmla="*/ 63814 w 5075611"/>
              <a:gd name="connsiteY7" fmla="*/ 2977256 h 5757668"/>
              <a:gd name="connsiteX0" fmla="*/ 54818 w 5066615"/>
              <a:gd name="connsiteY0" fmla="*/ 2977256 h 5788775"/>
              <a:gd name="connsiteX1" fmla="*/ 1181541 w 5066615"/>
              <a:gd name="connsiteY1" fmla="*/ 806140 h 5788775"/>
              <a:gd name="connsiteX2" fmla="*/ 3560601 w 5066615"/>
              <a:gd name="connsiteY2" fmla="*/ 4971 h 5788775"/>
              <a:gd name="connsiteX3" fmla="*/ 4913774 w 5066615"/>
              <a:gd name="connsiteY3" fmla="*/ 1116351 h 5788775"/>
              <a:gd name="connsiteX4" fmla="*/ 4812526 w 5066615"/>
              <a:gd name="connsiteY4" fmla="*/ 4344684 h 5788775"/>
              <a:gd name="connsiteX5" fmla="*/ 2928282 w 5066615"/>
              <a:gd name="connsiteY5" fmla="*/ 5436047 h 5788775"/>
              <a:gd name="connsiteX6" fmla="*/ 451135 w 5066615"/>
              <a:gd name="connsiteY6" fmla="*/ 5588917 h 5788775"/>
              <a:gd name="connsiteX7" fmla="*/ 54818 w 5066615"/>
              <a:gd name="connsiteY7" fmla="*/ 2977256 h 5788775"/>
              <a:gd name="connsiteX0" fmla="*/ 60691 w 5072488"/>
              <a:gd name="connsiteY0" fmla="*/ 2977256 h 5777015"/>
              <a:gd name="connsiteX1" fmla="*/ 1187414 w 5072488"/>
              <a:gd name="connsiteY1" fmla="*/ 806140 h 5777015"/>
              <a:gd name="connsiteX2" fmla="*/ 3566474 w 5072488"/>
              <a:gd name="connsiteY2" fmla="*/ 4971 h 5777015"/>
              <a:gd name="connsiteX3" fmla="*/ 4919647 w 5072488"/>
              <a:gd name="connsiteY3" fmla="*/ 1116351 h 5777015"/>
              <a:gd name="connsiteX4" fmla="*/ 4818399 w 5072488"/>
              <a:gd name="connsiteY4" fmla="*/ 4344684 h 5777015"/>
              <a:gd name="connsiteX5" fmla="*/ 2934155 w 5072488"/>
              <a:gd name="connsiteY5" fmla="*/ 5436047 h 5777015"/>
              <a:gd name="connsiteX6" fmla="*/ 436295 w 5072488"/>
              <a:gd name="connsiteY6" fmla="*/ 5573698 h 5777015"/>
              <a:gd name="connsiteX7" fmla="*/ 60691 w 5072488"/>
              <a:gd name="connsiteY7" fmla="*/ 2977256 h 5777015"/>
              <a:gd name="connsiteX0" fmla="*/ 60691 w 5072488"/>
              <a:gd name="connsiteY0" fmla="*/ 2977256 h 5787871"/>
              <a:gd name="connsiteX1" fmla="*/ 1187414 w 5072488"/>
              <a:gd name="connsiteY1" fmla="*/ 806140 h 5787871"/>
              <a:gd name="connsiteX2" fmla="*/ 3566474 w 5072488"/>
              <a:gd name="connsiteY2" fmla="*/ 4971 h 5787871"/>
              <a:gd name="connsiteX3" fmla="*/ 4919647 w 5072488"/>
              <a:gd name="connsiteY3" fmla="*/ 1116351 h 5787871"/>
              <a:gd name="connsiteX4" fmla="*/ 4818399 w 5072488"/>
              <a:gd name="connsiteY4" fmla="*/ 4344684 h 5787871"/>
              <a:gd name="connsiteX5" fmla="*/ 2934155 w 5072488"/>
              <a:gd name="connsiteY5" fmla="*/ 5436047 h 5787871"/>
              <a:gd name="connsiteX6" fmla="*/ 436295 w 5072488"/>
              <a:gd name="connsiteY6" fmla="*/ 5573698 h 5787871"/>
              <a:gd name="connsiteX7" fmla="*/ 60691 w 5072488"/>
              <a:gd name="connsiteY7" fmla="*/ 2977256 h 5787871"/>
              <a:gd name="connsiteX0" fmla="*/ 60691 w 5072488"/>
              <a:gd name="connsiteY0" fmla="*/ 2977256 h 5779364"/>
              <a:gd name="connsiteX1" fmla="*/ 1187414 w 5072488"/>
              <a:gd name="connsiteY1" fmla="*/ 806140 h 5779364"/>
              <a:gd name="connsiteX2" fmla="*/ 3566474 w 5072488"/>
              <a:gd name="connsiteY2" fmla="*/ 4971 h 5779364"/>
              <a:gd name="connsiteX3" fmla="*/ 4919647 w 5072488"/>
              <a:gd name="connsiteY3" fmla="*/ 1116351 h 5779364"/>
              <a:gd name="connsiteX4" fmla="*/ 4818399 w 5072488"/>
              <a:gd name="connsiteY4" fmla="*/ 4344684 h 5779364"/>
              <a:gd name="connsiteX5" fmla="*/ 2934155 w 5072488"/>
              <a:gd name="connsiteY5" fmla="*/ 5436047 h 5779364"/>
              <a:gd name="connsiteX6" fmla="*/ 436295 w 5072488"/>
              <a:gd name="connsiteY6" fmla="*/ 5573698 h 5779364"/>
              <a:gd name="connsiteX7" fmla="*/ 60691 w 5072488"/>
              <a:gd name="connsiteY7" fmla="*/ 2977256 h 5779364"/>
              <a:gd name="connsiteX0" fmla="*/ 64132 w 5077122"/>
              <a:gd name="connsiteY0" fmla="*/ 2977256 h 5788662"/>
              <a:gd name="connsiteX1" fmla="*/ 1190855 w 5077122"/>
              <a:gd name="connsiteY1" fmla="*/ 806140 h 5788662"/>
              <a:gd name="connsiteX2" fmla="*/ 3569915 w 5077122"/>
              <a:gd name="connsiteY2" fmla="*/ 4971 h 5788662"/>
              <a:gd name="connsiteX3" fmla="*/ 4923088 w 5077122"/>
              <a:gd name="connsiteY3" fmla="*/ 1116351 h 5788662"/>
              <a:gd name="connsiteX4" fmla="*/ 4821840 w 5077122"/>
              <a:gd name="connsiteY4" fmla="*/ 4344684 h 5788662"/>
              <a:gd name="connsiteX5" fmla="*/ 2916884 w 5077122"/>
              <a:gd name="connsiteY5" fmla="*/ 5491854 h 5788662"/>
              <a:gd name="connsiteX6" fmla="*/ 439736 w 5077122"/>
              <a:gd name="connsiteY6" fmla="*/ 5573698 h 5788662"/>
              <a:gd name="connsiteX7" fmla="*/ 64132 w 5077122"/>
              <a:gd name="connsiteY7" fmla="*/ 2977256 h 5788662"/>
              <a:gd name="connsiteX0" fmla="*/ 63780 w 5077369"/>
              <a:gd name="connsiteY0" fmla="*/ 2977256 h 5777171"/>
              <a:gd name="connsiteX1" fmla="*/ 1190503 w 5077369"/>
              <a:gd name="connsiteY1" fmla="*/ 806140 h 5777171"/>
              <a:gd name="connsiteX2" fmla="*/ 3569563 w 5077369"/>
              <a:gd name="connsiteY2" fmla="*/ 4971 h 5777171"/>
              <a:gd name="connsiteX3" fmla="*/ 4922736 w 5077369"/>
              <a:gd name="connsiteY3" fmla="*/ 1116351 h 5777171"/>
              <a:gd name="connsiteX4" fmla="*/ 4821488 w 5077369"/>
              <a:gd name="connsiteY4" fmla="*/ 4344684 h 5777171"/>
              <a:gd name="connsiteX5" fmla="*/ 2906176 w 5077369"/>
              <a:gd name="connsiteY5" fmla="*/ 5461414 h 5777171"/>
              <a:gd name="connsiteX6" fmla="*/ 439384 w 5077369"/>
              <a:gd name="connsiteY6" fmla="*/ 5573698 h 5777171"/>
              <a:gd name="connsiteX7" fmla="*/ 63780 w 5077369"/>
              <a:gd name="connsiteY7" fmla="*/ 2977256 h 5777171"/>
              <a:gd name="connsiteX0" fmla="*/ 63780 w 5101235"/>
              <a:gd name="connsiteY0" fmla="*/ 2977256 h 5777171"/>
              <a:gd name="connsiteX1" fmla="*/ 1190503 w 5101235"/>
              <a:gd name="connsiteY1" fmla="*/ 806140 h 5777171"/>
              <a:gd name="connsiteX2" fmla="*/ 3569563 w 5101235"/>
              <a:gd name="connsiteY2" fmla="*/ 4971 h 5777171"/>
              <a:gd name="connsiteX3" fmla="*/ 4922736 w 5101235"/>
              <a:gd name="connsiteY3" fmla="*/ 1116351 h 5777171"/>
              <a:gd name="connsiteX4" fmla="*/ 5075116 w 5101235"/>
              <a:gd name="connsiteY4" fmla="*/ 2689206 h 5777171"/>
              <a:gd name="connsiteX5" fmla="*/ 4821488 w 5101235"/>
              <a:gd name="connsiteY5" fmla="*/ 4344684 h 5777171"/>
              <a:gd name="connsiteX6" fmla="*/ 2906176 w 5101235"/>
              <a:gd name="connsiteY6" fmla="*/ 5461414 h 5777171"/>
              <a:gd name="connsiteX7" fmla="*/ 439384 w 5101235"/>
              <a:gd name="connsiteY7" fmla="*/ 5573698 h 5777171"/>
              <a:gd name="connsiteX8" fmla="*/ 63780 w 5101235"/>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69834"/>
              <a:gd name="connsiteX1" fmla="*/ 1190503 w 5143524"/>
              <a:gd name="connsiteY1" fmla="*/ 806140 h 5769834"/>
              <a:gd name="connsiteX2" fmla="*/ 3569563 w 5143524"/>
              <a:gd name="connsiteY2" fmla="*/ 4971 h 5769834"/>
              <a:gd name="connsiteX3" fmla="*/ 4922736 w 5143524"/>
              <a:gd name="connsiteY3" fmla="*/ 1116351 h 5769834"/>
              <a:gd name="connsiteX4" fmla="*/ 5132074 w 5143524"/>
              <a:gd name="connsiteY4" fmla="*/ 2643545 h 5769834"/>
              <a:gd name="connsiteX5" fmla="*/ 4790420 w 5143524"/>
              <a:gd name="connsiteY5" fmla="*/ 4466445 h 5769834"/>
              <a:gd name="connsiteX6" fmla="*/ 2906176 w 5143524"/>
              <a:gd name="connsiteY6" fmla="*/ 5461414 h 5769834"/>
              <a:gd name="connsiteX7" fmla="*/ 439384 w 5143524"/>
              <a:gd name="connsiteY7" fmla="*/ 5573698 h 5769834"/>
              <a:gd name="connsiteX8" fmla="*/ 63780 w 5143524"/>
              <a:gd name="connsiteY8" fmla="*/ 2977256 h 5769834"/>
              <a:gd name="connsiteX0" fmla="*/ 63780 w 5135739"/>
              <a:gd name="connsiteY0" fmla="*/ 2972991 h 5765569"/>
              <a:gd name="connsiteX1" fmla="*/ 1190503 w 5135739"/>
              <a:gd name="connsiteY1" fmla="*/ 801875 h 5765569"/>
              <a:gd name="connsiteX2" fmla="*/ 3569563 w 5135739"/>
              <a:gd name="connsiteY2" fmla="*/ 706 h 5765569"/>
              <a:gd name="connsiteX3" fmla="*/ 4855422 w 5135739"/>
              <a:gd name="connsiteY3" fmla="*/ 909149 h 5765569"/>
              <a:gd name="connsiteX4" fmla="*/ 5132074 w 5135739"/>
              <a:gd name="connsiteY4" fmla="*/ 2639280 h 5765569"/>
              <a:gd name="connsiteX5" fmla="*/ 4790420 w 5135739"/>
              <a:gd name="connsiteY5" fmla="*/ 4462180 h 5765569"/>
              <a:gd name="connsiteX6" fmla="*/ 2906176 w 5135739"/>
              <a:gd name="connsiteY6" fmla="*/ 5457149 h 5765569"/>
              <a:gd name="connsiteX7" fmla="*/ 439384 w 5135739"/>
              <a:gd name="connsiteY7" fmla="*/ 5569433 h 5765569"/>
              <a:gd name="connsiteX8" fmla="*/ 63780 w 5135739"/>
              <a:gd name="connsiteY8" fmla="*/ 2972991 h 5765569"/>
              <a:gd name="connsiteX0" fmla="*/ 63780 w 5134160"/>
              <a:gd name="connsiteY0" fmla="*/ 2972991 h 5765569"/>
              <a:gd name="connsiteX1" fmla="*/ 1190503 w 5134160"/>
              <a:gd name="connsiteY1" fmla="*/ 801875 h 5765569"/>
              <a:gd name="connsiteX2" fmla="*/ 3569563 w 5134160"/>
              <a:gd name="connsiteY2" fmla="*/ 706 h 5765569"/>
              <a:gd name="connsiteX3" fmla="*/ 4855422 w 5134160"/>
              <a:gd name="connsiteY3" fmla="*/ 909149 h 5765569"/>
              <a:gd name="connsiteX4" fmla="*/ 5132074 w 5134160"/>
              <a:gd name="connsiteY4" fmla="*/ 2639280 h 5765569"/>
              <a:gd name="connsiteX5" fmla="*/ 4790420 w 5134160"/>
              <a:gd name="connsiteY5" fmla="*/ 4462180 h 5765569"/>
              <a:gd name="connsiteX6" fmla="*/ 2906176 w 5134160"/>
              <a:gd name="connsiteY6" fmla="*/ 5457149 h 5765569"/>
              <a:gd name="connsiteX7" fmla="*/ 439384 w 5134160"/>
              <a:gd name="connsiteY7" fmla="*/ 5569433 h 5765569"/>
              <a:gd name="connsiteX8" fmla="*/ 63780 w 5134160"/>
              <a:gd name="connsiteY8" fmla="*/ 2972991 h 5765569"/>
              <a:gd name="connsiteX0" fmla="*/ 63780 w 5136191"/>
              <a:gd name="connsiteY0" fmla="*/ 3003381 h 5795959"/>
              <a:gd name="connsiteX1" fmla="*/ 1190503 w 5136191"/>
              <a:gd name="connsiteY1" fmla="*/ 832265 h 5795959"/>
              <a:gd name="connsiteX2" fmla="*/ 3517783 w 5136191"/>
              <a:gd name="connsiteY2" fmla="*/ 656 h 5795959"/>
              <a:gd name="connsiteX3" fmla="*/ 4855422 w 5136191"/>
              <a:gd name="connsiteY3" fmla="*/ 939539 h 5795959"/>
              <a:gd name="connsiteX4" fmla="*/ 5132074 w 5136191"/>
              <a:gd name="connsiteY4" fmla="*/ 2669670 h 5795959"/>
              <a:gd name="connsiteX5" fmla="*/ 4790420 w 5136191"/>
              <a:gd name="connsiteY5" fmla="*/ 4492570 h 5795959"/>
              <a:gd name="connsiteX6" fmla="*/ 2906176 w 5136191"/>
              <a:gd name="connsiteY6" fmla="*/ 5487539 h 5795959"/>
              <a:gd name="connsiteX7" fmla="*/ 439384 w 5136191"/>
              <a:gd name="connsiteY7" fmla="*/ 5599823 h 5795959"/>
              <a:gd name="connsiteX8" fmla="*/ 63780 w 5136191"/>
              <a:gd name="connsiteY8" fmla="*/ 3003381 h 5795959"/>
              <a:gd name="connsiteX0" fmla="*/ 63780 w 5136190"/>
              <a:gd name="connsiteY0" fmla="*/ 3006874 h 5799452"/>
              <a:gd name="connsiteX1" fmla="*/ 1190503 w 5136190"/>
              <a:gd name="connsiteY1" fmla="*/ 835758 h 5799452"/>
              <a:gd name="connsiteX2" fmla="*/ 3517783 w 5136190"/>
              <a:gd name="connsiteY2" fmla="*/ 4149 h 5799452"/>
              <a:gd name="connsiteX3" fmla="*/ 4855422 w 5136190"/>
              <a:gd name="connsiteY3" fmla="*/ 943032 h 5799452"/>
              <a:gd name="connsiteX4" fmla="*/ 5132074 w 5136190"/>
              <a:gd name="connsiteY4" fmla="*/ 2673163 h 5799452"/>
              <a:gd name="connsiteX5" fmla="*/ 4790420 w 5136190"/>
              <a:gd name="connsiteY5" fmla="*/ 4496063 h 5799452"/>
              <a:gd name="connsiteX6" fmla="*/ 2906176 w 5136190"/>
              <a:gd name="connsiteY6" fmla="*/ 5491032 h 5799452"/>
              <a:gd name="connsiteX7" fmla="*/ 439384 w 5136190"/>
              <a:gd name="connsiteY7" fmla="*/ 5603316 h 5799452"/>
              <a:gd name="connsiteX8" fmla="*/ 63780 w 5136190"/>
              <a:gd name="connsiteY8" fmla="*/ 3006874 h 5799452"/>
              <a:gd name="connsiteX0" fmla="*/ 63780 w 5136046"/>
              <a:gd name="connsiteY0" fmla="*/ 2996812 h 5789390"/>
              <a:gd name="connsiteX1" fmla="*/ 1190503 w 5136046"/>
              <a:gd name="connsiteY1" fmla="*/ 825696 h 5789390"/>
              <a:gd name="connsiteX2" fmla="*/ 3533318 w 5136046"/>
              <a:gd name="connsiteY2" fmla="*/ 4234 h 5789390"/>
              <a:gd name="connsiteX3" fmla="*/ 4855422 w 5136046"/>
              <a:gd name="connsiteY3" fmla="*/ 932970 h 5789390"/>
              <a:gd name="connsiteX4" fmla="*/ 5132074 w 5136046"/>
              <a:gd name="connsiteY4" fmla="*/ 2663101 h 5789390"/>
              <a:gd name="connsiteX5" fmla="*/ 4790420 w 5136046"/>
              <a:gd name="connsiteY5" fmla="*/ 4486001 h 5789390"/>
              <a:gd name="connsiteX6" fmla="*/ 2906176 w 5136046"/>
              <a:gd name="connsiteY6" fmla="*/ 5480970 h 5789390"/>
              <a:gd name="connsiteX7" fmla="*/ 439384 w 5136046"/>
              <a:gd name="connsiteY7" fmla="*/ 5593254 h 5789390"/>
              <a:gd name="connsiteX8" fmla="*/ 63780 w 5136046"/>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7215 w 5139482"/>
              <a:gd name="connsiteY0" fmla="*/ 2996812 h 5785866"/>
              <a:gd name="connsiteX1" fmla="*/ 1193938 w 5139482"/>
              <a:gd name="connsiteY1" fmla="*/ 825696 h 5785866"/>
              <a:gd name="connsiteX2" fmla="*/ 3536753 w 5139482"/>
              <a:gd name="connsiteY2" fmla="*/ 4234 h 5785866"/>
              <a:gd name="connsiteX3" fmla="*/ 4858857 w 5139482"/>
              <a:gd name="connsiteY3" fmla="*/ 932970 h 5785866"/>
              <a:gd name="connsiteX4" fmla="*/ 5135509 w 5139482"/>
              <a:gd name="connsiteY4" fmla="*/ 2663101 h 5785866"/>
              <a:gd name="connsiteX5" fmla="*/ 4762787 w 5139482"/>
              <a:gd name="connsiteY5" fmla="*/ 4486001 h 5785866"/>
              <a:gd name="connsiteX6" fmla="*/ 3007994 w 5139482"/>
              <a:gd name="connsiteY6" fmla="*/ 5470824 h 5785866"/>
              <a:gd name="connsiteX7" fmla="*/ 442819 w 5139482"/>
              <a:gd name="connsiteY7" fmla="*/ 5593254 h 5785866"/>
              <a:gd name="connsiteX8" fmla="*/ 67215 w 5139482"/>
              <a:gd name="connsiteY8" fmla="*/ 2996812 h 5785866"/>
              <a:gd name="connsiteX0" fmla="*/ 67215 w 5139482"/>
              <a:gd name="connsiteY0" fmla="*/ 2996812 h 5798025"/>
              <a:gd name="connsiteX1" fmla="*/ 1193938 w 5139482"/>
              <a:gd name="connsiteY1" fmla="*/ 825696 h 5798025"/>
              <a:gd name="connsiteX2" fmla="*/ 3536753 w 5139482"/>
              <a:gd name="connsiteY2" fmla="*/ 4234 h 5798025"/>
              <a:gd name="connsiteX3" fmla="*/ 4858857 w 5139482"/>
              <a:gd name="connsiteY3" fmla="*/ 932970 h 5798025"/>
              <a:gd name="connsiteX4" fmla="*/ 5135509 w 5139482"/>
              <a:gd name="connsiteY4" fmla="*/ 2663101 h 5798025"/>
              <a:gd name="connsiteX5" fmla="*/ 4762787 w 5139482"/>
              <a:gd name="connsiteY5" fmla="*/ 4486001 h 5798025"/>
              <a:gd name="connsiteX6" fmla="*/ 3007994 w 5139482"/>
              <a:gd name="connsiteY6" fmla="*/ 5470824 h 5798025"/>
              <a:gd name="connsiteX7" fmla="*/ 442819 w 5139482"/>
              <a:gd name="connsiteY7" fmla="*/ 5593254 h 5798025"/>
              <a:gd name="connsiteX8" fmla="*/ 67215 w 5139482"/>
              <a:gd name="connsiteY8" fmla="*/ 2996812 h 5798025"/>
              <a:gd name="connsiteX0" fmla="*/ 54799 w 5127066"/>
              <a:gd name="connsiteY0" fmla="*/ 2996812 h 5813475"/>
              <a:gd name="connsiteX1" fmla="*/ 1181522 w 5127066"/>
              <a:gd name="connsiteY1" fmla="*/ 825696 h 5813475"/>
              <a:gd name="connsiteX2" fmla="*/ 3524337 w 5127066"/>
              <a:gd name="connsiteY2" fmla="*/ 4234 h 5813475"/>
              <a:gd name="connsiteX3" fmla="*/ 4846441 w 5127066"/>
              <a:gd name="connsiteY3" fmla="*/ 932970 h 5813475"/>
              <a:gd name="connsiteX4" fmla="*/ 5123093 w 5127066"/>
              <a:gd name="connsiteY4" fmla="*/ 2663101 h 5813475"/>
              <a:gd name="connsiteX5" fmla="*/ 4750371 w 5127066"/>
              <a:gd name="connsiteY5" fmla="*/ 4486001 h 5813475"/>
              <a:gd name="connsiteX6" fmla="*/ 2995578 w 5127066"/>
              <a:gd name="connsiteY6" fmla="*/ 5470824 h 5813475"/>
              <a:gd name="connsiteX7" fmla="*/ 471828 w 5127066"/>
              <a:gd name="connsiteY7" fmla="*/ 5628767 h 5813475"/>
              <a:gd name="connsiteX8" fmla="*/ 54799 w 5127066"/>
              <a:gd name="connsiteY8" fmla="*/ 2996812 h 5813475"/>
              <a:gd name="connsiteX0" fmla="*/ 50644 w 5122911"/>
              <a:gd name="connsiteY0" fmla="*/ 2996812 h 5805524"/>
              <a:gd name="connsiteX1" fmla="*/ 1177367 w 5122911"/>
              <a:gd name="connsiteY1" fmla="*/ 825696 h 5805524"/>
              <a:gd name="connsiteX2" fmla="*/ 3520182 w 5122911"/>
              <a:gd name="connsiteY2" fmla="*/ 4234 h 5805524"/>
              <a:gd name="connsiteX3" fmla="*/ 4842286 w 5122911"/>
              <a:gd name="connsiteY3" fmla="*/ 932970 h 5805524"/>
              <a:gd name="connsiteX4" fmla="*/ 5118938 w 5122911"/>
              <a:gd name="connsiteY4" fmla="*/ 2663101 h 5805524"/>
              <a:gd name="connsiteX5" fmla="*/ 4746216 w 5122911"/>
              <a:gd name="connsiteY5" fmla="*/ 4486001 h 5805524"/>
              <a:gd name="connsiteX6" fmla="*/ 2991423 w 5122911"/>
              <a:gd name="connsiteY6" fmla="*/ 5470824 h 5805524"/>
              <a:gd name="connsiteX7" fmla="*/ 483206 w 5122911"/>
              <a:gd name="connsiteY7" fmla="*/ 5618621 h 5805524"/>
              <a:gd name="connsiteX8" fmla="*/ 50644 w 5122911"/>
              <a:gd name="connsiteY8" fmla="*/ 2996812 h 5805524"/>
              <a:gd name="connsiteX0" fmla="*/ 50644 w 5122911"/>
              <a:gd name="connsiteY0" fmla="*/ 2997430 h 5806142"/>
              <a:gd name="connsiteX1" fmla="*/ 1177367 w 5122911"/>
              <a:gd name="connsiteY1" fmla="*/ 826314 h 5806142"/>
              <a:gd name="connsiteX2" fmla="*/ 3520182 w 5122911"/>
              <a:gd name="connsiteY2" fmla="*/ 4852 h 5806142"/>
              <a:gd name="connsiteX3" fmla="*/ 4842286 w 5122911"/>
              <a:gd name="connsiteY3" fmla="*/ 933588 h 5806142"/>
              <a:gd name="connsiteX4" fmla="*/ 5118938 w 5122911"/>
              <a:gd name="connsiteY4" fmla="*/ 2663719 h 5806142"/>
              <a:gd name="connsiteX5" fmla="*/ 4746216 w 5122911"/>
              <a:gd name="connsiteY5" fmla="*/ 4486619 h 5806142"/>
              <a:gd name="connsiteX6" fmla="*/ 2991423 w 5122911"/>
              <a:gd name="connsiteY6" fmla="*/ 5471442 h 5806142"/>
              <a:gd name="connsiteX7" fmla="*/ 483206 w 5122911"/>
              <a:gd name="connsiteY7" fmla="*/ 5619239 h 5806142"/>
              <a:gd name="connsiteX8" fmla="*/ 50644 w 5122911"/>
              <a:gd name="connsiteY8" fmla="*/ 2997430 h 5806142"/>
              <a:gd name="connsiteX0" fmla="*/ 60091 w 5132358"/>
              <a:gd name="connsiteY0" fmla="*/ 2997431 h 5821926"/>
              <a:gd name="connsiteX1" fmla="*/ 1186814 w 5132358"/>
              <a:gd name="connsiteY1" fmla="*/ 826315 h 5821926"/>
              <a:gd name="connsiteX2" fmla="*/ 3529629 w 5132358"/>
              <a:gd name="connsiteY2" fmla="*/ 4853 h 5821926"/>
              <a:gd name="connsiteX3" fmla="*/ 4851733 w 5132358"/>
              <a:gd name="connsiteY3" fmla="*/ 933589 h 5821926"/>
              <a:gd name="connsiteX4" fmla="*/ 5128385 w 5132358"/>
              <a:gd name="connsiteY4" fmla="*/ 2663720 h 5821926"/>
              <a:gd name="connsiteX5" fmla="*/ 4755663 w 5132358"/>
              <a:gd name="connsiteY5" fmla="*/ 4486620 h 5821926"/>
              <a:gd name="connsiteX6" fmla="*/ 3000870 w 5132358"/>
              <a:gd name="connsiteY6" fmla="*/ 5471443 h 5821926"/>
              <a:gd name="connsiteX7" fmla="*/ 492653 w 5132358"/>
              <a:gd name="connsiteY7" fmla="*/ 5619240 h 5821926"/>
              <a:gd name="connsiteX8" fmla="*/ 60091 w 5132358"/>
              <a:gd name="connsiteY8" fmla="*/ 2997431 h 5821926"/>
              <a:gd name="connsiteX0" fmla="*/ 60092 w 5132359"/>
              <a:gd name="connsiteY0" fmla="*/ 2996715 h 5821210"/>
              <a:gd name="connsiteX1" fmla="*/ 1186815 w 5132359"/>
              <a:gd name="connsiteY1" fmla="*/ 825599 h 5821210"/>
              <a:gd name="connsiteX2" fmla="*/ 3529630 w 5132359"/>
              <a:gd name="connsiteY2" fmla="*/ 4137 h 5821210"/>
              <a:gd name="connsiteX3" fmla="*/ 4851734 w 5132359"/>
              <a:gd name="connsiteY3" fmla="*/ 932873 h 5821210"/>
              <a:gd name="connsiteX4" fmla="*/ 5128386 w 5132359"/>
              <a:gd name="connsiteY4" fmla="*/ 2663004 h 5821210"/>
              <a:gd name="connsiteX5" fmla="*/ 4755664 w 5132359"/>
              <a:gd name="connsiteY5" fmla="*/ 4485904 h 5821210"/>
              <a:gd name="connsiteX6" fmla="*/ 3000871 w 5132359"/>
              <a:gd name="connsiteY6" fmla="*/ 5470727 h 5821210"/>
              <a:gd name="connsiteX7" fmla="*/ 492654 w 5132359"/>
              <a:gd name="connsiteY7" fmla="*/ 5618524 h 5821210"/>
              <a:gd name="connsiteX8" fmla="*/ 60092 w 5132359"/>
              <a:gd name="connsiteY8" fmla="*/ 2996715 h 5821210"/>
              <a:gd name="connsiteX0" fmla="*/ 60092 w 5128733"/>
              <a:gd name="connsiteY0" fmla="*/ 2996715 h 5821210"/>
              <a:gd name="connsiteX1" fmla="*/ 1186815 w 5128733"/>
              <a:gd name="connsiteY1" fmla="*/ 825599 h 5821210"/>
              <a:gd name="connsiteX2" fmla="*/ 3529630 w 5128733"/>
              <a:gd name="connsiteY2" fmla="*/ 4137 h 5821210"/>
              <a:gd name="connsiteX3" fmla="*/ 4851734 w 5128733"/>
              <a:gd name="connsiteY3" fmla="*/ 932873 h 5821210"/>
              <a:gd name="connsiteX4" fmla="*/ 5128386 w 5128733"/>
              <a:gd name="connsiteY4" fmla="*/ 2663004 h 5821210"/>
              <a:gd name="connsiteX5" fmla="*/ 4755664 w 5128733"/>
              <a:gd name="connsiteY5" fmla="*/ 4485904 h 5821210"/>
              <a:gd name="connsiteX6" fmla="*/ 3000871 w 5128733"/>
              <a:gd name="connsiteY6" fmla="*/ 5470727 h 5821210"/>
              <a:gd name="connsiteX7" fmla="*/ 492654 w 5128733"/>
              <a:gd name="connsiteY7" fmla="*/ 5618524 h 5821210"/>
              <a:gd name="connsiteX8" fmla="*/ 60092 w 5128733"/>
              <a:gd name="connsiteY8" fmla="*/ 2996715 h 5821210"/>
              <a:gd name="connsiteX0" fmla="*/ 60092 w 5128470"/>
              <a:gd name="connsiteY0" fmla="*/ 2996715 h 5821210"/>
              <a:gd name="connsiteX1" fmla="*/ 1186815 w 5128470"/>
              <a:gd name="connsiteY1" fmla="*/ 825599 h 5821210"/>
              <a:gd name="connsiteX2" fmla="*/ 3529630 w 5128470"/>
              <a:gd name="connsiteY2" fmla="*/ 4137 h 5821210"/>
              <a:gd name="connsiteX3" fmla="*/ 4851734 w 5128470"/>
              <a:gd name="connsiteY3" fmla="*/ 932873 h 5821210"/>
              <a:gd name="connsiteX4" fmla="*/ 5128386 w 5128470"/>
              <a:gd name="connsiteY4" fmla="*/ 2663004 h 5821210"/>
              <a:gd name="connsiteX5" fmla="*/ 4755664 w 5128470"/>
              <a:gd name="connsiteY5" fmla="*/ 4485904 h 5821210"/>
              <a:gd name="connsiteX6" fmla="*/ 3000871 w 5128470"/>
              <a:gd name="connsiteY6" fmla="*/ 5470727 h 5821210"/>
              <a:gd name="connsiteX7" fmla="*/ 492654 w 5128470"/>
              <a:gd name="connsiteY7" fmla="*/ 5618524 h 5821210"/>
              <a:gd name="connsiteX8" fmla="*/ 60092 w 5128470"/>
              <a:gd name="connsiteY8" fmla="*/ 2996715 h 5821210"/>
              <a:gd name="connsiteX0" fmla="*/ 60092 w 5133632"/>
              <a:gd name="connsiteY0" fmla="*/ 2996715 h 5821210"/>
              <a:gd name="connsiteX1" fmla="*/ 1186815 w 5133632"/>
              <a:gd name="connsiteY1" fmla="*/ 825599 h 5821210"/>
              <a:gd name="connsiteX2" fmla="*/ 3529630 w 5133632"/>
              <a:gd name="connsiteY2" fmla="*/ 4137 h 5821210"/>
              <a:gd name="connsiteX3" fmla="*/ 4851734 w 5133632"/>
              <a:gd name="connsiteY3" fmla="*/ 932873 h 5821210"/>
              <a:gd name="connsiteX4" fmla="*/ 5133564 w 5133632"/>
              <a:gd name="connsiteY4" fmla="*/ 2591978 h 5821210"/>
              <a:gd name="connsiteX5" fmla="*/ 4755664 w 5133632"/>
              <a:gd name="connsiteY5" fmla="*/ 4485904 h 5821210"/>
              <a:gd name="connsiteX6" fmla="*/ 3000871 w 5133632"/>
              <a:gd name="connsiteY6" fmla="*/ 5470727 h 5821210"/>
              <a:gd name="connsiteX7" fmla="*/ 492654 w 5133632"/>
              <a:gd name="connsiteY7" fmla="*/ 5618524 h 5821210"/>
              <a:gd name="connsiteX8" fmla="*/ 60092 w 5133632"/>
              <a:gd name="connsiteY8" fmla="*/ 2996715 h 5821210"/>
              <a:gd name="connsiteX0" fmla="*/ 60092 w 5154638"/>
              <a:gd name="connsiteY0" fmla="*/ 2993770 h 5818265"/>
              <a:gd name="connsiteX1" fmla="*/ 1186815 w 5154638"/>
              <a:gd name="connsiteY1" fmla="*/ 822654 h 5818265"/>
              <a:gd name="connsiteX2" fmla="*/ 3529630 w 5154638"/>
              <a:gd name="connsiteY2" fmla="*/ 1192 h 5818265"/>
              <a:gd name="connsiteX3" fmla="*/ 4934584 w 5154638"/>
              <a:gd name="connsiteY3" fmla="*/ 691478 h 5818265"/>
              <a:gd name="connsiteX4" fmla="*/ 5133564 w 5154638"/>
              <a:gd name="connsiteY4" fmla="*/ 2589033 h 5818265"/>
              <a:gd name="connsiteX5" fmla="*/ 4755664 w 5154638"/>
              <a:gd name="connsiteY5" fmla="*/ 4482959 h 5818265"/>
              <a:gd name="connsiteX6" fmla="*/ 3000871 w 5154638"/>
              <a:gd name="connsiteY6" fmla="*/ 5467782 h 5818265"/>
              <a:gd name="connsiteX7" fmla="*/ 492654 w 5154638"/>
              <a:gd name="connsiteY7" fmla="*/ 5615579 h 5818265"/>
              <a:gd name="connsiteX8" fmla="*/ 60092 w 5154638"/>
              <a:gd name="connsiteY8" fmla="*/ 2993770 h 5818265"/>
              <a:gd name="connsiteX0" fmla="*/ 60092 w 5133935"/>
              <a:gd name="connsiteY0" fmla="*/ 2992580 h 5817075"/>
              <a:gd name="connsiteX1" fmla="*/ 1186815 w 5133935"/>
              <a:gd name="connsiteY1" fmla="*/ 821464 h 5817075"/>
              <a:gd name="connsiteX2" fmla="*/ 3529630 w 5133935"/>
              <a:gd name="connsiteY2" fmla="*/ 2 h 5817075"/>
              <a:gd name="connsiteX3" fmla="*/ 4794777 w 5133935"/>
              <a:gd name="connsiteY3" fmla="*/ 817122 h 5817075"/>
              <a:gd name="connsiteX4" fmla="*/ 5133564 w 5133935"/>
              <a:gd name="connsiteY4" fmla="*/ 2587843 h 5817075"/>
              <a:gd name="connsiteX5" fmla="*/ 4755664 w 5133935"/>
              <a:gd name="connsiteY5" fmla="*/ 4481769 h 5817075"/>
              <a:gd name="connsiteX6" fmla="*/ 3000871 w 5133935"/>
              <a:gd name="connsiteY6" fmla="*/ 5466592 h 5817075"/>
              <a:gd name="connsiteX7" fmla="*/ 492654 w 5133935"/>
              <a:gd name="connsiteY7" fmla="*/ 5614389 h 5817075"/>
              <a:gd name="connsiteX8" fmla="*/ 60092 w 5133935"/>
              <a:gd name="connsiteY8" fmla="*/ 2992580 h 5817075"/>
              <a:gd name="connsiteX0" fmla="*/ 60092 w 5133935"/>
              <a:gd name="connsiteY0" fmla="*/ 2999601 h 5824096"/>
              <a:gd name="connsiteX1" fmla="*/ 1186815 w 5133935"/>
              <a:gd name="connsiteY1" fmla="*/ 828485 h 5824096"/>
              <a:gd name="connsiteX2" fmla="*/ 3529630 w 5133935"/>
              <a:gd name="connsiteY2" fmla="*/ 7023 h 5824096"/>
              <a:gd name="connsiteX3" fmla="*/ 4794777 w 5133935"/>
              <a:gd name="connsiteY3" fmla="*/ 824143 h 5824096"/>
              <a:gd name="connsiteX4" fmla="*/ 5133564 w 5133935"/>
              <a:gd name="connsiteY4" fmla="*/ 2594864 h 5824096"/>
              <a:gd name="connsiteX5" fmla="*/ 4755664 w 5133935"/>
              <a:gd name="connsiteY5" fmla="*/ 4488790 h 5824096"/>
              <a:gd name="connsiteX6" fmla="*/ 3000871 w 5133935"/>
              <a:gd name="connsiteY6" fmla="*/ 5473613 h 5824096"/>
              <a:gd name="connsiteX7" fmla="*/ 492654 w 5133935"/>
              <a:gd name="connsiteY7" fmla="*/ 5621410 h 5824096"/>
              <a:gd name="connsiteX8" fmla="*/ 60092 w 5133935"/>
              <a:gd name="connsiteY8" fmla="*/ 2999601 h 5824096"/>
              <a:gd name="connsiteX0" fmla="*/ 60092 w 5134625"/>
              <a:gd name="connsiteY0" fmla="*/ 2999601 h 5821704"/>
              <a:gd name="connsiteX1" fmla="*/ 1186815 w 5134625"/>
              <a:gd name="connsiteY1" fmla="*/ 828485 h 5821704"/>
              <a:gd name="connsiteX2" fmla="*/ 3529630 w 5134625"/>
              <a:gd name="connsiteY2" fmla="*/ 7023 h 5821704"/>
              <a:gd name="connsiteX3" fmla="*/ 4794777 w 5134625"/>
              <a:gd name="connsiteY3" fmla="*/ 824143 h 5821704"/>
              <a:gd name="connsiteX4" fmla="*/ 5133564 w 5134625"/>
              <a:gd name="connsiteY4" fmla="*/ 2594864 h 5821704"/>
              <a:gd name="connsiteX5" fmla="*/ 4724597 w 5134625"/>
              <a:gd name="connsiteY5" fmla="*/ 4554744 h 5821704"/>
              <a:gd name="connsiteX6" fmla="*/ 3000871 w 5134625"/>
              <a:gd name="connsiteY6" fmla="*/ 5473613 h 5821704"/>
              <a:gd name="connsiteX7" fmla="*/ 492654 w 5134625"/>
              <a:gd name="connsiteY7" fmla="*/ 5621410 h 5821704"/>
              <a:gd name="connsiteX8" fmla="*/ 60092 w 5134625"/>
              <a:gd name="connsiteY8" fmla="*/ 2999601 h 5821704"/>
              <a:gd name="connsiteX0" fmla="*/ 60092 w 5135224"/>
              <a:gd name="connsiteY0" fmla="*/ 2999601 h 5821522"/>
              <a:gd name="connsiteX1" fmla="*/ 1186815 w 5135224"/>
              <a:gd name="connsiteY1" fmla="*/ 828485 h 5821522"/>
              <a:gd name="connsiteX2" fmla="*/ 3529630 w 5135224"/>
              <a:gd name="connsiteY2" fmla="*/ 7023 h 5821522"/>
              <a:gd name="connsiteX3" fmla="*/ 4794777 w 5135224"/>
              <a:gd name="connsiteY3" fmla="*/ 824143 h 5821522"/>
              <a:gd name="connsiteX4" fmla="*/ 5133564 w 5135224"/>
              <a:gd name="connsiteY4" fmla="*/ 2594864 h 5821522"/>
              <a:gd name="connsiteX5" fmla="*/ 4703885 w 5135224"/>
              <a:gd name="connsiteY5" fmla="*/ 4559817 h 5821522"/>
              <a:gd name="connsiteX6" fmla="*/ 3000871 w 5135224"/>
              <a:gd name="connsiteY6" fmla="*/ 5473613 h 5821522"/>
              <a:gd name="connsiteX7" fmla="*/ 492654 w 5135224"/>
              <a:gd name="connsiteY7" fmla="*/ 5621410 h 5821522"/>
              <a:gd name="connsiteX8" fmla="*/ 60092 w 5135224"/>
              <a:gd name="connsiteY8" fmla="*/ 2999601 h 5821522"/>
              <a:gd name="connsiteX0" fmla="*/ 49795 w 5124927"/>
              <a:gd name="connsiteY0" fmla="*/ 2999601 h 5799300"/>
              <a:gd name="connsiteX1" fmla="*/ 1176518 w 5124927"/>
              <a:gd name="connsiteY1" fmla="*/ 828485 h 5799300"/>
              <a:gd name="connsiteX2" fmla="*/ 3519333 w 5124927"/>
              <a:gd name="connsiteY2" fmla="*/ 7023 h 5799300"/>
              <a:gd name="connsiteX3" fmla="*/ 4784480 w 5124927"/>
              <a:gd name="connsiteY3" fmla="*/ 824143 h 5799300"/>
              <a:gd name="connsiteX4" fmla="*/ 5123267 w 5124927"/>
              <a:gd name="connsiteY4" fmla="*/ 2594864 h 5799300"/>
              <a:gd name="connsiteX5" fmla="*/ 4693588 w 5124927"/>
              <a:gd name="connsiteY5" fmla="*/ 4559817 h 5799300"/>
              <a:gd name="connsiteX6" fmla="*/ 2959506 w 5124927"/>
              <a:gd name="connsiteY6" fmla="*/ 5453320 h 5799300"/>
              <a:gd name="connsiteX7" fmla="*/ 482357 w 5124927"/>
              <a:gd name="connsiteY7" fmla="*/ 5621410 h 5799300"/>
              <a:gd name="connsiteX8" fmla="*/ 49795 w 5124927"/>
              <a:gd name="connsiteY8" fmla="*/ 2999601 h 5799300"/>
              <a:gd name="connsiteX0" fmla="*/ 51655 w 5126787"/>
              <a:gd name="connsiteY0" fmla="*/ 2999601 h 5794630"/>
              <a:gd name="connsiteX1" fmla="*/ 1178378 w 5126787"/>
              <a:gd name="connsiteY1" fmla="*/ 828485 h 5794630"/>
              <a:gd name="connsiteX2" fmla="*/ 3521193 w 5126787"/>
              <a:gd name="connsiteY2" fmla="*/ 7023 h 5794630"/>
              <a:gd name="connsiteX3" fmla="*/ 4786340 w 5126787"/>
              <a:gd name="connsiteY3" fmla="*/ 824143 h 5794630"/>
              <a:gd name="connsiteX4" fmla="*/ 5125127 w 5126787"/>
              <a:gd name="connsiteY4" fmla="*/ 2594864 h 5794630"/>
              <a:gd name="connsiteX5" fmla="*/ 4695448 w 5126787"/>
              <a:gd name="connsiteY5" fmla="*/ 4559817 h 5794630"/>
              <a:gd name="connsiteX6" fmla="*/ 3028682 w 5126787"/>
              <a:gd name="connsiteY6" fmla="*/ 5438099 h 5794630"/>
              <a:gd name="connsiteX7" fmla="*/ 484217 w 5126787"/>
              <a:gd name="connsiteY7" fmla="*/ 5621410 h 5794630"/>
              <a:gd name="connsiteX8" fmla="*/ 51655 w 5126787"/>
              <a:gd name="connsiteY8" fmla="*/ 2999601 h 5794630"/>
              <a:gd name="connsiteX0" fmla="*/ 66797 w 5141929"/>
              <a:gd name="connsiteY0" fmla="*/ 2999601 h 5826093"/>
              <a:gd name="connsiteX1" fmla="*/ 1193520 w 5141929"/>
              <a:gd name="connsiteY1" fmla="*/ 828485 h 5826093"/>
              <a:gd name="connsiteX2" fmla="*/ 3536335 w 5141929"/>
              <a:gd name="connsiteY2" fmla="*/ 7023 h 5826093"/>
              <a:gd name="connsiteX3" fmla="*/ 4801482 w 5141929"/>
              <a:gd name="connsiteY3" fmla="*/ 824143 h 5826093"/>
              <a:gd name="connsiteX4" fmla="*/ 5140269 w 5141929"/>
              <a:gd name="connsiteY4" fmla="*/ 2594864 h 5826093"/>
              <a:gd name="connsiteX5" fmla="*/ 4710590 w 5141929"/>
              <a:gd name="connsiteY5" fmla="*/ 4559817 h 5826093"/>
              <a:gd name="connsiteX6" fmla="*/ 3043824 w 5141929"/>
              <a:gd name="connsiteY6" fmla="*/ 5438099 h 5826093"/>
              <a:gd name="connsiteX7" fmla="*/ 499359 w 5141929"/>
              <a:gd name="connsiteY7" fmla="*/ 5621410 h 5826093"/>
              <a:gd name="connsiteX8" fmla="*/ 66797 w 5141929"/>
              <a:gd name="connsiteY8" fmla="*/ 2999601 h 582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41929" h="5826093">
                <a:moveTo>
                  <a:pt x="66797" y="2999601"/>
                </a:moveTo>
                <a:cubicBezTo>
                  <a:pt x="182491" y="2200780"/>
                  <a:pt x="584196" y="1317102"/>
                  <a:pt x="1193520" y="828485"/>
                </a:cubicBezTo>
                <a:cubicBezTo>
                  <a:pt x="1802844" y="339868"/>
                  <a:pt x="2914296" y="-58207"/>
                  <a:pt x="3536335" y="7023"/>
                </a:cubicBezTo>
                <a:cubicBezTo>
                  <a:pt x="4158374" y="72253"/>
                  <a:pt x="4534160" y="392836"/>
                  <a:pt x="4801482" y="824143"/>
                </a:cubicBezTo>
                <a:cubicBezTo>
                  <a:pt x="5068804" y="1255450"/>
                  <a:pt x="5155418" y="1972252"/>
                  <a:pt x="5140269" y="2594864"/>
                </a:cubicBezTo>
                <a:cubicBezTo>
                  <a:pt x="5125120" y="3217476"/>
                  <a:pt x="5059997" y="4085945"/>
                  <a:pt x="4710590" y="4559817"/>
                </a:cubicBezTo>
                <a:cubicBezTo>
                  <a:pt x="4361183" y="5033689"/>
                  <a:pt x="3745696" y="5261167"/>
                  <a:pt x="3043824" y="5438099"/>
                </a:cubicBezTo>
                <a:cubicBezTo>
                  <a:pt x="2341952" y="5615031"/>
                  <a:pt x="1073201" y="6098853"/>
                  <a:pt x="499359" y="5621410"/>
                </a:cubicBezTo>
                <a:cubicBezTo>
                  <a:pt x="-74483" y="5143967"/>
                  <a:pt x="-48897" y="3798422"/>
                  <a:pt x="66797" y="2999601"/>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DB00E2EF-7509-9C4A-A10F-F7F335F3D241}" type="datetime1">
              <a:rPr lang="fi-FI" smtClean="0"/>
              <a:t>24.2.2025</a:t>
            </a:fld>
            <a:endParaRPr lang="fi-FI"/>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a:p>
        </p:txBody>
      </p:sp>
      <p:pic>
        <p:nvPicPr>
          <p:cNvPr id="11" name="Kuva 10">
            <a:extLst>
              <a:ext uri="{FF2B5EF4-FFF2-40B4-BE49-F238E27FC236}">
                <a16:creationId xmlns:a16="http://schemas.microsoft.com/office/drawing/2014/main" id="{01F983D1-159F-4713-B4E0-2B9448AF83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1409922117"/>
      </p:ext>
    </p:extLst>
  </p:cSld>
  <p:clrMapOvr>
    <a:masterClrMapping/>
  </p:clrMapOvr>
  <p:transition spd="slow">
    <p:fade/>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Nosto kuvalla 6">
    <p:bg>
      <p:bgPr>
        <a:solidFill>
          <a:srgbClr val="253746"/>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1244774" y="1447788"/>
            <a:ext cx="5183735" cy="3604504"/>
          </a:xfrm>
        </p:spPr>
        <p:txBody>
          <a:bodyPr anchor="ctr" anchorCtr="0"/>
          <a:lstStyle>
            <a:lvl1pPr>
              <a:lnSpc>
                <a:spcPct val="95000"/>
              </a:lnSpc>
              <a:defRPr sz="3500" b="0">
                <a:solidFill>
                  <a:srgbClr val="E0C09F"/>
                </a:solidFill>
              </a:defRPr>
            </a:lvl1pPr>
          </a:lstStyle>
          <a:p>
            <a:r>
              <a:rPr lang="fi-FI"/>
              <a:t>Muokkaa ots. perustyyl. napsautt.</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7145687" y="709051"/>
            <a:ext cx="4585974" cy="5303346"/>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 name="connsiteX0" fmla="*/ 125062 w 5164195"/>
              <a:gd name="connsiteY0" fmla="*/ 1004030 h 5865971"/>
              <a:gd name="connsiteX1" fmla="*/ 1265192 w 5164195"/>
              <a:gd name="connsiteY1" fmla="*/ 68722 h 5865971"/>
              <a:gd name="connsiteX2" fmla="*/ 3447487 w 5164195"/>
              <a:gd name="connsiteY2" fmla="*/ 119885 h 5865971"/>
              <a:gd name="connsiteX3" fmla="*/ 4956001 w 5164195"/>
              <a:gd name="connsiteY3" fmla="*/ 1109502 h 5865971"/>
              <a:gd name="connsiteX4" fmla="*/ 4963492 w 5164195"/>
              <a:gd name="connsiteY4" fmla="*/ 3825422 h 5865971"/>
              <a:gd name="connsiteX5" fmla="*/ 3208701 w 5164195"/>
              <a:gd name="connsiteY5" fmla="*/ 5647352 h 5865971"/>
              <a:gd name="connsiteX6" fmla="*/ 726375 w 5164195"/>
              <a:gd name="connsiteY6" fmla="*/ 5576994 h 5865971"/>
              <a:gd name="connsiteX7" fmla="*/ 97046 w 5164195"/>
              <a:gd name="connsiteY7" fmla="*/ 3843033 h 5865971"/>
              <a:gd name="connsiteX8" fmla="*/ 125062 w 5164195"/>
              <a:gd name="connsiteY8" fmla="*/ 1004030 h 5865971"/>
              <a:gd name="connsiteX0" fmla="*/ 125062 w 5145783"/>
              <a:gd name="connsiteY0" fmla="*/ 1093804 h 5955745"/>
              <a:gd name="connsiteX1" fmla="*/ 1265192 w 5145783"/>
              <a:gd name="connsiteY1" fmla="*/ 158496 h 5955745"/>
              <a:gd name="connsiteX2" fmla="*/ 3768526 w 5145783"/>
              <a:gd name="connsiteY2" fmla="*/ 103117 h 5955745"/>
              <a:gd name="connsiteX3" fmla="*/ 4956001 w 5145783"/>
              <a:gd name="connsiteY3" fmla="*/ 1199276 h 5955745"/>
              <a:gd name="connsiteX4" fmla="*/ 4963492 w 5145783"/>
              <a:gd name="connsiteY4" fmla="*/ 3915196 h 5955745"/>
              <a:gd name="connsiteX5" fmla="*/ 3208701 w 5145783"/>
              <a:gd name="connsiteY5" fmla="*/ 5737126 h 5955745"/>
              <a:gd name="connsiteX6" fmla="*/ 726375 w 5145783"/>
              <a:gd name="connsiteY6" fmla="*/ 5666768 h 5955745"/>
              <a:gd name="connsiteX7" fmla="*/ 97046 w 5145783"/>
              <a:gd name="connsiteY7" fmla="*/ 3932807 h 5955745"/>
              <a:gd name="connsiteX8" fmla="*/ 125062 w 5145783"/>
              <a:gd name="connsiteY8" fmla="*/ 1093804 h 5955745"/>
              <a:gd name="connsiteX0" fmla="*/ 115277 w 5135998"/>
              <a:gd name="connsiteY0" fmla="*/ 992828 h 5854769"/>
              <a:gd name="connsiteX1" fmla="*/ 1105243 w 5135998"/>
              <a:gd name="connsiteY1" fmla="*/ 823603 h 5854769"/>
              <a:gd name="connsiteX2" fmla="*/ 3758741 w 5135998"/>
              <a:gd name="connsiteY2" fmla="*/ 2141 h 5854769"/>
              <a:gd name="connsiteX3" fmla="*/ 4946216 w 5135998"/>
              <a:gd name="connsiteY3" fmla="*/ 1098300 h 5854769"/>
              <a:gd name="connsiteX4" fmla="*/ 4953707 w 5135998"/>
              <a:gd name="connsiteY4" fmla="*/ 3814220 h 5854769"/>
              <a:gd name="connsiteX5" fmla="*/ 3198916 w 5135998"/>
              <a:gd name="connsiteY5" fmla="*/ 5636150 h 5854769"/>
              <a:gd name="connsiteX6" fmla="*/ 716590 w 5135998"/>
              <a:gd name="connsiteY6" fmla="*/ 5565792 h 5854769"/>
              <a:gd name="connsiteX7" fmla="*/ 87261 w 5135998"/>
              <a:gd name="connsiteY7" fmla="*/ 3831831 h 5854769"/>
              <a:gd name="connsiteX8" fmla="*/ 115277 w 5135998"/>
              <a:gd name="connsiteY8" fmla="*/ 992828 h 5854769"/>
              <a:gd name="connsiteX0" fmla="*/ 115277 w 5135998"/>
              <a:gd name="connsiteY0" fmla="*/ 994588 h 5856529"/>
              <a:gd name="connsiteX1" fmla="*/ 1105243 w 5135998"/>
              <a:gd name="connsiteY1" fmla="*/ 825363 h 5856529"/>
              <a:gd name="connsiteX2" fmla="*/ 3758741 w 5135998"/>
              <a:gd name="connsiteY2" fmla="*/ 3901 h 5856529"/>
              <a:gd name="connsiteX3" fmla="*/ 4946216 w 5135998"/>
              <a:gd name="connsiteY3" fmla="*/ 1100060 h 5856529"/>
              <a:gd name="connsiteX4" fmla="*/ 4953707 w 5135998"/>
              <a:gd name="connsiteY4" fmla="*/ 3815980 h 5856529"/>
              <a:gd name="connsiteX5" fmla="*/ 3198916 w 5135998"/>
              <a:gd name="connsiteY5" fmla="*/ 5637910 h 5856529"/>
              <a:gd name="connsiteX6" fmla="*/ 716590 w 5135998"/>
              <a:gd name="connsiteY6" fmla="*/ 5567552 h 5856529"/>
              <a:gd name="connsiteX7" fmla="*/ 87261 w 5135998"/>
              <a:gd name="connsiteY7" fmla="*/ 3833591 h 5856529"/>
              <a:gd name="connsiteX8" fmla="*/ 115277 w 5135998"/>
              <a:gd name="connsiteY8" fmla="*/ 994588 h 5856529"/>
              <a:gd name="connsiteX0" fmla="*/ 127813 w 5148534"/>
              <a:gd name="connsiteY0" fmla="*/ 1001529 h 5863470"/>
              <a:gd name="connsiteX1" fmla="*/ 1309367 w 5148534"/>
              <a:gd name="connsiteY1" fmla="*/ 700396 h 5863470"/>
              <a:gd name="connsiteX2" fmla="*/ 3771277 w 5148534"/>
              <a:gd name="connsiteY2" fmla="*/ 10842 h 5863470"/>
              <a:gd name="connsiteX3" fmla="*/ 4958752 w 5148534"/>
              <a:gd name="connsiteY3" fmla="*/ 1107001 h 5863470"/>
              <a:gd name="connsiteX4" fmla="*/ 4966243 w 5148534"/>
              <a:gd name="connsiteY4" fmla="*/ 3822921 h 5863470"/>
              <a:gd name="connsiteX5" fmla="*/ 3211452 w 5148534"/>
              <a:gd name="connsiteY5" fmla="*/ 5644851 h 5863470"/>
              <a:gd name="connsiteX6" fmla="*/ 729126 w 5148534"/>
              <a:gd name="connsiteY6" fmla="*/ 5574493 h 5863470"/>
              <a:gd name="connsiteX7" fmla="*/ 99797 w 5148534"/>
              <a:gd name="connsiteY7" fmla="*/ 3840532 h 5863470"/>
              <a:gd name="connsiteX8" fmla="*/ 127813 w 5148534"/>
              <a:gd name="connsiteY8" fmla="*/ 1001529 h 5863470"/>
              <a:gd name="connsiteX0" fmla="*/ 23990 w 5072727"/>
              <a:gd name="connsiteY0" fmla="*/ 3846510 h 5869448"/>
              <a:gd name="connsiteX1" fmla="*/ 1233560 w 5072727"/>
              <a:gd name="connsiteY1" fmla="*/ 706374 h 5869448"/>
              <a:gd name="connsiteX2" fmla="*/ 3695470 w 5072727"/>
              <a:gd name="connsiteY2" fmla="*/ 16820 h 5869448"/>
              <a:gd name="connsiteX3" fmla="*/ 4882945 w 5072727"/>
              <a:gd name="connsiteY3" fmla="*/ 1112979 h 5869448"/>
              <a:gd name="connsiteX4" fmla="*/ 4890436 w 5072727"/>
              <a:gd name="connsiteY4" fmla="*/ 3828899 h 5869448"/>
              <a:gd name="connsiteX5" fmla="*/ 3135645 w 5072727"/>
              <a:gd name="connsiteY5" fmla="*/ 5650829 h 5869448"/>
              <a:gd name="connsiteX6" fmla="*/ 653319 w 5072727"/>
              <a:gd name="connsiteY6" fmla="*/ 5580471 h 5869448"/>
              <a:gd name="connsiteX7" fmla="*/ 23990 w 5072727"/>
              <a:gd name="connsiteY7" fmla="*/ 3846510 h 5869448"/>
              <a:gd name="connsiteX0" fmla="*/ 23640 w 5062022"/>
              <a:gd name="connsiteY0" fmla="*/ 2947155 h 5887300"/>
              <a:gd name="connsiteX1" fmla="*/ 1222855 w 5062022"/>
              <a:gd name="connsiteY1" fmla="*/ 699937 h 5887300"/>
              <a:gd name="connsiteX2" fmla="*/ 3684765 w 5062022"/>
              <a:gd name="connsiteY2" fmla="*/ 10383 h 5887300"/>
              <a:gd name="connsiteX3" fmla="*/ 4872240 w 5062022"/>
              <a:gd name="connsiteY3" fmla="*/ 1106542 h 5887300"/>
              <a:gd name="connsiteX4" fmla="*/ 4879731 w 5062022"/>
              <a:gd name="connsiteY4" fmla="*/ 3822462 h 5887300"/>
              <a:gd name="connsiteX5" fmla="*/ 3124940 w 5062022"/>
              <a:gd name="connsiteY5" fmla="*/ 5644392 h 5887300"/>
              <a:gd name="connsiteX6" fmla="*/ 642614 w 5062022"/>
              <a:gd name="connsiteY6" fmla="*/ 5574034 h 5887300"/>
              <a:gd name="connsiteX7" fmla="*/ 23640 w 5062022"/>
              <a:gd name="connsiteY7" fmla="*/ 2947155 h 5887300"/>
              <a:gd name="connsiteX0" fmla="*/ 86001 w 5124383"/>
              <a:gd name="connsiteY0" fmla="*/ 2947155 h 5867584"/>
              <a:gd name="connsiteX1" fmla="*/ 1285216 w 5124383"/>
              <a:gd name="connsiteY1" fmla="*/ 699937 h 5867584"/>
              <a:gd name="connsiteX2" fmla="*/ 3747126 w 5124383"/>
              <a:gd name="connsiteY2" fmla="*/ 10383 h 5867584"/>
              <a:gd name="connsiteX3" fmla="*/ 4934601 w 5124383"/>
              <a:gd name="connsiteY3" fmla="*/ 1106542 h 5867584"/>
              <a:gd name="connsiteX4" fmla="*/ 4942092 w 5124383"/>
              <a:gd name="connsiteY4" fmla="*/ 3822462 h 5867584"/>
              <a:gd name="connsiteX5" fmla="*/ 3187301 w 5124383"/>
              <a:gd name="connsiteY5" fmla="*/ 5644392 h 5867584"/>
              <a:gd name="connsiteX6" fmla="*/ 440894 w 5124383"/>
              <a:gd name="connsiteY6" fmla="*/ 5538521 h 5867584"/>
              <a:gd name="connsiteX7" fmla="*/ 86001 w 5124383"/>
              <a:gd name="connsiteY7" fmla="*/ 2947155 h 5867584"/>
              <a:gd name="connsiteX0" fmla="*/ 80149 w 5128496"/>
              <a:gd name="connsiteY0" fmla="*/ 2947155 h 5750107"/>
              <a:gd name="connsiteX1" fmla="*/ 1279364 w 5128496"/>
              <a:gd name="connsiteY1" fmla="*/ 699937 h 5750107"/>
              <a:gd name="connsiteX2" fmla="*/ 3741274 w 5128496"/>
              <a:gd name="connsiteY2" fmla="*/ 10383 h 5750107"/>
              <a:gd name="connsiteX3" fmla="*/ 4928749 w 5128496"/>
              <a:gd name="connsiteY3" fmla="*/ 1106542 h 5750107"/>
              <a:gd name="connsiteX4" fmla="*/ 4936240 w 5128496"/>
              <a:gd name="connsiteY4" fmla="*/ 3822462 h 5750107"/>
              <a:gd name="connsiteX5" fmla="*/ 3036464 w 5128496"/>
              <a:gd name="connsiteY5" fmla="*/ 5400870 h 5750107"/>
              <a:gd name="connsiteX6" fmla="*/ 435042 w 5128496"/>
              <a:gd name="connsiteY6" fmla="*/ 5538521 h 5750107"/>
              <a:gd name="connsiteX7" fmla="*/ 80149 w 5128496"/>
              <a:gd name="connsiteY7" fmla="*/ 2947155 h 5750107"/>
              <a:gd name="connsiteX0" fmla="*/ 80149 w 5121870"/>
              <a:gd name="connsiteY0" fmla="*/ 2947155 h 5736352"/>
              <a:gd name="connsiteX1" fmla="*/ 1279364 w 5121870"/>
              <a:gd name="connsiteY1" fmla="*/ 699937 h 5736352"/>
              <a:gd name="connsiteX2" fmla="*/ 3741274 w 5121870"/>
              <a:gd name="connsiteY2" fmla="*/ 10383 h 5736352"/>
              <a:gd name="connsiteX3" fmla="*/ 4928749 w 5121870"/>
              <a:gd name="connsiteY3" fmla="*/ 1106542 h 5736352"/>
              <a:gd name="connsiteX4" fmla="*/ 4925884 w 5121870"/>
              <a:gd name="connsiteY4" fmla="*/ 4152232 h 5736352"/>
              <a:gd name="connsiteX5" fmla="*/ 3036464 w 5121870"/>
              <a:gd name="connsiteY5" fmla="*/ 5400870 h 5736352"/>
              <a:gd name="connsiteX6" fmla="*/ 435042 w 5121870"/>
              <a:gd name="connsiteY6" fmla="*/ 5538521 h 5736352"/>
              <a:gd name="connsiteX7" fmla="*/ 80149 w 5121870"/>
              <a:gd name="connsiteY7" fmla="*/ 2947155 h 5736352"/>
              <a:gd name="connsiteX0" fmla="*/ 77556 w 5123888"/>
              <a:gd name="connsiteY0" fmla="*/ 2947155 h 5740011"/>
              <a:gd name="connsiteX1" fmla="*/ 1276771 w 5123888"/>
              <a:gd name="connsiteY1" fmla="*/ 699937 h 5740011"/>
              <a:gd name="connsiteX2" fmla="*/ 3738681 w 5123888"/>
              <a:gd name="connsiteY2" fmla="*/ 10383 h 5740011"/>
              <a:gd name="connsiteX3" fmla="*/ 4926156 w 5123888"/>
              <a:gd name="connsiteY3" fmla="*/ 1106542 h 5740011"/>
              <a:gd name="connsiteX4" fmla="*/ 4923291 w 5123888"/>
              <a:gd name="connsiteY4" fmla="*/ 4152232 h 5740011"/>
              <a:gd name="connsiteX5" fmla="*/ 2966555 w 5123888"/>
              <a:gd name="connsiteY5" fmla="*/ 5411017 h 5740011"/>
              <a:gd name="connsiteX6" fmla="*/ 432449 w 5123888"/>
              <a:gd name="connsiteY6" fmla="*/ 5538521 h 5740011"/>
              <a:gd name="connsiteX7" fmla="*/ 77556 w 5123888"/>
              <a:gd name="connsiteY7" fmla="*/ 2947155 h 5740011"/>
              <a:gd name="connsiteX0" fmla="*/ 77556 w 5123889"/>
              <a:gd name="connsiteY0" fmla="*/ 2947155 h 5786300"/>
              <a:gd name="connsiteX1" fmla="*/ 1276771 w 5123889"/>
              <a:gd name="connsiteY1" fmla="*/ 699937 h 5786300"/>
              <a:gd name="connsiteX2" fmla="*/ 3738681 w 5123889"/>
              <a:gd name="connsiteY2" fmla="*/ 10383 h 5786300"/>
              <a:gd name="connsiteX3" fmla="*/ 4926156 w 5123889"/>
              <a:gd name="connsiteY3" fmla="*/ 1106542 h 5786300"/>
              <a:gd name="connsiteX4" fmla="*/ 4923291 w 5123889"/>
              <a:gd name="connsiteY4" fmla="*/ 4152232 h 5786300"/>
              <a:gd name="connsiteX5" fmla="*/ 2966555 w 5123889"/>
              <a:gd name="connsiteY5" fmla="*/ 5411017 h 5786300"/>
              <a:gd name="connsiteX6" fmla="*/ 432449 w 5123889"/>
              <a:gd name="connsiteY6" fmla="*/ 5538521 h 5786300"/>
              <a:gd name="connsiteX7" fmla="*/ 77556 w 5123889"/>
              <a:gd name="connsiteY7" fmla="*/ 2947155 h 5786300"/>
              <a:gd name="connsiteX0" fmla="*/ 76581 w 5124693"/>
              <a:gd name="connsiteY0" fmla="*/ 2947155 h 5793257"/>
              <a:gd name="connsiteX1" fmla="*/ 1275796 w 5124693"/>
              <a:gd name="connsiteY1" fmla="*/ 699937 h 5793257"/>
              <a:gd name="connsiteX2" fmla="*/ 3737706 w 5124693"/>
              <a:gd name="connsiteY2" fmla="*/ 10383 h 5793257"/>
              <a:gd name="connsiteX3" fmla="*/ 4925181 w 5124693"/>
              <a:gd name="connsiteY3" fmla="*/ 1106542 h 5793257"/>
              <a:gd name="connsiteX4" fmla="*/ 4922316 w 5124693"/>
              <a:gd name="connsiteY4" fmla="*/ 4152232 h 5793257"/>
              <a:gd name="connsiteX5" fmla="*/ 2939689 w 5124693"/>
              <a:gd name="connsiteY5" fmla="*/ 5426238 h 5793257"/>
              <a:gd name="connsiteX6" fmla="*/ 431474 w 5124693"/>
              <a:gd name="connsiteY6" fmla="*/ 5538521 h 5793257"/>
              <a:gd name="connsiteX7" fmla="*/ 76581 w 5124693"/>
              <a:gd name="connsiteY7" fmla="*/ 2947155 h 5793257"/>
              <a:gd name="connsiteX0" fmla="*/ 76580 w 5067048"/>
              <a:gd name="connsiteY0" fmla="*/ 2947155 h 5738110"/>
              <a:gd name="connsiteX1" fmla="*/ 1275795 w 5067048"/>
              <a:gd name="connsiteY1" fmla="*/ 699937 h 5738110"/>
              <a:gd name="connsiteX2" fmla="*/ 3737705 w 5067048"/>
              <a:gd name="connsiteY2" fmla="*/ 10383 h 5738110"/>
              <a:gd name="connsiteX3" fmla="*/ 4925180 w 5067048"/>
              <a:gd name="connsiteY3" fmla="*/ 1106542 h 5738110"/>
              <a:gd name="connsiteX4" fmla="*/ 4823932 w 5067048"/>
              <a:gd name="connsiteY4" fmla="*/ 4334875 h 5738110"/>
              <a:gd name="connsiteX5" fmla="*/ 2939688 w 5067048"/>
              <a:gd name="connsiteY5" fmla="*/ 5426238 h 5738110"/>
              <a:gd name="connsiteX6" fmla="*/ 431473 w 5067048"/>
              <a:gd name="connsiteY6" fmla="*/ 5538521 h 5738110"/>
              <a:gd name="connsiteX7" fmla="*/ 76580 w 5067048"/>
              <a:gd name="connsiteY7" fmla="*/ 2947155 h 5738110"/>
              <a:gd name="connsiteX0" fmla="*/ 76580 w 5067049"/>
              <a:gd name="connsiteY0" fmla="*/ 2947155 h 5738110"/>
              <a:gd name="connsiteX1" fmla="*/ 1275795 w 5067049"/>
              <a:gd name="connsiteY1" fmla="*/ 699937 h 5738110"/>
              <a:gd name="connsiteX2" fmla="*/ 3737705 w 5067049"/>
              <a:gd name="connsiteY2" fmla="*/ 10383 h 5738110"/>
              <a:gd name="connsiteX3" fmla="*/ 4925180 w 5067049"/>
              <a:gd name="connsiteY3" fmla="*/ 1106542 h 5738110"/>
              <a:gd name="connsiteX4" fmla="*/ 4823932 w 5067049"/>
              <a:gd name="connsiteY4" fmla="*/ 4334875 h 5738110"/>
              <a:gd name="connsiteX5" fmla="*/ 2939688 w 5067049"/>
              <a:gd name="connsiteY5" fmla="*/ 5426238 h 5738110"/>
              <a:gd name="connsiteX6" fmla="*/ 431473 w 5067049"/>
              <a:gd name="connsiteY6" fmla="*/ 5538521 h 5738110"/>
              <a:gd name="connsiteX7" fmla="*/ 76580 w 5067049"/>
              <a:gd name="connsiteY7" fmla="*/ 2947155 h 5738110"/>
              <a:gd name="connsiteX0" fmla="*/ 76580 w 5078021"/>
              <a:gd name="connsiteY0" fmla="*/ 2962011 h 5752966"/>
              <a:gd name="connsiteX1" fmla="*/ 1275795 w 5078021"/>
              <a:gd name="connsiteY1" fmla="*/ 714793 h 5752966"/>
              <a:gd name="connsiteX2" fmla="*/ 3572007 w 5078021"/>
              <a:gd name="connsiteY2" fmla="*/ 10018 h 5752966"/>
              <a:gd name="connsiteX3" fmla="*/ 4925180 w 5078021"/>
              <a:gd name="connsiteY3" fmla="*/ 1121398 h 5752966"/>
              <a:gd name="connsiteX4" fmla="*/ 4823932 w 5078021"/>
              <a:gd name="connsiteY4" fmla="*/ 4349731 h 5752966"/>
              <a:gd name="connsiteX5" fmla="*/ 2939688 w 5078021"/>
              <a:gd name="connsiteY5" fmla="*/ 5441094 h 5752966"/>
              <a:gd name="connsiteX6" fmla="*/ 431473 w 5078021"/>
              <a:gd name="connsiteY6" fmla="*/ 5553377 h 5752966"/>
              <a:gd name="connsiteX7" fmla="*/ 76580 w 5078021"/>
              <a:gd name="connsiteY7" fmla="*/ 2962011 h 5752966"/>
              <a:gd name="connsiteX0" fmla="*/ 67758 w 5069199"/>
              <a:gd name="connsiteY0" fmla="*/ 2955485 h 5746440"/>
              <a:gd name="connsiteX1" fmla="*/ 1147879 w 5069199"/>
              <a:gd name="connsiteY1" fmla="*/ 845248 h 5746440"/>
              <a:gd name="connsiteX2" fmla="*/ 3563185 w 5069199"/>
              <a:gd name="connsiteY2" fmla="*/ 3492 h 5746440"/>
              <a:gd name="connsiteX3" fmla="*/ 4916358 w 5069199"/>
              <a:gd name="connsiteY3" fmla="*/ 1114872 h 5746440"/>
              <a:gd name="connsiteX4" fmla="*/ 4815110 w 5069199"/>
              <a:gd name="connsiteY4" fmla="*/ 4343205 h 5746440"/>
              <a:gd name="connsiteX5" fmla="*/ 2930866 w 5069199"/>
              <a:gd name="connsiteY5" fmla="*/ 5434568 h 5746440"/>
              <a:gd name="connsiteX6" fmla="*/ 422651 w 5069199"/>
              <a:gd name="connsiteY6" fmla="*/ 5546851 h 5746440"/>
              <a:gd name="connsiteX7" fmla="*/ 67758 w 5069199"/>
              <a:gd name="connsiteY7" fmla="*/ 2955485 h 5746440"/>
              <a:gd name="connsiteX0" fmla="*/ 70442 w 5071883"/>
              <a:gd name="connsiteY0" fmla="*/ 2956923 h 5747878"/>
              <a:gd name="connsiteX1" fmla="*/ 1186809 w 5071883"/>
              <a:gd name="connsiteY1" fmla="*/ 806099 h 5747878"/>
              <a:gd name="connsiteX2" fmla="*/ 3565869 w 5071883"/>
              <a:gd name="connsiteY2" fmla="*/ 4930 h 5747878"/>
              <a:gd name="connsiteX3" fmla="*/ 4919042 w 5071883"/>
              <a:gd name="connsiteY3" fmla="*/ 1116310 h 5747878"/>
              <a:gd name="connsiteX4" fmla="*/ 4817794 w 5071883"/>
              <a:gd name="connsiteY4" fmla="*/ 4344643 h 5747878"/>
              <a:gd name="connsiteX5" fmla="*/ 2933550 w 5071883"/>
              <a:gd name="connsiteY5" fmla="*/ 5436006 h 5747878"/>
              <a:gd name="connsiteX6" fmla="*/ 425335 w 5071883"/>
              <a:gd name="connsiteY6" fmla="*/ 5548289 h 5747878"/>
              <a:gd name="connsiteX7" fmla="*/ 70442 w 5071883"/>
              <a:gd name="connsiteY7" fmla="*/ 2956923 h 5747878"/>
              <a:gd name="connsiteX0" fmla="*/ 70442 w 5071883"/>
              <a:gd name="connsiteY0" fmla="*/ 2958147 h 5749102"/>
              <a:gd name="connsiteX1" fmla="*/ 1186809 w 5071883"/>
              <a:gd name="connsiteY1" fmla="*/ 807323 h 5749102"/>
              <a:gd name="connsiteX2" fmla="*/ 3565869 w 5071883"/>
              <a:gd name="connsiteY2" fmla="*/ 6154 h 5749102"/>
              <a:gd name="connsiteX3" fmla="*/ 4919042 w 5071883"/>
              <a:gd name="connsiteY3" fmla="*/ 1117534 h 5749102"/>
              <a:gd name="connsiteX4" fmla="*/ 4817794 w 5071883"/>
              <a:gd name="connsiteY4" fmla="*/ 4345867 h 5749102"/>
              <a:gd name="connsiteX5" fmla="*/ 2933550 w 5071883"/>
              <a:gd name="connsiteY5" fmla="*/ 5437230 h 5749102"/>
              <a:gd name="connsiteX6" fmla="*/ 425335 w 5071883"/>
              <a:gd name="connsiteY6" fmla="*/ 5549513 h 5749102"/>
              <a:gd name="connsiteX7" fmla="*/ 70442 w 5071883"/>
              <a:gd name="connsiteY7" fmla="*/ 2958147 h 5749102"/>
              <a:gd name="connsiteX0" fmla="*/ 68157 w 5079954"/>
              <a:gd name="connsiteY0" fmla="*/ 2977256 h 5746419"/>
              <a:gd name="connsiteX1" fmla="*/ 1194880 w 5079954"/>
              <a:gd name="connsiteY1" fmla="*/ 806140 h 5746419"/>
              <a:gd name="connsiteX2" fmla="*/ 3573940 w 5079954"/>
              <a:gd name="connsiteY2" fmla="*/ 4971 h 5746419"/>
              <a:gd name="connsiteX3" fmla="*/ 4927113 w 5079954"/>
              <a:gd name="connsiteY3" fmla="*/ 1116351 h 5746419"/>
              <a:gd name="connsiteX4" fmla="*/ 4825865 w 5079954"/>
              <a:gd name="connsiteY4" fmla="*/ 4344684 h 5746419"/>
              <a:gd name="connsiteX5" fmla="*/ 2941621 w 5079954"/>
              <a:gd name="connsiteY5" fmla="*/ 5436047 h 5746419"/>
              <a:gd name="connsiteX6" fmla="*/ 433406 w 5079954"/>
              <a:gd name="connsiteY6" fmla="*/ 5548330 h 5746419"/>
              <a:gd name="connsiteX7" fmla="*/ 68157 w 5079954"/>
              <a:gd name="connsiteY7" fmla="*/ 2977256 h 5746419"/>
              <a:gd name="connsiteX0" fmla="*/ 86965 w 5098762"/>
              <a:gd name="connsiteY0" fmla="*/ 2977256 h 5795929"/>
              <a:gd name="connsiteX1" fmla="*/ 1213688 w 5098762"/>
              <a:gd name="connsiteY1" fmla="*/ 806140 h 5795929"/>
              <a:gd name="connsiteX2" fmla="*/ 3592748 w 5098762"/>
              <a:gd name="connsiteY2" fmla="*/ 4971 h 5795929"/>
              <a:gd name="connsiteX3" fmla="*/ 4945921 w 5098762"/>
              <a:gd name="connsiteY3" fmla="*/ 1116351 h 5795929"/>
              <a:gd name="connsiteX4" fmla="*/ 4844673 w 5098762"/>
              <a:gd name="connsiteY4" fmla="*/ 4344684 h 5795929"/>
              <a:gd name="connsiteX5" fmla="*/ 2960429 w 5098762"/>
              <a:gd name="connsiteY5" fmla="*/ 5436047 h 5795929"/>
              <a:gd name="connsiteX6" fmla="*/ 452214 w 5098762"/>
              <a:gd name="connsiteY6" fmla="*/ 5548330 h 5795929"/>
              <a:gd name="connsiteX7" fmla="*/ 86965 w 5098762"/>
              <a:gd name="connsiteY7" fmla="*/ 2977256 h 5795929"/>
              <a:gd name="connsiteX0" fmla="*/ 63814 w 5075611"/>
              <a:gd name="connsiteY0" fmla="*/ 2977256 h 5757668"/>
              <a:gd name="connsiteX1" fmla="*/ 1190537 w 5075611"/>
              <a:gd name="connsiteY1" fmla="*/ 806140 h 5757668"/>
              <a:gd name="connsiteX2" fmla="*/ 3569597 w 5075611"/>
              <a:gd name="connsiteY2" fmla="*/ 4971 h 5757668"/>
              <a:gd name="connsiteX3" fmla="*/ 4922770 w 5075611"/>
              <a:gd name="connsiteY3" fmla="*/ 1116351 h 5757668"/>
              <a:gd name="connsiteX4" fmla="*/ 4821522 w 5075611"/>
              <a:gd name="connsiteY4" fmla="*/ 4344684 h 5757668"/>
              <a:gd name="connsiteX5" fmla="*/ 2937278 w 5075611"/>
              <a:gd name="connsiteY5" fmla="*/ 5436047 h 5757668"/>
              <a:gd name="connsiteX6" fmla="*/ 429063 w 5075611"/>
              <a:gd name="connsiteY6" fmla="*/ 5548330 h 5757668"/>
              <a:gd name="connsiteX7" fmla="*/ 63814 w 5075611"/>
              <a:gd name="connsiteY7" fmla="*/ 2977256 h 5757668"/>
              <a:gd name="connsiteX0" fmla="*/ 54818 w 5066615"/>
              <a:gd name="connsiteY0" fmla="*/ 2977256 h 5788775"/>
              <a:gd name="connsiteX1" fmla="*/ 1181541 w 5066615"/>
              <a:gd name="connsiteY1" fmla="*/ 806140 h 5788775"/>
              <a:gd name="connsiteX2" fmla="*/ 3560601 w 5066615"/>
              <a:gd name="connsiteY2" fmla="*/ 4971 h 5788775"/>
              <a:gd name="connsiteX3" fmla="*/ 4913774 w 5066615"/>
              <a:gd name="connsiteY3" fmla="*/ 1116351 h 5788775"/>
              <a:gd name="connsiteX4" fmla="*/ 4812526 w 5066615"/>
              <a:gd name="connsiteY4" fmla="*/ 4344684 h 5788775"/>
              <a:gd name="connsiteX5" fmla="*/ 2928282 w 5066615"/>
              <a:gd name="connsiteY5" fmla="*/ 5436047 h 5788775"/>
              <a:gd name="connsiteX6" fmla="*/ 451135 w 5066615"/>
              <a:gd name="connsiteY6" fmla="*/ 5588917 h 5788775"/>
              <a:gd name="connsiteX7" fmla="*/ 54818 w 5066615"/>
              <a:gd name="connsiteY7" fmla="*/ 2977256 h 5788775"/>
              <a:gd name="connsiteX0" fmla="*/ 60691 w 5072488"/>
              <a:gd name="connsiteY0" fmla="*/ 2977256 h 5777015"/>
              <a:gd name="connsiteX1" fmla="*/ 1187414 w 5072488"/>
              <a:gd name="connsiteY1" fmla="*/ 806140 h 5777015"/>
              <a:gd name="connsiteX2" fmla="*/ 3566474 w 5072488"/>
              <a:gd name="connsiteY2" fmla="*/ 4971 h 5777015"/>
              <a:gd name="connsiteX3" fmla="*/ 4919647 w 5072488"/>
              <a:gd name="connsiteY3" fmla="*/ 1116351 h 5777015"/>
              <a:gd name="connsiteX4" fmla="*/ 4818399 w 5072488"/>
              <a:gd name="connsiteY4" fmla="*/ 4344684 h 5777015"/>
              <a:gd name="connsiteX5" fmla="*/ 2934155 w 5072488"/>
              <a:gd name="connsiteY5" fmla="*/ 5436047 h 5777015"/>
              <a:gd name="connsiteX6" fmla="*/ 436295 w 5072488"/>
              <a:gd name="connsiteY6" fmla="*/ 5573698 h 5777015"/>
              <a:gd name="connsiteX7" fmla="*/ 60691 w 5072488"/>
              <a:gd name="connsiteY7" fmla="*/ 2977256 h 5777015"/>
              <a:gd name="connsiteX0" fmla="*/ 60691 w 5072488"/>
              <a:gd name="connsiteY0" fmla="*/ 2977256 h 5787871"/>
              <a:gd name="connsiteX1" fmla="*/ 1187414 w 5072488"/>
              <a:gd name="connsiteY1" fmla="*/ 806140 h 5787871"/>
              <a:gd name="connsiteX2" fmla="*/ 3566474 w 5072488"/>
              <a:gd name="connsiteY2" fmla="*/ 4971 h 5787871"/>
              <a:gd name="connsiteX3" fmla="*/ 4919647 w 5072488"/>
              <a:gd name="connsiteY3" fmla="*/ 1116351 h 5787871"/>
              <a:gd name="connsiteX4" fmla="*/ 4818399 w 5072488"/>
              <a:gd name="connsiteY4" fmla="*/ 4344684 h 5787871"/>
              <a:gd name="connsiteX5" fmla="*/ 2934155 w 5072488"/>
              <a:gd name="connsiteY5" fmla="*/ 5436047 h 5787871"/>
              <a:gd name="connsiteX6" fmla="*/ 436295 w 5072488"/>
              <a:gd name="connsiteY6" fmla="*/ 5573698 h 5787871"/>
              <a:gd name="connsiteX7" fmla="*/ 60691 w 5072488"/>
              <a:gd name="connsiteY7" fmla="*/ 2977256 h 5787871"/>
              <a:gd name="connsiteX0" fmla="*/ 60691 w 5072488"/>
              <a:gd name="connsiteY0" fmla="*/ 2977256 h 5779364"/>
              <a:gd name="connsiteX1" fmla="*/ 1187414 w 5072488"/>
              <a:gd name="connsiteY1" fmla="*/ 806140 h 5779364"/>
              <a:gd name="connsiteX2" fmla="*/ 3566474 w 5072488"/>
              <a:gd name="connsiteY2" fmla="*/ 4971 h 5779364"/>
              <a:gd name="connsiteX3" fmla="*/ 4919647 w 5072488"/>
              <a:gd name="connsiteY3" fmla="*/ 1116351 h 5779364"/>
              <a:gd name="connsiteX4" fmla="*/ 4818399 w 5072488"/>
              <a:gd name="connsiteY4" fmla="*/ 4344684 h 5779364"/>
              <a:gd name="connsiteX5" fmla="*/ 2934155 w 5072488"/>
              <a:gd name="connsiteY5" fmla="*/ 5436047 h 5779364"/>
              <a:gd name="connsiteX6" fmla="*/ 436295 w 5072488"/>
              <a:gd name="connsiteY6" fmla="*/ 5573698 h 5779364"/>
              <a:gd name="connsiteX7" fmla="*/ 60691 w 5072488"/>
              <a:gd name="connsiteY7" fmla="*/ 2977256 h 5779364"/>
              <a:gd name="connsiteX0" fmla="*/ 64132 w 5077122"/>
              <a:gd name="connsiteY0" fmla="*/ 2977256 h 5788662"/>
              <a:gd name="connsiteX1" fmla="*/ 1190855 w 5077122"/>
              <a:gd name="connsiteY1" fmla="*/ 806140 h 5788662"/>
              <a:gd name="connsiteX2" fmla="*/ 3569915 w 5077122"/>
              <a:gd name="connsiteY2" fmla="*/ 4971 h 5788662"/>
              <a:gd name="connsiteX3" fmla="*/ 4923088 w 5077122"/>
              <a:gd name="connsiteY3" fmla="*/ 1116351 h 5788662"/>
              <a:gd name="connsiteX4" fmla="*/ 4821840 w 5077122"/>
              <a:gd name="connsiteY4" fmla="*/ 4344684 h 5788662"/>
              <a:gd name="connsiteX5" fmla="*/ 2916884 w 5077122"/>
              <a:gd name="connsiteY5" fmla="*/ 5491854 h 5788662"/>
              <a:gd name="connsiteX6" fmla="*/ 439736 w 5077122"/>
              <a:gd name="connsiteY6" fmla="*/ 5573698 h 5788662"/>
              <a:gd name="connsiteX7" fmla="*/ 64132 w 5077122"/>
              <a:gd name="connsiteY7" fmla="*/ 2977256 h 5788662"/>
              <a:gd name="connsiteX0" fmla="*/ 63780 w 5077369"/>
              <a:gd name="connsiteY0" fmla="*/ 2977256 h 5777171"/>
              <a:gd name="connsiteX1" fmla="*/ 1190503 w 5077369"/>
              <a:gd name="connsiteY1" fmla="*/ 806140 h 5777171"/>
              <a:gd name="connsiteX2" fmla="*/ 3569563 w 5077369"/>
              <a:gd name="connsiteY2" fmla="*/ 4971 h 5777171"/>
              <a:gd name="connsiteX3" fmla="*/ 4922736 w 5077369"/>
              <a:gd name="connsiteY3" fmla="*/ 1116351 h 5777171"/>
              <a:gd name="connsiteX4" fmla="*/ 4821488 w 5077369"/>
              <a:gd name="connsiteY4" fmla="*/ 4344684 h 5777171"/>
              <a:gd name="connsiteX5" fmla="*/ 2906176 w 5077369"/>
              <a:gd name="connsiteY5" fmla="*/ 5461414 h 5777171"/>
              <a:gd name="connsiteX6" fmla="*/ 439384 w 5077369"/>
              <a:gd name="connsiteY6" fmla="*/ 5573698 h 5777171"/>
              <a:gd name="connsiteX7" fmla="*/ 63780 w 5077369"/>
              <a:gd name="connsiteY7" fmla="*/ 2977256 h 5777171"/>
              <a:gd name="connsiteX0" fmla="*/ 63780 w 5101235"/>
              <a:gd name="connsiteY0" fmla="*/ 2977256 h 5777171"/>
              <a:gd name="connsiteX1" fmla="*/ 1190503 w 5101235"/>
              <a:gd name="connsiteY1" fmla="*/ 806140 h 5777171"/>
              <a:gd name="connsiteX2" fmla="*/ 3569563 w 5101235"/>
              <a:gd name="connsiteY2" fmla="*/ 4971 h 5777171"/>
              <a:gd name="connsiteX3" fmla="*/ 4922736 w 5101235"/>
              <a:gd name="connsiteY3" fmla="*/ 1116351 h 5777171"/>
              <a:gd name="connsiteX4" fmla="*/ 5075116 w 5101235"/>
              <a:gd name="connsiteY4" fmla="*/ 2689206 h 5777171"/>
              <a:gd name="connsiteX5" fmla="*/ 4821488 w 5101235"/>
              <a:gd name="connsiteY5" fmla="*/ 4344684 h 5777171"/>
              <a:gd name="connsiteX6" fmla="*/ 2906176 w 5101235"/>
              <a:gd name="connsiteY6" fmla="*/ 5461414 h 5777171"/>
              <a:gd name="connsiteX7" fmla="*/ 439384 w 5101235"/>
              <a:gd name="connsiteY7" fmla="*/ 5573698 h 5777171"/>
              <a:gd name="connsiteX8" fmla="*/ 63780 w 5101235"/>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69834"/>
              <a:gd name="connsiteX1" fmla="*/ 1190503 w 5143524"/>
              <a:gd name="connsiteY1" fmla="*/ 806140 h 5769834"/>
              <a:gd name="connsiteX2" fmla="*/ 3569563 w 5143524"/>
              <a:gd name="connsiteY2" fmla="*/ 4971 h 5769834"/>
              <a:gd name="connsiteX3" fmla="*/ 4922736 w 5143524"/>
              <a:gd name="connsiteY3" fmla="*/ 1116351 h 5769834"/>
              <a:gd name="connsiteX4" fmla="*/ 5132074 w 5143524"/>
              <a:gd name="connsiteY4" fmla="*/ 2643545 h 5769834"/>
              <a:gd name="connsiteX5" fmla="*/ 4790420 w 5143524"/>
              <a:gd name="connsiteY5" fmla="*/ 4466445 h 5769834"/>
              <a:gd name="connsiteX6" fmla="*/ 2906176 w 5143524"/>
              <a:gd name="connsiteY6" fmla="*/ 5461414 h 5769834"/>
              <a:gd name="connsiteX7" fmla="*/ 439384 w 5143524"/>
              <a:gd name="connsiteY7" fmla="*/ 5573698 h 5769834"/>
              <a:gd name="connsiteX8" fmla="*/ 63780 w 5143524"/>
              <a:gd name="connsiteY8" fmla="*/ 2977256 h 5769834"/>
              <a:gd name="connsiteX0" fmla="*/ 63780 w 5135739"/>
              <a:gd name="connsiteY0" fmla="*/ 2972991 h 5765569"/>
              <a:gd name="connsiteX1" fmla="*/ 1190503 w 5135739"/>
              <a:gd name="connsiteY1" fmla="*/ 801875 h 5765569"/>
              <a:gd name="connsiteX2" fmla="*/ 3569563 w 5135739"/>
              <a:gd name="connsiteY2" fmla="*/ 706 h 5765569"/>
              <a:gd name="connsiteX3" fmla="*/ 4855422 w 5135739"/>
              <a:gd name="connsiteY3" fmla="*/ 909149 h 5765569"/>
              <a:gd name="connsiteX4" fmla="*/ 5132074 w 5135739"/>
              <a:gd name="connsiteY4" fmla="*/ 2639280 h 5765569"/>
              <a:gd name="connsiteX5" fmla="*/ 4790420 w 5135739"/>
              <a:gd name="connsiteY5" fmla="*/ 4462180 h 5765569"/>
              <a:gd name="connsiteX6" fmla="*/ 2906176 w 5135739"/>
              <a:gd name="connsiteY6" fmla="*/ 5457149 h 5765569"/>
              <a:gd name="connsiteX7" fmla="*/ 439384 w 5135739"/>
              <a:gd name="connsiteY7" fmla="*/ 5569433 h 5765569"/>
              <a:gd name="connsiteX8" fmla="*/ 63780 w 5135739"/>
              <a:gd name="connsiteY8" fmla="*/ 2972991 h 5765569"/>
              <a:gd name="connsiteX0" fmla="*/ 63780 w 5134160"/>
              <a:gd name="connsiteY0" fmla="*/ 2972991 h 5765569"/>
              <a:gd name="connsiteX1" fmla="*/ 1190503 w 5134160"/>
              <a:gd name="connsiteY1" fmla="*/ 801875 h 5765569"/>
              <a:gd name="connsiteX2" fmla="*/ 3569563 w 5134160"/>
              <a:gd name="connsiteY2" fmla="*/ 706 h 5765569"/>
              <a:gd name="connsiteX3" fmla="*/ 4855422 w 5134160"/>
              <a:gd name="connsiteY3" fmla="*/ 909149 h 5765569"/>
              <a:gd name="connsiteX4" fmla="*/ 5132074 w 5134160"/>
              <a:gd name="connsiteY4" fmla="*/ 2639280 h 5765569"/>
              <a:gd name="connsiteX5" fmla="*/ 4790420 w 5134160"/>
              <a:gd name="connsiteY5" fmla="*/ 4462180 h 5765569"/>
              <a:gd name="connsiteX6" fmla="*/ 2906176 w 5134160"/>
              <a:gd name="connsiteY6" fmla="*/ 5457149 h 5765569"/>
              <a:gd name="connsiteX7" fmla="*/ 439384 w 5134160"/>
              <a:gd name="connsiteY7" fmla="*/ 5569433 h 5765569"/>
              <a:gd name="connsiteX8" fmla="*/ 63780 w 5134160"/>
              <a:gd name="connsiteY8" fmla="*/ 2972991 h 5765569"/>
              <a:gd name="connsiteX0" fmla="*/ 63780 w 5136191"/>
              <a:gd name="connsiteY0" fmla="*/ 3003381 h 5795959"/>
              <a:gd name="connsiteX1" fmla="*/ 1190503 w 5136191"/>
              <a:gd name="connsiteY1" fmla="*/ 832265 h 5795959"/>
              <a:gd name="connsiteX2" fmla="*/ 3517783 w 5136191"/>
              <a:gd name="connsiteY2" fmla="*/ 656 h 5795959"/>
              <a:gd name="connsiteX3" fmla="*/ 4855422 w 5136191"/>
              <a:gd name="connsiteY3" fmla="*/ 939539 h 5795959"/>
              <a:gd name="connsiteX4" fmla="*/ 5132074 w 5136191"/>
              <a:gd name="connsiteY4" fmla="*/ 2669670 h 5795959"/>
              <a:gd name="connsiteX5" fmla="*/ 4790420 w 5136191"/>
              <a:gd name="connsiteY5" fmla="*/ 4492570 h 5795959"/>
              <a:gd name="connsiteX6" fmla="*/ 2906176 w 5136191"/>
              <a:gd name="connsiteY6" fmla="*/ 5487539 h 5795959"/>
              <a:gd name="connsiteX7" fmla="*/ 439384 w 5136191"/>
              <a:gd name="connsiteY7" fmla="*/ 5599823 h 5795959"/>
              <a:gd name="connsiteX8" fmla="*/ 63780 w 5136191"/>
              <a:gd name="connsiteY8" fmla="*/ 3003381 h 5795959"/>
              <a:gd name="connsiteX0" fmla="*/ 63780 w 5136190"/>
              <a:gd name="connsiteY0" fmla="*/ 3006874 h 5799452"/>
              <a:gd name="connsiteX1" fmla="*/ 1190503 w 5136190"/>
              <a:gd name="connsiteY1" fmla="*/ 835758 h 5799452"/>
              <a:gd name="connsiteX2" fmla="*/ 3517783 w 5136190"/>
              <a:gd name="connsiteY2" fmla="*/ 4149 h 5799452"/>
              <a:gd name="connsiteX3" fmla="*/ 4855422 w 5136190"/>
              <a:gd name="connsiteY3" fmla="*/ 943032 h 5799452"/>
              <a:gd name="connsiteX4" fmla="*/ 5132074 w 5136190"/>
              <a:gd name="connsiteY4" fmla="*/ 2673163 h 5799452"/>
              <a:gd name="connsiteX5" fmla="*/ 4790420 w 5136190"/>
              <a:gd name="connsiteY5" fmla="*/ 4496063 h 5799452"/>
              <a:gd name="connsiteX6" fmla="*/ 2906176 w 5136190"/>
              <a:gd name="connsiteY6" fmla="*/ 5491032 h 5799452"/>
              <a:gd name="connsiteX7" fmla="*/ 439384 w 5136190"/>
              <a:gd name="connsiteY7" fmla="*/ 5603316 h 5799452"/>
              <a:gd name="connsiteX8" fmla="*/ 63780 w 5136190"/>
              <a:gd name="connsiteY8" fmla="*/ 3006874 h 5799452"/>
              <a:gd name="connsiteX0" fmla="*/ 63780 w 5136046"/>
              <a:gd name="connsiteY0" fmla="*/ 2996812 h 5789390"/>
              <a:gd name="connsiteX1" fmla="*/ 1190503 w 5136046"/>
              <a:gd name="connsiteY1" fmla="*/ 825696 h 5789390"/>
              <a:gd name="connsiteX2" fmla="*/ 3533318 w 5136046"/>
              <a:gd name="connsiteY2" fmla="*/ 4234 h 5789390"/>
              <a:gd name="connsiteX3" fmla="*/ 4855422 w 5136046"/>
              <a:gd name="connsiteY3" fmla="*/ 932970 h 5789390"/>
              <a:gd name="connsiteX4" fmla="*/ 5132074 w 5136046"/>
              <a:gd name="connsiteY4" fmla="*/ 2663101 h 5789390"/>
              <a:gd name="connsiteX5" fmla="*/ 4790420 w 5136046"/>
              <a:gd name="connsiteY5" fmla="*/ 4486001 h 5789390"/>
              <a:gd name="connsiteX6" fmla="*/ 2906176 w 5136046"/>
              <a:gd name="connsiteY6" fmla="*/ 5480970 h 5789390"/>
              <a:gd name="connsiteX7" fmla="*/ 439384 w 5136046"/>
              <a:gd name="connsiteY7" fmla="*/ 5593254 h 5789390"/>
              <a:gd name="connsiteX8" fmla="*/ 63780 w 5136046"/>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7215 w 5139482"/>
              <a:gd name="connsiteY0" fmla="*/ 2996812 h 5785866"/>
              <a:gd name="connsiteX1" fmla="*/ 1193938 w 5139482"/>
              <a:gd name="connsiteY1" fmla="*/ 825696 h 5785866"/>
              <a:gd name="connsiteX2" fmla="*/ 3536753 w 5139482"/>
              <a:gd name="connsiteY2" fmla="*/ 4234 h 5785866"/>
              <a:gd name="connsiteX3" fmla="*/ 4858857 w 5139482"/>
              <a:gd name="connsiteY3" fmla="*/ 932970 h 5785866"/>
              <a:gd name="connsiteX4" fmla="*/ 5135509 w 5139482"/>
              <a:gd name="connsiteY4" fmla="*/ 2663101 h 5785866"/>
              <a:gd name="connsiteX5" fmla="*/ 4762787 w 5139482"/>
              <a:gd name="connsiteY5" fmla="*/ 4486001 h 5785866"/>
              <a:gd name="connsiteX6" fmla="*/ 3007994 w 5139482"/>
              <a:gd name="connsiteY6" fmla="*/ 5470824 h 5785866"/>
              <a:gd name="connsiteX7" fmla="*/ 442819 w 5139482"/>
              <a:gd name="connsiteY7" fmla="*/ 5593254 h 5785866"/>
              <a:gd name="connsiteX8" fmla="*/ 67215 w 5139482"/>
              <a:gd name="connsiteY8" fmla="*/ 2996812 h 5785866"/>
              <a:gd name="connsiteX0" fmla="*/ 67215 w 5139482"/>
              <a:gd name="connsiteY0" fmla="*/ 2996812 h 5798025"/>
              <a:gd name="connsiteX1" fmla="*/ 1193938 w 5139482"/>
              <a:gd name="connsiteY1" fmla="*/ 825696 h 5798025"/>
              <a:gd name="connsiteX2" fmla="*/ 3536753 w 5139482"/>
              <a:gd name="connsiteY2" fmla="*/ 4234 h 5798025"/>
              <a:gd name="connsiteX3" fmla="*/ 4858857 w 5139482"/>
              <a:gd name="connsiteY3" fmla="*/ 932970 h 5798025"/>
              <a:gd name="connsiteX4" fmla="*/ 5135509 w 5139482"/>
              <a:gd name="connsiteY4" fmla="*/ 2663101 h 5798025"/>
              <a:gd name="connsiteX5" fmla="*/ 4762787 w 5139482"/>
              <a:gd name="connsiteY5" fmla="*/ 4486001 h 5798025"/>
              <a:gd name="connsiteX6" fmla="*/ 3007994 w 5139482"/>
              <a:gd name="connsiteY6" fmla="*/ 5470824 h 5798025"/>
              <a:gd name="connsiteX7" fmla="*/ 442819 w 5139482"/>
              <a:gd name="connsiteY7" fmla="*/ 5593254 h 5798025"/>
              <a:gd name="connsiteX8" fmla="*/ 67215 w 5139482"/>
              <a:gd name="connsiteY8" fmla="*/ 2996812 h 5798025"/>
              <a:gd name="connsiteX0" fmla="*/ 54799 w 5127066"/>
              <a:gd name="connsiteY0" fmla="*/ 2996812 h 5813475"/>
              <a:gd name="connsiteX1" fmla="*/ 1181522 w 5127066"/>
              <a:gd name="connsiteY1" fmla="*/ 825696 h 5813475"/>
              <a:gd name="connsiteX2" fmla="*/ 3524337 w 5127066"/>
              <a:gd name="connsiteY2" fmla="*/ 4234 h 5813475"/>
              <a:gd name="connsiteX3" fmla="*/ 4846441 w 5127066"/>
              <a:gd name="connsiteY3" fmla="*/ 932970 h 5813475"/>
              <a:gd name="connsiteX4" fmla="*/ 5123093 w 5127066"/>
              <a:gd name="connsiteY4" fmla="*/ 2663101 h 5813475"/>
              <a:gd name="connsiteX5" fmla="*/ 4750371 w 5127066"/>
              <a:gd name="connsiteY5" fmla="*/ 4486001 h 5813475"/>
              <a:gd name="connsiteX6" fmla="*/ 2995578 w 5127066"/>
              <a:gd name="connsiteY6" fmla="*/ 5470824 h 5813475"/>
              <a:gd name="connsiteX7" fmla="*/ 471828 w 5127066"/>
              <a:gd name="connsiteY7" fmla="*/ 5628767 h 5813475"/>
              <a:gd name="connsiteX8" fmla="*/ 54799 w 5127066"/>
              <a:gd name="connsiteY8" fmla="*/ 2996812 h 5813475"/>
              <a:gd name="connsiteX0" fmla="*/ 50644 w 5122911"/>
              <a:gd name="connsiteY0" fmla="*/ 2996812 h 5805524"/>
              <a:gd name="connsiteX1" fmla="*/ 1177367 w 5122911"/>
              <a:gd name="connsiteY1" fmla="*/ 825696 h 5805524"/>
              <a:gd name="connsiteX2" fmla="*/ 3520182 w 5122911"/>
              <a:gd name="connsiteY2" fmla="*/ 4234 h 5805524"/>
              <a:gd name="connsiteX3" fmla="*/ 4842286 w 5122911"/>
              <a:gd name="connsiteY3" fmla="*/ 932970 h 5805524"/>
              <a:gd name="connsiteX4" fmla="*/ 5118938 w 5122911"/>
              <a:gd name="connsiteY4" fmla="*/ 2663101 h 5805524"/>
              <a:gd name="connsiteX5" fmla="*/ 4746216 w 5122911"/>
              <a:gd name="connsiteY5" fmla="*/ 4486001 h 5805524"/>
              <a:gd name="connsiteX6" fmla="*/ 2991423 w 5122911"/>
              <a:gd name="connsiteY6" fmla="*/ 5470824 h 5805524"/>
              <a:gd name="connsiteX7" fmla="*/ 483206 w 5122911"/>
              <a:gd name="connsiteY7" fmla="*/ 5618621 h 5805524"/>
              <a:gd name="connsiteX8" fmla="*/ 50644 w 5122911"/>
              <a:gd name="connsiteY8" fmla="*/ 2996812 h 5805524"/>
              <a:gd name="connsiteX0" fmla="*/ 50644 w 5122911"/>
              <a:gd name="connsiteY0" fmla="*/ 2997430 h 5806142"/>
              <a:gd name="connsiteX1" fmla="*/ 1177367 w 5122911"/>
              <a:gd name="connsiteY1" fmla="*/ 826314 h 5806142"/>
              <a:gd name="connsiteX2" fmla="*/ 3520182 w 5122911"/>
              <a:gd name="connsiteY2" fmla="*/ 4852 h 5806142"/>
              <a:gd name="connsiteX3" fmla="*/ 4842286 w 5122911"/>
              <a:gd name="connsiteY3" fmla="*/ 933588 h 5806142"/>
              <a:gd name="connsiteX4" fmla="*/ 5118938 w 5122911"/>
              <a:gd name="connsiteY4" fmla="*/ 2663719 h 5806142"/>
              <a:gd name="connsiteX5" fmla="*/ 4746216 w 5122911"/>
              <a:gd name="connsiteY5" fmla="*/ 4486619 h 5806142"/>
              <a:gd name="connsiteX6" fmla="*/ 2991423 w 5122911"/>
              <a:gd name="connsiteY6" fmla="*/ 5471442 h 5806142"/>
              <a:gd name="connsiteX7" fmla="*/ 483206 w 5122911"/>
              <a:gd name="connsiteY7" fmla="*/ 5619239 h 5806142"/>
              <a:gd name="connsiteX8" fmla="*/ 50644 w 5122911"/>
              <a:gd name="connsiteY8" fmla="*/ 2997430 h 5806142"/>
              <a:gd name="connsiteX0" fmla="*/ 60091 w 5132358"/>
              <a:gd name="connsiteY0" fmla="*/ 2997431 h 5821926"/>
              <a:gd name="connsiteX1" fmla="*/ 1186814 w 5132358"/>
              <a:gd name="connsiteY1" fmla="*/ 826315 h 5821926"/>
              <a:gd name="connsiteX2" fmla="*/ 3529629 w 5132358"/>
              <a:gd name="connsiteY2" fmla="*/ 4853 h 5821926"/>
              <a:gd name="connsiteX3" fmla="*/ 4851733 w 5132358"/>
              <a:gd name="connsiteY3" fmla="*/ 933589 h 5821926"/>
              <a:gd name="connsiteX4" fmla="*/ 5128385 w 5132358"/>
              <a:gd name="connsiteY4" fmla="*/ 2663720 h 5821926"/>
              <a:gd name="connsiteX5" fmla="*/ 4755663 w 5132358"/>
              <a:gd name="connsiteY5" fmla="*/ 4486620 h 5821926"/>
              <a:gd name="connsiteX6" fmla="*/ 3000870 w 5132358"/>
              <a:gd name="connsiteY6" fmla="*/ 5471443 h 5821926"/>
              <a:gd name="connsiteX7" fmla="*/ 492653 w 5132358"/>
              <a:gd name="connsiteY7" fmla="*/ 5619240 h 5821926"/>
              <a:gd name="connsiteX8" fmla="*/ 60091 w 5132358"/>
              <a:gd name="connsiteY8" fmla="*/ 2997431 h 5821926"/>
              <a:gd name="connsiteX0" fmla="*/ 60092 w 5132359"/>
              <a:gd name="connsiteY0" fmla="*/ 2996715 h 5821210"/>
              <a:gd name="connsiteX1" fmla="*/ 1186815 w 5132359"/>
              <a:gd name="connsiteY1" fmla="*/ 825599 h 5821210"/>
              <a:gd name="connsiteX2" fmla="*/ 3529630 w 5132359"/>
              <a:gd name="connsiteY2" fmla="*/ 4137 h 5821210"/>
              <a:gd name="connsiteX3" fmla="*/ 4851734 w 5132359"/>
              <a:gd name="connsiteY3" fmla="*/ 932873 h 5821210"/>
              <a:gd name="connsiteX4" fmla="*/ 5128386 w 5132359"/>
              <a:gd name="connsiteY4" fmla="*/ 2663004 h 5821210"/>
              <a:gd name="connsiteX5" fmla="*/ 4755664 w 5132359"/>
              <a:gd name="connsiteY5" fmla="*/ 4485904 h 5821210"/>
              <a:gd name="connsiteX6" fmla="*/ 3000871 w 5132359"/>
              <a:gd name="connsiteY6" fmla="*/ 5470727 h 5821210"/>
              <a:gd name="connsiteX7" fmla="*/ 492654 w 5132359"/>
              <a:gd name="connsiteY7" fmla="*/ 5618524 h 5821210"/>
              <a:gd name="connsiteX8" fmla="*/ 60092 w 5132359"/>
              <a:gd name="connsiteY8" fmla="*/ 2996715 h 5821210"/>
              <a:gd name="connsiteX0" fmla="*/ 60092 w 5128733"/>
              <a:gd name="connsiteY0" fmla="*/ 2996715 h 5821210"/>
              <a:gd name="connsiteX1" fmla="*/ 1186815 w 5128733"/>
              <a:gd name="connsiteY1" fmla="*/ 825599 h 5821210"/>
              <a:gd name="connsiteX2" fmla="*/ 3529630 w 5128733"/>
              <a:gd name="connsiteY2" fmla="*/ 4137 h 5821210"/>
              <a:gd name="connsiteX3" fmla="*/ 4851734 w 5128733"/>
              <a:gd name="connsiteY3" fmla="*/ 932873 h 5821210"/>
              <a:gd name="connsiteX4" fmla="*/ 5128386 w 5128733"/>
              <a:gd name="connsiteY4" fmla="*/ 2663004 h 5821210"/>
              <a:gd name="connsiteX5" fmla="*/ 4755664 w 5128733"/>
              <a:gd name="connsiteY5" fmla="*/ 4485904 h 5821210"/>
              <a:gd name="connsiteX6" fmla="*/ 3000871 w 5128733"/>
              <a:gd name="connsiteY6" fmla="*/ 5470727 h 5821210"/>
              <a:gd name="connsiteX7" fmla="*/ 492654 w 5128733"/>
              <a:gd name="connsiteY7" fmla="*/ 5618524 h 5821210"/>
              <a:gd name="connsiteX8" fmla="*/ 60092 w 5128733"/>
              <a:gd name="connsiteY8" fmla="*/ 2996715 h 5821210"/>
              <a:gd name="connsiteX0" fmla="*/ 60092 w 5128470"/>
              <a:gd name="connsiteY0" fmla="*/ 2996715 h 5821210"/>
              <a:gd name="connsiteX1" fmla="*/ 1186815 w 5128470"/>
              <a:gd name="connsiteY1" fmla="*/ 825599 h 5821210"/>
              <a:gd name="connsiteX2" fmla="*/ 3529630 w 5128470"/>
              <a:gd name="connsiteY2" fmla="*/ 4137 h 5821210"/>
              <a:gd name="connsiteX3" fmla="*/ 4851734 w 5128470"/>
              <a:gd name="connsiteY3" fmla="*/ 932873 h 5821210"/>
              <a:gd name="connsiteX4" fmla="*/ 5128386 w 5128470"/>
              <a:gd name="connsiteY4" fmla="*/ 2663004 h 5821210"/>
              <a:gd name="connsiteX5" fmla="*/ 4755664 w 5128470"/>
              <a:gd name="connsiteY5" fmla="*/ 4485904 h 5821210"/>
              <a:gd name="connsiteX6" fmla="*/ 3000871 w 5128470"/>
              <a:gd name="connsiteY6" fmla="*/ 5470727 h 5821210"/>
              <a:gd name="connsiteX7" fmla="*/ 492654 w 5128470"/>
              <a:gd name="connsiteY7" fmla="*/ 5618524 h 5821210"/>
              <a:gd name="connsiteX8" fmla="*/ 60092 w 5128470"/>
              <a:gd name="connsiteY8" fmla="*/ 2996715 h 5821210"/>
              <a:gd name="connsiteX0" fmla="*/ 60092 w 5133632"/>
              <a:gd name="connsiteY0" fmla="*/ 2996715 h 5821210"/>
              <a:gd name="connsiteX1" fmla="*/ 1186815 w 5133632"/>
              <a:gd name="connsiteY1" fmla="*/ 825599 h 5821210"/>
              <a:gd name="connsiteX2" fmla="*/ 3529630 w 5133632"/>
              <a:gd name="connsiteY2" fmla="*/ 4137 h 5821210"/>
              <a:gd name="connsiteX3" fmla="*/ 4851734 w 5133632"/>
              <a:gd name="connsiteY3" fmla="*/ 932873 h 5821210"/>
              <a:gd name="connsiteX4" fmla="*/ 5133564 w 5133632"/>
              <a:gd name="connsiteY4" fmla="*/ 2591978 h 5821210"/>
              <a:gd name="connsiteX5" fmla="*/ 4755664 w 5133632"/>
              <a:gd name="connsiteY5" fmla="*/ 4485904 h 5821210"/>
              <a:gd name="connsiteX6" fmla="*/ 3000871 w 5133632"/>
              <a:gd name="connsiteY6" fmla="*/ 5470727 h 5821210"/>
              <a:gd name="connsiteX7" fmla="*/ 492654 w 5133632"/>
              <a:gd name="connsiteY7" fmla="*/ 5618524 h 5821210"/>
              <a:gd name="connsiteX8" fmla="*/ 60092 w 5133632"/>
              <a:gd name="connsiteY8" fmla="*/ 2996715 h 5821210"/>
              <a:gd name="connsiteX0" fmla="*/ 60092 w 5154638"/>
              <a:gd name="connsiteY0" fmla="*/ 2993770 h 5818265"/>
              <a:gd name="connsiteX1" fmla="*/ 1186815 w 5154638"/>
              <a:gd name="connsiteY1" fmla="*/ 822654 h 5818265"/>
              <a:gd name="connsiteX2" fmla="*/ 3529630 w 5154638"/>
              <a:gd name="connsiteY2" fmla="*/ 1192 h 5818265"/>
              <a:gd name="connsiteX3" fmla="*/ 4934584 w 5154638"/>
              <a:gd name="connsiteY3" fmla="*/ 691478 h 5818265"/>
              <a:gd name="connsiteX4" fmla="*/ 5133564 w 5154638"/>
              <a:gd name="connsiteY4" fmla="*/ 2589033 h 5818265"/>
              <a:gd name="connsiteX5" fmla="*/ 4755664 w 5154638"/>
              <a:gd name="connsiteY5" fmla="*/ 4482959 h 5818265"/>
              <a:gd name="connsiteX6" fmla="*/ 3000871 w 5154638"/>
              <a:gd name="connsiteY6" fmla="*/ 5467782 h 5818265"/>
              <a:gd name="connsiteX7" fmla="*/ 492654 w 5154638"/>
              <a:gd name="connsiteY7" fmla="*/ 5615579 h 5818265"/>
              <a:gd name="connsiteX8" fmla="*/ 60092 w 5154638"/>
              <a:gd name="connsiteY8" fmla="*/ 2993770 h 5818265"/>
              <a:gd name="connsiteX0" fmla="*/ 60092 w 5133935"/>
              <a:gd name="connsiteY0" fmla="*/ 2992580 h 5817075"/>
              <a:gd name="connsiteX1" fmla="*/ 1186815 w 5133935"/>
              <a:gd name="connsiteY1" fmla="*/ 821464 h 5817075"/>
              <a:gd name="connsiteX2" fmla="*/ 3529630 w 5133935"/>
              <a:gd name="connsiteY2" fmla="*/ 2 h 5817075"/>
              <a:gd name="connsiteX3" fmla="*/ 4794777 w 5133935"/>
              <a:gd name="connsiteY3" fmla="*/ 817122 h 5817075"/>
              <a:gd name="connsiteX4" fmla="*/ 5133564 w 5133935"/>
              <a:gd name="connsiteY4" fmla="*/ 2587843 h 5817075"/>
              <a:gd name="connsiteX5" fmla="*/ 4755664 w 5133935"/>
              <a:gd name="connsiteY5" fmla="*/ 4481769 h 5817075"/>
              <a:gd name="connsiteX6" fmla="*/ 3000871 w 5133935"/>
              <a:gd name="connsiteY6" fmla="*/ 5466592 h 5817075"/>
              <a:gd name="connsiteX7" fmla="*/ 492654 w 5133935"/>
              <a:gd name="connsiteY7" fmla="*/ 5614389 h 5817075"/>
              <a:gd name="connsiteX8" fmla="*/ 60092 w 5133935"/>
              <a:gd name="connsiteY8" fmla="*/ 2992580 h 5817075"/>
              <a:gd name="connsiteX0" fmla="*/ 60092 w 5133935"/>
              <a:gd name="connsiteY0" fmla="*/ 2999601 h 5824096"/>
              <a:gd name="connsiteX1" fmla="*/ 1186815 w 5133935"/>
              <a:gd name="connsiteY1" fmla="*/ 828485 h 5824096"/>
              <a:gd name="connsiteX2" fmla="*/ 3529630 w 5133935"/>
              <a:gd name="connsiteY2" fmla="*/ 7023 h 5824096"/>
              <a:gd name="connsiteX3" fmla="*/ 4794777 w 5133935"/>
              <a:gd name="connsiteY3" fmla="*/ 824143 h 5824096"/>
              <a:gd name="connsiteX4" fmla="*/ 5133564 w 5133935"/>
              <a:gd name="connsiteY4" fmla="*/ 2594864 h 5824096"/>
              <a:gd name="connsiteX5" fmla="*/ 4755664 w 5133935"/>
              <a:gd name="connsiteY5" fmla="*/ 4488790 h 5824096"/>
              <a:gd name="connsiteX6" fmla="*/ 3000871 w 5133935"/>
              <a:gd name="connsiteY6" fmla="*/ 5473613 h 5824096"/>
              <a:gd name="connsiteX7" fmla="*/ 492654 w 5133935"/>
              <a:gd name="connsiteY7" fmla="*/ 5621410 h 5824096"/>
              <a:gd name="connsiteX8" fmla="*/ 60092 w 5133935"/>
              <a:gd name="connsiteY8" fmla="*/ 2999601 h 5824096"/>
              <a:gd name="connsiteX0" fmla="*/ 60092 w 5134625"/>
              <a:gd name="connsiteY0" fmla="*/ 2999601 h 5821704"/>
              <a:gd name="connsiteX1" fmla="*/ 1186815 w 5134625"/>
              <a:gd name="connsiteY1" fmla="*/ 828485 h 5821704"/>
              <a:gd name="connsiteX2" fmla="*/ 3529630 w 5134625"/>
              <a:gd name="connsiteY2" fmla="*/ 7023 h 5821704"/>
              <a:gd name="connsiteX3" fmla="*/ 4794777 w 5134625"/>
              <a:gd name="connsiteY3" fmla="*/ 824143 h 5821704"/>
              <a:gd name="connsiteX4" fmla="*/ 5133564 w 5134625"/>
              <a:gd name="connsiteY4" fmla="*/ 2594864 h 5821704"/>
              <a:gd name="connsiteX5" fmla="*/ 4724597 w 5134625"/>
              <a:gd name="connsiteY5" fmla="*/ 4554744 h 5821704"/>
              <a:gd name="connsiteX6" fmla="*/ 3000871 w 5134625"/>
              <a:gd name="connsiteY6" fmla="*/ 5473613 h 5821704"/>
              <a:gd name="connsiteX7" fmla="*/ 492654 w 5134625"/>
              <a:gd name="connsiteY7" fmla="*/ 5621410 h 5821704"/>
              <a:gd name="connsiteX8" fmla="*/ 60092 w 5134625"/>
              <a:gd name="connsiteY8" fmla="*/ 2999601 h 5821704"/>
              <a:gd name="connsiteX0" fmla="*/ 60092 w 5135224"/>
              <a:gd name="connsiteY0" fmla="*/ 2999601 h 5821522"/>
              <a:gd name="connsiteX1" fmla="*/ 1186815 w 5135224"/>
              <a:gd name="connsiteY1" fmla="*/ 828485 h 5821522"/>
              <a:gd name="connsiteX2" fmla="*/ 3529630 w 5135224"/>
              <a:gd name="connsiteY2" fmla="*/ 7023 h 5821522"/>
              <a:gd name="connsiteX3" fmla="*/ 4794777 w 5135224"/>
              <a:gd name="connsiteY3" fmla="*/ 824143 h 5821522"/>
              <a:gd name="connsiteX4" fmla="*/ 5133564 w 5135224"/>
              <a:gd name="connsiteY4" fmla="*/ 2594864 h 5821522"/>
              <a:gd name="connsiteX5" fmla="*/ 4703885 w 5135224"/>
              <a:gd name="connsiteY5" fmla="*/ 4559817 h 5821522"/>
              <a:gd name="connsiteX6" fmla="*/ 3000871 w 5135224"/>
              <a:gd name="connsiteY6" fmla="*/ 5473613 h 5821522"/>
              <a:gd name="connsiteX7" fmla="*/ 492654 w 5135224"/>
              <a:gd name="connsiteY7" fmla="*/ 5621410 h 5821522"/>
              <a:gd name="connsiteX8" fmla="*/ 60092 w 5135224"/>
              <a:gd name="connsiteY8" fmla="*/ 2999601 h 5821522"/>
              <a:gd name="connsiteX0" fmla="*/ 49795 w 5124927"/>
              <a:gd name="connsiteY0" fmla="*/ 2999601 h 5799300"/>
              <a:gd name="connsiteX1" fmla="*/ 1176518 w 5124927"/>
              <a:gd name="connsiteY1" fmla="*/ 828485 h 5799300"/>
              <a:gd name="connsiteX2" fmla="*/ 3519333 w 5124927"/>
              <a:gd name="connsiteY2" fmla="*/ 7023 h 5799300"/>
              <a:gd name="connsiteX3" fmla="*/ 4784480 w 5124927"/>
              <a:gd name="connsiteY3" fmla="*/ 824143 h 5799300"/>
              <a:gd name="connsiteX4" fmla="*/ 5123267 w 5124927"/>
              <a:gd name="connsiteY4" fmla="*/ 2594864 h 5799300"/>
              <a:gd name="connsiteX5" fmla="*/ 4693588 w 5124927"/>
              <a:gd name="connsiteY5" fmla="*/ 4559817 h 5799300"/>
              <a:gd name="connsiteX6" fmla="*/ 2959506 w 5124927"/>
              <a:gd name="connsiteY6" fmla="*/ 5453320 h 5799300"/>
              <a:gd name="connsiteX7" fmla="*/ 482357 w 5124927"/>
              <a:gd name="connsiteY7" fmla="*/ 5621410 h 5799300"/>
              <a:gd name="connsiteX8" fmla="*/ 49795 w 5124927"/>
              <a:gd name="connsiteY8" fmla="*/ 2999601 h 5799300"/>
              <a:gd name="connsiteX0" fmla="*/ 51655 w 5126787"/>
              <a:gd name="connsiteY0" fmla="*/ 2999601 h 5794630"/>
              <a:gd name="connsiteX1" fmla="*/ 1178378 w 5126787"/>
              <a:gd name="connsiteY1" fmla="*/ 828485 h 5794630"/>
              <a:gd name="connsiteX2" fmla="*/ 3521193 w 5126787"/>
              <a:gd name="connsiteY2" fmla="*/ 7023 h 5794630"/>
              <a:gd name="connsiteX3" fmla="*/ 4786340 w 5126787"/>
              <a:gd name="connsiteY3" fmla="*/ 824143 h 5794630"/>
              <a:gd name="connsiteX4" fmla="*/ 5125127 w 5126787"/>
              <a:gd name="connsiteY4" fmla="*/ 2594864 h 5794630"/>
              <a:gd name="connsiteX5" fmla="*/ 4695448 w 5126787"/>
              <a:gd name="connsiteY5" fmla="*/ 4559817 h 5794630"/>
              <a:gd name="connsiteX6" fmla="*/ 3028682 w 5126787"/>
              <a:gd name="connsiteY6" fmla="*/ 5438099 h 5794630"/>
              <a:gd name="connsiteX7" fmla="*/ 484217 w 5126787"/>
              <a:gd name="connsiteY7" fmla="*/ 5621410 h 5794630"/>
              <a:gd name="connsiteX8" fmla="*/ 51655 w 5126787"/>
              <a:gd name="connsiteY8" fmla="*/ 2999601 h 5794630"/>
              <a:gd name="connsiteX0" fmla="*/ 66797 w 5141929"/>
              <a:gd name="connsiteY0" fmla="*/ 2999601 h 5826093"/>
              <a:gd name="connsiteX1" fmla="*/ 1193520 w 5141929"/>
              <a:gd name="connsiteY1" fmla="*/ 828485 h 5826093"/>
              <a:gd name="connsiteX2" fmla="*/ 3536335 w 5141929"/>
              <a:gd name="connsiteY2" fmla="*/ 7023 h 5826093"/>
              <a:gd name="connsiteX3" fmla="*/ 4801482 w 5141929"/>
              <a:gd name="connsiteY3" fmla="*/ 824143 h 5826093"/>
              <a:gd name="connsiteX4" fmla="*/ 5140269 w 5141929"/>
              <a:gd name="connsiteY4" fmla="*/ 2594864 h 5826093"/>
              <a:gd name="connsiteX5" fmla="*/ 4710590 w 5141929"/>
              <a:gd name="connsiteY5" fmla="*/ 4559817 h 5826093"/>
              <a:gd name="connsiteX6" fmla="*/ 3043824 w 5141929"/>
              <a:gd name="connsiteY6" fmla="*/ 5438099 h 5826093"/>
              <a:gd name="connsiteX7" fmla="*/ 499359 w 5141929"/>
              <a:gd name="connsiteY7" fmla="*/ 5621410 h 5826093"/>
              <a:gd name="connsiteX8" fmla="*/ 66797 w 5141929"/>
              <a:gd name="connsiteY8" fmla="*/ 2999601 h 582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41929" h="5826093">
                <a:moveTo>
                  <a:pt x="66797" y="2999601"/>
                </a:moveTo>
                <a:cubicBezTo>
                  <a:pt x="182491" y="2200780"/>
                  <a:pt x="584196" y="1317102"/>
                  <a:pt x="1193520" y="828485"/>
                </a:cubicBezTo>
                <a:cubicBezTo>
                  <a:pt x="1802844" y="339868"/>
                  <a:pt x="2914296" y="-58207"/>
                  <a:pt x="3536335" y="7023"/>
                </a:cubicBezTo>
                <a:cubicBezTo>
                  <a:pt x="4158374" y="72253"/>
                  <a:pt x="4534160" y="392836"/>
                  <a:pt x="4801482" y="824143"/>
                </a:cubicBezTo>
                <a:cubicBezTo>
                  <a:pt x="5068804" y="1255450"/>
                  <a:pt x="5155418" y="1972252"/>
                  <a:pt x="5140269" y="2594864"/>
                </a:cubicBezTo>
                <a:cubicBezTo>
                  <a:pt x="5125120" y="3217476"/>
                  <a:pt x="5059997" y="4085945"/>
                  <a:pt x="4710590" y="4559817"/>
                </a:cubicBezTo>
                <a:cubicBezTo>
                  <a:pt x="4361183" y="5033689"/>
                  <a:pt x="3745696" y="5261167"/>
                  <a:pt x="3043824" y="5438099"/>
                </a:cubicBezTo>
                <a:cubicBezTo>
                  <a:pt x="2341952" y="5615031"/>
                  <a:pt x="1073201" y="6098853"/>
                  <a:pt x="499359" y="5621410"/>
                </a:cubicBezTo>
                <a:cubicBezTo>
                  <a:pt x="-74483" y="5143967"/>
                  <a:pt x="-48897" y="3798422"/>
                  <a:pt x="66797" y="2999601"/>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lvl1pPr>
              <a:defRPr>
                <a:solidFill>
                  <a:schemeClr val="bg1"/>
                </a:solidFill>
              </a:defRPr>
            </a:lvl1pPr>
          </a:lstStyle>
          <a:p>
            <a:pPr algn="r"/>
            <a:r>
              <a:rPr lang="fi-FI"/>
              <a:t>Esityksen nimi</a:t>
            </a:r>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lvl1pPr>
              <a:defRPr>
                <a:solidFill>
                  <a:schemeClr val="bg1"/>
                </a:solidFill>
              </a:defRPr>
            </a:lvl1pPr>
          </a:lstStyle>
          <a:p>
            <a:fld id="{77061BD5-CB86-C94F-BACA-7114863FB023}" type="datetime1">
              <a:rPr lang="fi-FI" smtClean="0"/>
              <a:t>24.2.2025</a:t>
            </a:fld>
            <a:endParaRPr lang="fi-FI"/>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a:p>
        </p:txBody>
      </p:sp>
      <p:pic>
        <p:nvPicPr>
          <p:cNvPr id="12" name="Kuva 11">
            <a:extLst>
              <a:ext uri="{FF2B5EF4-FFF2-40B4-BE49-F238E27FC236}">
                <a16:creationId xmlns:a16="http://schemas.microsoft.com/office/drawing/2014/main" id="{AB5077A1-D8AA-414A-AC0B-0C5211DD1BD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Tree>
    <p:extLst>
      <p:ext uri="{BB962C8B-B14F-4D97-AF65-F5344CB8AC3E}">
        <p14:creationId xmlns:p14="http://schemas.microsoft.com/office/powerpoint/2010/main" val="728453161"/>
      </p:ext>
    </p:extLst>
  </p:cSld>
  <p:clrMapOvr>
    <a:masterClrMapping/>
  </p:clrMapOvr>
  <p:transition spd="slow">
    <p:fade/>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Nosto kuvalla 7">
    <p:bg>
      <p:bgPr>
        <a:solidFill>
          <a:srgbClr val="2C5234"/>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1244774" y="1447788"/>
            <a:ext cx="5183735" cy="3604504"/>
          </a:xfrm>
        </p:spPr>
        <p:txBody>
          <a:bodyPr anchor="ctr" anchorCtr="0"/>
          <a:lstStyle>
            <a:lvl1pPr>
              <a:lnSpc>
                <a:spcPct val="95000"/>
              </a:lnSpc>
              <a:defRPr sz="3500" b="0">
                <a:solidFill>
                  <a:srgbClr val="E0C09F"/>
                </a:solidFill>
              </a:defRPr>
            </a:lvl1pPr>
          </a:lstStyle>
          <a:p>
            <a:r>
              <a:rPr lang="fi-FI"/>
              <a:t>Muokkaa ots. perustyyl. napsautt.</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7145687" y="709051"/>
            <a:ext cx="4585974" cy="5303346"/>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 name="connsiteX0" fmla="*/ 125062 w 5164195"/>
              <a:gd name="connsiteY0" fmla="*/ 1004030 h 5865971"/>
              <a:gd name="connsiteX1" fmla="*/ 1265192 w 5164195"/>
              <a:gd name="connsiteY1" fmla="*/ 68722 h 5865971"/>
              <a:gd name="connsiteX2" fmla="*/ 3447487 w 5164195"/>
              <a:gd name="connsiteY2" fmla="*/ 119885 h 5865971"/>
              <a:gd name="connsiteX3" fmla="*/ 4956001 w 5164195"/>
              <a:gd name="connsiteY3" fmla="*/ 1109502 h 5865971"/>
              <a:gd name="connsiteX4" fmla="*/ 4963492 w 5164195"/>
              <a:gd name="connsiteY4" fmla="*/ 3825422 h 5865971"/>
              <a:gd name="connsiteX5" fmla="*/ 3208701 w 5164195"/>
              <a:gd name="connsiteY5" fmla="*/ 5647352 h 5865971"/>
              <a:gd name="connsiteX6" fmla="*/ 726375 w 5164195"/>
              <a:gd name="connsiteY6" fmla="*/ 5576994 h 5865971"/>
              <a:gd name="connsiteX7" fmla="*/ 97046 w 5164195"/>
              <a:gd name="connsiteY7" fmla="*/ 3843033 h 5865971"/>
              <a:gd name="connsiteX8" fmla="*/ 125062 w 5164195"/>
              <a:gd name="connsiteY8" fmla="*/ 1004030 h 5865971"/>
              <a:gd name="connsiteX0" fmla="*/ 125062 w 5145783"/>
              <a:gd name="connsiteY0" fmla="*/ 1093804 h 5955745"/>
              <a:gd name="connsiteX1" fmla="*/ 1265192 w 5145783"/>
              <a:gd name="connsiteY1" fmla="*/ 158496 h 5955745"/>
              <a:gd name="connsiteX2" fmla="*/ 3768526 w 5145783"/>
              <a:gd name="connsiteY2" fmla="*/ 103117 h 5955745"/>
              <a:gd name="connsiteX3" fmla="*/ 4956001 w 5145783"/>
              <a:gd name="connsiteY3" fmla="*/ 1199276 h 5955745"/>
              <a:gd name="connsiteX4" fmla="*/ 4963492 w 5145783"/>
              <a:gd name="connsiteY4" fmla="*/ 3915196 h 5955745"/>
              <a:gd name="connsiteX5" fmla="*/ 3208701 w 5145783"/>
              <a:gd name="connsiteY5" fmla="*/ 5737126 h 5955745"/>
              <a:gd name="connsiteX6" fmla="*/ 726375 w 5145783"/>
              <a:gd name="connsiteY6" fmla="*/ 5666768 h 5955745"/>
              <a:gd name="connsiteX7" fmla="*/ 97046 w 5145783"/>
              <a:gd name="connsiteY7" fmla="*/ 3932807 h 5955745"/>
              <a:gd name="connsiteX8" fmla="*/ 125062 w 5145783"/>
              <a:gd name="connsiteY8" fmla="*/ 1093804 h 5955745"/>
              <a:gd name="connsiteX0" fmla="*/ 115277 w 5135998"/>
              <a:gd name="connsiteY0" fmla="*/ 992828 h 5854769"/>
              <a:gd name="connsiteX1" fmla="*/ 1105243 w 5135998"/>
              <a:gd name="connsiteY1" fmla="*/ 823603 h 5854769"/>
              <a:gd name="connsiteX2" fmla="*/ 3758741 w 5135998"/>
              <a:gd name="connsiteY2" fmla="*/ 2141 h 5854769"/>
              <a:gd name="connsiteX3" fmla="*/ 4946216 w 5135998"/>
              <a:gd name="connsiteY3" fmla="*/ 1098300 h 5854769"/>
              <a:gd name="connsiteX4" fmla="*/ 4953707 w 5135998"/>
              <a:gd name="connsiteY4" fmla="*/ 3814220 h 5854769"/>
              <a:gd name="connsiteX5" fmla="*/ 3198916 w 5135998"/>
              <a:gd name="connsiteY5" fmla="*/ 5636150 h 5854769"/>
              <a:gd name="connsiteX6" fmla="*/ 716590 w 5135998"/>
              <a:gd name="connsiteY6" fmla="*/ 5565792 h 5854769"/>
              <a:gd name="connsiteX7" fmla="*/ 87261 w 5135998"/>
              <a:gd name="connsiteY7" fmla="*/ 3831831 h 5854769"/>
              <a:gd name="connsiteX8" fmla="*/ 115277 w 5135998"/>
              <a:gd name="connsiteY8" fmla="*/ 992828 h 5854769"/>
              <a:gd name="connsiteX0" fmla="*/ 115277 w 5135998"/>
              <a:gd name="connsiteY0" fmla="*/ 994588 h 5856529"/>
              <a:gd name="connsiteX1" fmla="*/ 1105243 w 5135998"/>
              <a:gd name="connsiteY1" fmla="*/ 825363 h 5856529"/>
              <a:gd name="connsiteX2" fmla="*/ 3758741 w 5135998"/>
              <a:gd name="connsiteY2" fmla="*/ 3901 h 5856529"/>
              <a:gd name="connsiteX3" fmla="*/ 4946216 w 5135998"/>
              <a:gd name="connsiteY3" fmla="*/ 1100060 h 5856529"/>
              <a:gd name="connsiteX4" fmla="*/ 4953707 w 5135998"/>
              <a:gd name="connsiteY4" fmla="*/ 3815980 h 5856529"/>
              <a:gd name="connsiteX5" fmla="*/ 3198916 w 5135998"/>
              <a:gd name="connsiteY5" fmla="*/ 5637910 h 5856529"/>
              <a:gd name="connsiteX6" fmla="*/ 716590 w 5135998"/>
              <a:gd name="connsiteY6" fmla="*/ 5567552 h 5856529"/>
              <a:gd name="connsiteX7" fmla="*/ 87261 w 5135998"/>
              <a:gd name="connsiteY7" fmla="*/ 3833591 h 5856529"/>
              <a:gd name="connsiteX8" fmla="*/ 115277 w 5135998"/>
              <a:gd name="connsiteY8" fmla="*/ 994588 h 5856529"/>
              <a:gd name="connsiteX0" fmla="*/ 127813 w 5148534"/>
              <a:gd name="connsiteY0" fmla="*/ 1001529 h 5863470"/>
              <a:gd name="connsiteX1" fmla="*/ 1309367 w 5148534"/>
              <a:gd name="connsiteY1" fmla="*/ 700396 h 5863470"/>
              <a:gd name="connsiteX2" fmla="*/ 3771277 w 5148534"/>
              <a:gd name="connsiteY2" fmla="*/ 10842 h 5863470"/>
              <a:gd name="connsiteX3" fmla="*/ 4958752 w 5148534"/>
              <a:gd name="connsiteY3" fmla="*/ 1107001 h 5863470"/>
              <a:gd name="connsiteX4" fmla="*/ 4966243 w 5148534"/>
              <a:gd name="connsiteY4" fmla="*/ 3822921 h 5863470"/>
              <a:gd name="connsiteX5" fmla="*/ 3211452 w 5148534"/>
              <a:gd name="connsiteY5" fmla="*/ 5644851 h 5863470"/>
              <a:gd name="connsiteX6" fmla="*/ 729126 w 5148534"/>
              <a:gd name="connsiteY6" fmla="*/ 5574493 h 5863470"/>
              <a:gd name="connsiteX7" fmla="*/ 99797 w 5148534"/>
              <a:gd name="connsiteY7" fmla="*/ 3840532 h 5863470"/>
              <a:gd name="connsiteX8" fmla="*/ 127813 w 5148534"/>
              <a:gd name="connsiteY8" fmla="*/ 1001529 h 5863470"/>
              <a:gd name="connsiteX0" fmla="*/ 23990 w 5072727"/>
              <a:gd name="connsiteY0" fmla="*/ 3846510 h 5869448"/>
              <a:gd name="connsiteX1" fmla="*/ 1233560 w 5072727"/>
              <a:gd name="connsiteY1" fmla="*/ 706374 h 5869448"/>
              <a:gd name="connsiteX2" fmla="*/ 3695470 w 5072727"/>
              <a:gd name="connsiteY2" fmla="*/ 16820 h 5869448"/>
              <a:gd name="connsiteX3" fmla="*/ 4882945 w 5072727"/>
              <a:gd name="connsiteY3" fmla="*/ 1112979 h 5869448"/>
              <a:gd name="connsiteX4" fmla="*/ 4890436 w 5072727"/>
              <a:gd name="connsiteY4" fmla="*/ 3828899 h 5869448"/>
              <a:gd name="connsiteX5" fmla="*/ 3135645 w 5072727"/>
              <a:gd name="connsiteY5" fmla="*/ 5650829 h 5869448"/>
              <a:gd name="connsiteX6" fmla="*/ 653319 w 5072727"/>
              <a:gd name="connsiteY6" fmla="*/ 5580471 h 5869448"/>
              <a:gd name="connsiteX7" fmla="*/ 23990 w 5072727"/>
              <a:gd name="connsiteY7" fmla="*/ 3846510 h 5869448"/>
              <a:gd name="connsiteX0" fmla="*/ 23640 w 5062022"/>
              <a:gd name="connsiteY0" fmla="*/ 2947155 h 5887300"/>
              <a:gd name="connsiteX1" fmla="*/ 1222855 w 5062022"/>
              <a:gd name="connsiteY1" fmla="*/ 699937 h 5887300"/>
              <a:gd name="connsiteX2" fmla="*/ 3684765 w 5062022"/>
              <a:gd name="connsiteY2" fmla="*/ 10383 h 5887300"/>
              <a:gd name="connsiteX3" fmla="*/ 4872240 w 5062022"/>
              <a:gd name="connsiteY3" fmla="*/ 1106542 h 5887300"/>
              <a:gd name="connsiteX4" fmla="*/ 4879731 w 5062022"/>
              <a:gd name="connsiteY4" fmla="*/ 3822462 h 5887300"/>
              <a:gd name="connsiteX5" fmla="*/ 3124940 w 5062022"/>
              <a:gd name="connsiteY5" fmla="*/ 5644392 h 5887300"/>
              <a:gd name="connsiteX6" fmla="*/ 642614 w 5062022"/>
              <a:gd name="connsiteY6" fmla="*/ 5574034 h 5887300"/>
              <a:gd name="connsiteX7" fmla="*/ 23640 w 5062022"/>
              <a:gd name="connsiteY7" fmla="*/ 2947155 h 5887300"/>
              <a:gd name="connsiteX0" fmla="*/ 86001 w 5124383"/>
              <a:gd name="connsiteY0" fmla="*/ 2947155 h 5867584"/>
              <a:gd name="connsiteX1" fmla="*/ 1285216 w 5124383"/>
              <a:gd name="connsiteY1" fmla="*/ 699937 h 5867584"/>
              <a:gd name="connsiteX2" fmla="*/ 3747126 w 5124383"/>
              <a:gd name="connsiteY2" fmla="*/ 10383 h 5867584"/>
              <a:gd name="connsiteX3" fmla="*/ 4934601 w 5124383"/>
              <a:gd name="connsiteY3" fmla="*/ 1106542 h 5867584"/>
              <a:gd name="connsiteX4" fmla="*/ 4942092 w 5124383"/>
              <a:gd name="connsiteY4" fmla="*/ 3822462 h 5867584"/>
              <a:gd name="connsiteX5" fmla="*/ 3187301 w 5124383"/>
              <a:gd name="connsiteY5" fmla="*/ 5644392 h 5867584"/>
              <a:gd name="connsiteX6" fmla="*/ 440894 w 5124383"/>
              <a:gd name="connsiteY6" fmla="*/ 5538521 h 5867584"/>
              <a:gd name="connsiteX7" fmla="*/ 86001 w 5124383"/>
              <a:gd name="connsiteY7" fmla="*/ 2947155 h 5867584"/>
              <a:gd name="connsiteX0" fmla="*/ 80149 w 5128496"/>
              <a:gd name="connsiteY0" fmla="*/ 2947155 h 5750107"/>
              <a:gd name="connsiteX1" fmla="*/ 1279364 w 5128496"/>
              <a:gd name="connsiteY1" fmla="*/ 699937 h 5750107"/>
              <a:gd name="connsiteX2" fmla="*/ 3741274 w 5128496"/>
              <a:gd name="connsiteY2" fmla="*/ 10383 h 5750107"/>
              <a:gd name="connsiteX3" fmla="*/ 4928749 w 5128496"/>
              <a:gd name="connsiteY3" fmla="*/ 1106542 h 5750107"/>
              <a:gd name="connsiteX4" fmla="*/ 4936240 w 5128496"/>
              <a:gd name="connsiteY4" fmla="*/ 3822462 h 5750107"/>
              <a:gd name="connsiteX5" fmla="*/ 3036464 w 5128496"/>
              <a:gd name="connsiteY5" fmla="*/ 5400870 h 5750107"/>
              <a:gd name="connsiteX6" fmla="*/ 435042 w 5128496"/>
              <a:gd name="connsiteY6" fmla="*/ 5538521 h 5750107"/>
              <a:gd name="connsiteX7" fmla="*/ 80149 w 5128496"/>
              <a:gd name="connsiteY7" fmla="*/ 2947155 h 5750107"/>
              <a:gd name="connsiteX0" fmla="*/ 80149 w 5121870"/>
              <a:gd name="connsiteY0" fmla="*/ 2947155 h 5736352"/>
              <a:gd name="connsiteX1" fmla="*/ 1279364 w 5121870"/>
              <a:gd name="connsiteY1" fmla="*/ 699937 h 5736352"/>
              <a:gd name="connsiteX2" fmla="*/ 3741274 w 5121870"/>
              <a:gd name="connsiteY2" fmla="*/ 10383 h 5736352"/>
              <a:gd name="connsiteX3" fmla="*/ 4928749 w 5121870"/>
              <a:gd name="connsiteY3" fmla="*/ 1106542 h 5736352"/>
              <a:gd name="connsiteX4" fmla="*/ 4925884 w 5121870"/>
              <a:gd name="connsiteY4" fmla="*/ 4152232 h 5736352"/>
              <a:gd name="connsiteX5" fmla="*/ 3036464 w 5121870"/>
              <a:gd name="connsiteY5" fmla="*/ 5400870 h 5736352"/>
              <a:gd name="connsiteX6" fmla="*/ 435042 w 5121870"/>
              <a:gd name="connsiteY6" fmla="*/ 5538521 h 5736352"/>
              <a:gd name="connsiteX7" fmla="*/ 80149 w 5121870"/>
              <a:gd name="connsiteY7" fmla="*/ 2947155 h 5736352"/>
              <a:gd name="connsiteX0" fmla="*/ 77556 w 5123888"/>
              <a:gd name="connsiteY0" fmla="*/ 2947155 h 5740011"/>
              <a:gd name="connsiteX1" fmla="*/ 1276771 w 5123888"/>
              <a:gd name="connsiteY1" fmla="*/ 699937 h 5740011"/>
              <a:gd name="connsiteX2" fmla="*/ 3738681 w 5123888"/>
              <a:gd name="connsiteY2" fmla="*/ 10383 h 5740011"/>
              <a:gd name="connsiteX3" fmla="*/ 4926156 w 5123888"/>
              <a:gd name="connsiteY3" fmla="*/ 1106542 h 5740011"/>
              <a:gd name="connsiteX4" fmla="*/ 4923291 w 5123888"/>
              <a:gd name="connsiteY4" fmla="*/ 4152232 h 5740011"/>
              <a:gd name="connsiteX5" fmla="*/ 2966555 w 5123888"/>
              <a:gd name="connsiteY5" fmla="*/ 5411017 h 5740011"/>
              <a:gd name="connsiteX6" fmla="*/ 432449 w 5123888"/>
              <a:gd name="connsiteY6" fmla="*/ 5538521 h 5740011"/>
              <a:gd name="connsiteX7" fmla="*/ 77556 w 5123888"/>
              <a:gd name="connsiteY7" fmla="*/ 2947155 h 5740011"/>
              <a:gd name="connsiteX0" fmla="*/ 77556 w 5123889"/>
              <a:gd name="connsiteY0" fmla="*/ 2947155 h 5786300"/>
              <a:gd name="connsiteX1" fmla="*/ 1276771 w 5123889"/>
              <a:gd name="connsiteY1" fmla="*/ 699937 h 5786300"/>
              <a:gd name="connsiteX2" fmla="*/ 3738681 w 5123889"/>
              <a:gd name="connsiteY2" fmla="*/ 10383 h 5786300"/>
              <a:gd name="connsiteX3" fmla="*/ 4926156 w 5123889"/>
              <a:gd name="connsiteY3" fmla="*/ 1106542 h 5786300"/>
              <a:gd name="connsiteX4" fmla="*/ 4923291 w 5123889"/>
              <a:gd name="connsiteY4" fmla="*/ 4152232 h 5786300"/>
              <a:gd name="connsiteX5" fmla="*/ 2966555 w 5123889"/>
              <a:gd name="connsiteY5" fmla="*/ 5411017 h 5786300"/>
              <a:gd name="connsiteX6" fmla="*/ 432449 w 5123889"/>
              <a:gd name="connsiteY6" fmla="*/ 5538521 h 5786300"/>
              <a:gd name="connsiteX7" fmla="*/ 77556 w 5123889"/>
              <a:gd name="connsiteY7" fmla="*/ 2947155 h 5786300"/>
              <a:gd name="connsiteX0" fmla="*/ 76581 w 5124693"/>
              <a:gd name="connsiteY0" fmla="*/ 2947155 h 5793257"/>
              <a:gd name="connsiteX1" fmla="*/ 1275796 w 5124693"/>
              <a:gd name="connsiteY1" fmla="*/ 699937 h 5793257"/>
              <a:gd name="connsiteX2" fmla="*/ 3737706 w 5124693"/>
              <a:gd name="connsiteY2" fmla="*/ 10383 h 5793257"/>
              <a:gd name="connsiteX3" fmla="*/ 4925181 w 5124693"/>
              <a:gd name="connsiteY3" fmla="*/ 1106542 h 5793257"/>
              <a:gd name="connsiteX4" fmla="*/ 4922316 w 5124693"/>
              <a:gd name="connsiteY4" fmla="*/ 4152232 h 5793257"/>
              <a:gd name="connsiteX5" fmla="*/ 2939689 w 5124693"/>
              <a:gd name="connsiteY5" fmla="*/ 5426238 h 5793257"/>
              <a:gd name="connsiteX6" fmla="*/ 431474 w 5124693"/>
              <a:gd name="connsiteY6" fmla="*/ 5538521 h 5793257"/>
              <a:gd name="connsiteX7" fmla="*/ 76581 w 5124693"/>
              <a:gd name="connsiteY7" fmla="*/ 2947155 h 5793257"/>
              <a:gd name="connsiteX0" fmla="*/ 76580 w 5067048"/>
              <a:gd name="connsiteY0" fmla="*/ 2947155 h 5738110"/>
              <a:gd name="connsiteX1" fmla="*/ 1275795 w 5067048"/>
              <a:gd name="connsiteY1" fmla="*/ 699937 h 5738110"/>
              <a:gd name="connsiteX2" fmla="*/ 3737705 w 5067048"/>
              <a:gd name="connsiteY2" fmla="*/ 10383 h 5738110"/>
              <a:gd name="connsiteX3" fmla="*/ 4925180 w 5067048"/>
              <a:gd name="connsiteY3" fmla="*/ 1106542 h 5738110"/>
              <a:gd name="connsiteX4" fmla="*/ 4823932 w 5067048"/>
              <a:gd name="connsiteY4" fmla="*/ 4334875 h 5738110"/>
              <a:gd name="connsiteX5" fmla="*/ 2939688 w 5067048"/>
              <a:gd name="connsiteY5" fmla="*/ 5426238 h 5738110"/>
              <a:gd name="connsiteX6" fmla="*/ 431473 w 5067048"/>
              <a:gd name="connsiteY6" fmla="*/ 5538521 h 5738110"/>
              <a:gd name="connsiteX7" fmla="*/ 76580 w 5067048"/>
              <a:gd name="connsiteY7" fmla="*/ 2947155 h 5738110"/>
              <a:gd name="connsiteX0" fmla="*/ 76580 w 5067049"/>
              <a:gd name="connsiteY0" fmla="*/ 2947155 h 5738110"/>
              <a:gd name="connsiteX1" fmla="*/ 1275795 w 5067049"/>
              <a:gd name="connsiteY1" fmla="*/ 699937 h 5738110"/>
              <a:gd name="connsiteX2" fmla="*/ 3737705 w 5067049"/>
              <a:gd name="connsiteY2" fmla="*/ 10383 h 5738110"/>
              <a:gd name="connsiteX3" fmla="*/ 4925180 w 5067049"/>
              <a:gd name="connsiteY3" fmla="*/ 1106542 h 5738110"/>
              <a:gd name="connsiteX4" fmla="*/ 4823932 w 5067049"/>
              <a:gd name="connsiteY4" fmla="*/ 4334875 h 5738110"/>
              <a:gd name="connsiteX5" fmla="*/ 2939688 w 5067049"/>
              <a:gd name="connsiteY5" fmla="*/ 5426238 h 5738110"/>
              <a:gd name="connsiteX6" fmla="*/ 431473 w 5067049"/>
              <a:gd name="connsiteY6" fmla="*/ 5538521 h 5738110"/>
              <a:gd name="connsiteX7" fmla="*/ 76580 w 5067049"/>
              <a:gd name="connsiteY7" fmla="*/ 2947155 h 5738110"/>
              <a:gd name="connsiteX0" fmla="*/ 76580 w 5078021"/>
              <a:gd name="connsiteY0" fmla="*/ 2962011 h 5752966"/>
              <a:gd name="connsiteX1" fmla="*/ 1275795 w 5078021"/>
              <a:gd name="connsiteY1" fmla="*/ 714793 h 5752966"/>
              <a:gd name="connsiteX2" fmla="*/ 3572007 w 5078021"/>
              <a:gd name="connsiteY2" fmla="*/ 10018 h 5752966"/>
              <a:gd name="connsiteX3" fmla="*/ 4925180 w 5078021"/>
              <a:gd name="connsiteY3" fmla="*/ 1121398 h 5752966"/>
              <a:gd name="connsiteX4" fmla="*/ 4823932 w 5078021"/>
              <a:gd name="connsiteY4" fmla="*/ 4349731 h 5752966"/>
              <a:gd name="connsiteX5" fmla="*/ 2939688 w 5078021"/>
              <a:gd name="connsiteY5" fmla="*/ 5441094 h 5752966"/>
              <a:gd name="connsiteX6" fmla="*/ 431473 w 5078021"/>
              <a:gd name="connsiteY6" fmla="*/ 5553377 h 5752966"/>
              <a:gd name="connsiteX7" fmla="*/ 76580 w 5078021"/>
              <a:gd name="connsiteY7" fmla="*/ 2962011 h 5752966"/>
              <a:gd name="connsiteX0" fmla="*/ 67758 w 5069199"/>
              <a:gd name="connsiteY0" fmla="*/ 2955485 h 5746440"/>
              <a:gd name="connsiteX1" fmla="*/ 1147879 w 5069199"/>
              <a:gd name="connsiteY1" fmla="*/ 845248 h 5746440"/>
              <a:gd name="connsiteX2" fmla="*/ 3563185 w 5069199"/>
              <a:gd name="connsiteY2" fmla="*/ 3492 h 5746440"/>
              <a:gd name="connsiteX3" fmla="*/ 4916358 w 5069199"/>
              <a:gd name="connsiteY3" fmla="*/ 1114872 h 5746440"/>
              <a:gd name="connsiteX4" fmla="*/ 4815110 w 5069199"/>
              <a:gd name="connsiteY4" fmla="*/ 4343205 h 5746440"/>
              <a:gd name="connsiteX5" fmla="*/ 2930866 w 5069199"/>
              <a:gd name="connsiteY5" fmla="*/ 5434568 h 5746440"/>
              <a:gd name="connsiteX6" fmla="*/ 422651 w 5069199"/>
              <a:gd name="connsiteY6" fmla="*/ 5546851 h 5746440"/>
              <a:gd name="connsiteX7" fmla="*/ 67758 w 5069199"/>
              <a:gd name="connsiteY7" fmla="*/ 2955485 h 5746440"/>
              <a:gd name="connsiteX0" fmla="*/ 70442 w 5071883"/>
              <a:gd name="connsiteY0" fmla="*/ 2956923 h 5747878"/>
              <a:gd name="connsiteX1" fmla="*/ 1186809 w 5071883"/>
              <a:gd name="connsiteY1" fmla="*/ 806099 h 5747878"/>
              <a:gd name="connsiteX2" fmla="*/ 3565869 w 5071883"/>
              <a:gd name="connsiteY2" fmla="*/ 4930 h 5747878"/>
              <a:gd name="connsiteX3" fmla="*/ 4919042 w 5071883"/>
              <a:gd name="connsiteY3" fmla="*/ 1116310 h 5747878"/>
              <a:gd name="connsiteX4" fmla="*/ 4817794 w 5071883"/>
              <a:gd name="connsiteY4" fmla="*/ 4344643 h 5747878"/>
              <a:gd name="connsiteX5" fmla="*/ 2933550 w 5071883"/>
              <a:gd name="connsiteY5" fmla="*/ 5436006 h 5747878"/>
              <a:gd name="connsiteX6" fmla="*/ 425335 w 5071883"/>
              <a:gd name="connsiteY6" fmla="*/ 5548289 h 5747878"/>
              <a:gd name="connsiteX7" fmla="*/ 70442 w 5071883"/>
              <a:gd name="connsiteY7" fmla="*/ 2956923 h 5747878"/>
              <a:gd name="connsiteX0" fmla="*/ 70442 w 5071883"/>
              <a:gd name="connsiteY0" fmla="*/ 2958147 h 5749102"/>
              <a:gd name="connsiteX1" fmla="*/ 1186809 w 5071883"/>
              <a:gd name="connsiteY1" fmla="*/ 807323 h 5749102"/>
              <a:gd name="connsiteX2" fmla="*/ 3565869 w 5071883"/>
              <a:gd name="connsiteY2" fmla="*/ 6154 h 5749102"/>
              <a:gd name="connsiteX3" fmla="*/ 4919042 w 5071883"/>
              <a:gd name="connsiteY3" fmla="*/ 1117534 h 5749102"/>
              <a:gd name="connsiteX4" fmla="*/ 4817794 w 5071883"/>
              <a:gd name="connsiteY4" fmla="*/ 4345867 h 5749102"/>
              <a:gd name="connsiteX5" fmla="*/ 2933550 w 5071883"/>
              <a:gd name="connsiteY5" fmla="*/ 5437230 h 5749102"/>
              <a:gd name="connsiteX6" fmla="*/ 425335 w 5071883"/>
              <a:gd name="connsiteY6" fmla="*/ 5549513 h 5749102"/>
              <a:gd name="connsiteX7" fmla="*/ 70442 w 5071883"/>
              <a:gd name="connsiteY7" fmla="*/ 2958147 h 5749102"/>
              <a:gd name="connsiteX0" fmla="*/ 68157 w 5079954"/>
              <a:gd name="connsiteY0" fmla="*/ 2977256 h 5746419"/>
              <a:gd name="connsiteX1" fmla="*/ 1194880 w 5079954"/>
              <a:gd name="connsiteY1" fmla="*/ 806140 h 5746419"/>
              <a:gd name="connsiteX2" fmla="*/ 3573940 w 5079954"/>
              <a:gd name="connsiteY2" fmla="*/ 4971 h 5746419"/>
              <a:gd name="connsiteX3" fmla="*/ 4927113 w 5079954"/>
              <a:gd name="connsiteY3" fmla="*/ 1116351 h 5746419"/>
              <a:gd name="connsiteX4" fmla="*/ 4825865 w 5079954"/>
              <a:gd name="connsiteY4" fmla="*/ 4344684 h 5746419"/>
              <a:gd name="connsiteX5" fmla="*/ 2941621 w 5079954"/>
              <a:gd name="connsiteY5" fmla="*/ 5436047 h 5746419"/>
              <a:gd name="connsiteX6" fmla="*/ 433406 w 5079954"/>
              <a:gd name="connsiteY6" fmla="*/ 5548330 h 5746419"/>
              <a:gd name="connsiteX7" fmla="*/ 68157 w 5079954"/>
              <a:gd name="connsiteY7" fmla="*/ 2977256 h 5746419"/>
              <a:gd name="connsiteX0" fmla="*/ 86965 w 5098762"/>
              <a:gd name="connsiteY0" fmla="*/ 2977256 h 5795929"/>
              <a:gd name="connsiteX1" fmla="*/ 1213688 w 5098762"/>
              <a:gd name="connsiteY1" fmla="*/ 806140 h 5795929"/>
              <a:gd name="connsiteX2" fmla="*/ 3592748 w 5098762"/>
              <a:gd name="connsiteY2" fmla="*/ 4971 h 5795929"/>
              <a:gd name="connsiteX3" fmla="*/ 4945921 w 5098762"/>
              <a:gd name="connsiteY3" fmla="*/ 1116351 h 5795929"/>
              <a:gd name="connsiteX4" fmla="*/ 4844673 w 5098762"/>
              <a:gd name="connsiteY4" fmla="*/ 4344684 h 5795929"/>
              <a:gd name="connsiteX5" fmla="*/ 2960429 w 5098762"/>
              <a:gd name="connsiteY5" fmla="*/ 5436047 h 5795929"/>
              <a:gd name="connsiteX6" fmla="*/ 452214 w 5098762"/>
              <a:gd name="connsiteY6" fmla="*/ 5548330 h 5795929"/>
              <a:gd name="connsiteX7" fmla="*/ 86965 w 5098762"/>
              <a:gd name="connsiteY7" fmla="*/ 2977256 h 5795929"/>
              <a:gd name="connsiteX0" fmla="*/ 63814 w 5075611"/>
              <a:gd name="connsiteY0" fmla="*/ 2977256 h 5757668"/>
              <a:gd name="connsiteX1" fmla="*/ 1190537 w 5075611"/>
              <a:gd name="connsiteY1" fmla="*/ 806140 h 5757668"/>
              <a:gd name="connsiteX2" fmla="*/ 3569597 w 5075611"/>
              <a:gd name="connsiteY2" fmla="*/ 4971 h 5757668"/>
              <a:gd name="connsiteX3" fmla="*/ 4922770 w 5075611"/>
              <a:gd name="connsiteY3" fmla="*/ 1116351 h 5757668"/>
              <a:gd name="connsiteX4" fmla="*/ 4821522 w 5075611"/>
              <a:gd name="connsiteY4" fmla="*/ 4344684 h 5757668"/>
              <a:gd name="connsiteX5" fmla="*/ 2937278 w 5075611"/>
              <a:gd name="connsiteY5" fmla="*/ 5436047 h 5757668"/>
              <a:gd name="connsiteX6" fmla="*/ 429063 w 5075611"/>
              <a:gd name="connsiteY6" fmla="*/ 5548330 h 5757668"/>
              <a:gd name="connsiteX7" fmla="*/ 63814 w 5075611"/>
              <a:gd name="connsiteY7" fmla="*/ 2977256 h 5757668"/>
              <a:gd name="connsiteX0" fmla="*/ 54818 w 5066615"/>
              <a:gd name="connsiteY0" fmla="*/ 2977256 h 5788775"/>
              <a:gd name="connsiteX1" fmla="*/ 1181541 w 5066615"/>
              <a:gd name="connsiteY1" fmla="*/ 806140 h 5788775"/>
              <a:gd name="connsiteX2" fmla="*/ 3560601 w 5066615"/>
              <a:gd name="connsiteY2" fmla="*/ 4971 h 5788775"/>
              <a:gd name="connsiteX3" fmla="*/ 4913774 w 5066615"/>
              <a:gd name="connsiteY3" fmla="*/ 1116351 h 5788775"/>
              <a:gd name="connsiteX4" fmla="*/ 4812526 w 5066615"/>
              <a:gd name="connsiteY4" fmla="*/ 4344684 h 5788775"/>
              <a:gd name="connsiteX5" fmla="*/ 2928282 w 5066615"/>
              <a:gd name="connsiteY5" fmla="*/ 5436047 h 5788775"/>
              <a:gd name="connsiteX6" fmla="*/ 451135 w 5066615"/>
              <a:gd name="connsiteY6" fmla="*/ 5588917 h 5788775"/>
              <a:gd name="connsiteX7" fmla="*/ 54818 w 5066615"/>
              <a:gd name="connsiteY7" fmla="*/ 2977256 h 5788775"/>
              <a:gd name="connsiteX0" fmla="*/ 60691 w 5072488"/>
              <a:gd name="connsiteY0" fmla="*/ 2977256 h 5777015"/>
              <a:gd name="connsiteX1" fmla="*/ 1187414 w 5072488"/>
              <a:gd name="connsiteY1" fmla="*/ 806140 h 5777015"/>
              <a:gd name="connsiteX2" fmla="*/ 3566474 w 5072488"/>
              <a:gd name="connsiteY2" fmla="*/ 4971 h 5777015"/>
              <a:gd name="connsiteX3" fmla="*/ 4919647 w 5072488"/>
              <a:gd name="connsiteY3" fmla="*/ 1116351 h 5777015"/>
              <a:gd name="connsiteX4" fmla="*/ 4818399 w 5072488"/>
              <a:gd name="connsiteY4" fmla="*/ 4344684 h 5777015"/>
              <a:gd name="connsiteX5" fmla="*/ 2934155 w 5072488"/>
              <a:gd name="connsiteY5" fmla="*/ 5436047 h 5777015"/>
              <a:gd name="connsiteX6" fmla="*/ 436295 w 5072488"/>
              <a:gd name="connsiteY6" fmla="*/ 5573698 h 5777015"/>
              <a:gd name="connsiteX7" fmla="*/ 60691 w 5072488"/>
              <a:gd name="connsiteY7" fmla="*/ 2977256 h 5777015"/>
              <a:gd name="connsiteX0" fmla="*/ 60691 w 5072488"/>
              <a:gd name="connsiteY0" fmla="*/ 2977256 h 5787871"/>
              <a:gd name="connsiteX1" fmla="*/ 1187414 w 5072488"/>
              <a:gd name="connsiteY1" fmla="*/ 806140 h 5787871"/>
              <a:gd name="connsiteX2" fmla="*/ 3566474 w 5072488"/>
              <a:gd name="connsiteY2" fmla="*/ 4971 h 5787871"/>
              <a:gd name="connsiteX3" fmla="*/ 4919647 w 5072488"/>
              <a:gd name="connsiteY3" fmla="*/ 1116351 h 5787871"/>
              <a:gd name="connsiteX4" fmla="*/ 4818399 w 5072488"/>
              <a:gd name="connsiteY4" fmla="*/ 4344684 h 5787871"/>
              <a:gd name="connsiteX5" fmla="*/ 2934155 w 5072488"/>
              <a:gd name="connsiteY5" fmla="*/ 5436047 h 5787871"/>
              <a:gd name="connsiteX6" fmla="*/ 436295 w 5072488"/>
              <a:gd name="connsiteY6" fmla="*/ 5573698 h 5787871"/>
              <a:gd name="connsiteX7" fmla="*/ 60691 w 5072488"/>
              <a:gd name="connsiteY7" fmla="*/ 2977256 h 5787871"/>
              <a:gd name="connsiteX0" fmla="*/ 60691 w 5072488"/>
              <a:gd name="connsiteY0" fmla="*/ 2977256 h 5779364"/>
              <a:gd name="connsiteX1" fmla="*/ 1187414 w 5072488"/>
              <a:gd name="connsiteY1" fmla="*/ 806140 h 5779364"/>
              <a:gd name="connsiteX2" fmla="*/ 3566474 w 5072488"/>
              <a:gd name="connsiteY2" fmla="*/ 4971 h 5779364"/>
              <a:gd name="connsiteX3" fmla="*/ 4919647 w 5072488"/>
              <a:gd name="connsiteY3" fmla="*/ 1116351 h 5779364"/>
              <a:gd name="connsiteX4" fmla="*/ 4818399 w 5072488"/>
              <a:gd name="connsiteY4" fmla="*/ 4344684 h 5779364"/>
              <a:gd name="connsiteX5" fmla="*/ 2934155 w 5072488"/>
              <a:gd name="connsiteY5" fmla="*/ 5436047 h 5779364"/>
              <a:gd name="connsiteX6" fmla="*/ 436295 w 5072488"/>
              <a:gd name="connsiteY6" fmla="*/ 5573698 h 5779364"/>
              <a:gd name="connsiteX7" fmla="*/ 60691 w 5072488"/>
              <a:gd name="connsiteY7" fmla="*/ 2977256 h 5779364"/>
              <a:gd name="connsiteX0" fmla="*/ 64132 w 5077122"/>
              <a:gd name="connsiteY0" fmla="*/ 2977256 h 5788662"/>
              <a:gd name="connsiteX1" fmla="*/ 1190855 w 5077122"/>
              <a:gd name="connsiteY1" fmla="*/ 806140 h 5788662"/>
              <a:gd name="connsiteX2" fmla="*/ 3569915 w 5077122"/>
              <a:gd name="connsiteY2" fmla="*/ 4971 h 5788662"/>
              <a:gd name="connsiteX3" fmla="*/ 4923088 w 5077122"/>
              <a:gd name="connsiteY3" fmla="*/ 1116351 h 5788662"/>
              <a:gd name="connsiteX4" fmla="*/ 4821840 w 5077122"/>
              <a:gd name="connsiteY4" fmla="*/ 4344684 h 5788662"/>
              <a:gd name="connsiteX5" fmla="*/ 2916884 w 5077122"/>
              <a:gd name="connsiteY5" fmla="*/ 5491854 h 5788662"/>
              <a:gd name="connsiteX6" fmla="*/ 439736 w 5077122"/>
              <a:gd name="connsiteY6" fmla="*/ 5573698 h 5788662"/>
              <a:gd name="connsiteX7" fmla="*/ 64132 w 5077122"/>
              <a:gd name="connsiteY7" fmla="*/ 2977256 h 5788662"/>
              <a:gd name="connsiteX0" fmla="*/ 63780 w 5077369"/>
              <a:gd name="connsiteY0" fmla="*/ 2977256 h 5777171"/>
              <a:gd name="connsiteX1" fmla="*/ 1190503 w 5077369"/>
              <a:gd name="connsiteY1" fmla="*/ 806140 h 5777171"/>
              <a:gd name="connsiteX2" fmla="*/ 3569563 w 5077369"/>
              <a:gd name="connsiteY2" fmla="*/ 4971 h 5777171"/>
              <a:gd name="connsiteX3" fmla="*/ 4922736 w 5077369"/>
              <a:gd name="connsiteY3" fmla="*/ 1116351 h 5777171"/>
              <a:gd name="connsiteX4" fmla="*/ 4821488 w 5077369"/>
              <a:gd name="connsiteY4" fmla="*/ 4344684 h 5777171"/>
              <a:gd name="connsiteX5" fmla="*/ 2906176 w 5077369"/>
              <a:gd name="connsiteY5" fmla="*/ 5461414 h 5777171"/>
              <a:gd name="connsiteX6" fmla="*/ 439384 w 5077369"/>
              <a:gd name="connsiteY6" fmla="*/ 5573698 h 5777171"/>
              <a:gd name="connsiteX7" fmla="*/ 63780 w 5077369"/>
              <a:gd name="connsiteY7" fmla="*/ 2977256 h 5777171"/>
              <a:gd name="connsiteX0" fmla="*/ 63780 w 5101235"/>
              <a:gd name="connsiteY0" fmla="*/ 2977256 h 5777171"/>
              <a:gd name="connsiteX1" fmla="*/ 1190503 w 5101235"/>
              <a:gd name="connsiteY1" fmla="*/ 806140 h 5777171"/>
              <a:gd name="connsiteX2" fmla="*/ 3569563 w 5101235"/>
              <a:gd name="connsiteY2" fmla="*/ 4971 h 5777171"/>
              <a:gd name="connsiteX3" fmla="*/ 4922736 w 5101235"/>
              <a:gd name="connsiteY3" fmla="*/ 1116351 h 5777171"/>
              <a:gd name="connsiteX4" fmla="*/ 5075116 w 5101235"/>
              <a:gd name="connsiteY4" fmla="*/ 2689206 h 5777171"/>
              <a:gd name="connsiteX5" fmla="*/ 4821488 w 5101235"/>
              <a:gd name="connsiteY5" fmla="*/ 4344684 h 5777171"/>
              <a:gd name="connsiteX6" fmla="*/ 2906176 w 5101235"/>
              <a:gd name="connsiteY6" fmla="*/ 5461414 h 5777171"/>
              <a:gd name="connsiteX7" fmla="*/ 439384 w 5101235"/>
              <a:gd name="connsiteY7" fmla="*/ 5573698 h 5777171"/>
              <a:gd name="connsiteX8" fmla="*/ 63780 w 5101235"/>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69834"/>
              <a:gd name="connsiteX1" fmla="*/ 1190503 w 5143524"/>
              <a:gd name="connsiteY1" fmla="*/ 806140 h 5769834"/>
              <a:gd name="connsiteX2" fmla="*/ 3569563 w 5143524"/>
              <a:gd name="connsiteY2" fmla="*/ 4971 h 5769834"/>
              <a:gd name="connsiteX3" fmla="*/ 4922736 w 5143524"/>
              <a:gd name="connsiteY3" fmla="*/ 1116351 h 5769834"/>
              <a:gd name="connsiteX4" fmla="*/ 5132074 w 5143524"/>
              <a:gd name="connsiteY4" fmla="*/ 2643545 h 5769834"/>
              <a:gd name="connsiteX5" fmla="*/ 4790420 w 5143524"/>
              <a:gd name="connsiteY5" fmla="*/ 4466445 h 5769834"/>
              <a:gd name="connsiteX6" fmla="*/ 2906176 w 5143524"/>
              <a:gd name="connsiteY6" fmla="*/ 5461414 h 5769834"/>
              <a:gd name="connsiteX7" fmla="*/ 439384 w 5143524"/>
              <a:gd name="connsiteY7" fmla="*/ 5573698 h 5769834"/>
              <a:gd name="connsiteX8" fmla="*/ 63780 w 5143524"/>
              <a:gd name="connsiteY8" fmla="*/ 2977256 h 5769834"/>
              <a:gd name="connsiteX0" fmla="*/ 63780 w 5135739"/>
              <a:gd name="connsiteY0" fmla="*/ 2972991 h 5765569"/>
              <a:gd name="connsiteX1" fmla="*/ 1190503 w 5135739"/>
              <a:gd name="connsiteY1" fmla="*/ 801875 h 5765569"/>
              <a:gd name="connsiteX2" fmla="*/ 3569563 w 5135739"/>
              <a:gd name="connsiteY2" fmla="*/ 706 h 5765569"/>
              <a:gd name="connsiteX3" fmla="*/ 4855422 w 5135739"/>
              <a:gd name="connsiteY3" fmla="*/ 909149 h 5765569"/>
              <a:gd name="connsiteX4" fmla="*/ 5132074 w 5135739"/>
              <a:gd name="connsiteY4" fmla="*/ 2639280 h 5765569"/>
              <a:gd name="connsiteX5" fmla="*/ 4790420 w 5135739"/>
              <a:gd name="connsiteY5" fmla="*/ 4462180 h 5765569"/>
              <a:gd name="connsiteX6" fmla="*/ 2906176 w 5135739"/>
              <a:gd name="connsiteY6" fmla="*/ 5457149 h 5765569"/>
              <a:gd name="connsiteX7" fmla="*/ 439384 w 5135739"/>
              <a:gd name="connsiteY7" fmla="*/ 5569433 h 5765569"/>
              <a:gd name="connsiteX8" fmla="*/ 63780 w 5135739"/>
              <a:gd name="connsiteY8" fmla="*/ 2972991 h 5765569"/>
              <a:gd name="connsiteX0" fmla="*/ 63780 w 5134160"/>
              <a:gd name="connsiteY0" fmla="*/ 2972991 h 5765569"/>
              <a:gd name="connsiteX1" fmla="*/ 1190503 w 5134160"/>
              <a:gd name="connsiteY1" fmla="*/ 801875 h 5765569"/>
              <a:gd name="connsiteX2" fmla="*/ 3569563 w 5134160"/>
              <a:gd name="connsiteY2" fmla="*/ 706 h 5765569"/>
              <a:gd name="connsiteX3" fmla="*/ 4855422 w 5134160"/>
              <a:gd name="connsiteY3" fmla="*/ 909149 h 5765569"/>
              <a:gd name="connsiteX4" fmla="*/ 5132074 w 5134160"/>
              <a:gd name="connsiteY4" fmla="*/ 2639280 h 5765569"/>
              <a:gd name="connsiteX5" fmla="*/ 4790420 w 5134160"/>
              <a:gd name="connsiteY5" fmla="*/ 4462180 h 5765569"/>
              <a:gd name="connsiteX6" fmla="*/ 2906176 w 5134160"/>
              <a:gd name="connsiteY6" fmla="*/ 5457149 h 5765569"/>
              <a:gd name="connsiteX7" fmla="*/ 439384 w 5134160"/>
              <a:gd name="connsiteY7" fmla="*/ 5569433 h 5765569"/>
              <a:gd name="connsiteX8" fmla="*/ 63780 w 5134160"/>
              <a:gd name="connsiteY8" fmla="*/ 2972991 h 5765569"/>
              <a:gd name="connsiteX0" fmla="*/ 63780 w 5136191"/>
              <a:gd name="connsiteY0" fmla="*/ 3003381 h 5795959"/>
              <a:gd name="connsiteX1" fmla="*/ 1190503 w 5136191"/>
              <a:gd name="connsiteY1" fmla="*/ 832265 h 5795959"/>
              <a:gd name="connsiteX2" fmla="*/ 3517783 w 5136191"/>
              <a:gd name="connsiteY2" fmla="*/ 656 h 5795959"/>
              <a:gd name="connsiteX3" fmla="*/ 4855422 w 5136191"/>
              <a:gd name="connsiteY3" fmla="*/ 939539 h 5795959"/>
              <a:gd name="connsiteX4" fmla="*/ 5132074 w 5136191"/>
              <a:gd name="connsiteY4" fmla="*/ 2669670 h 5795959"/>
              <a:gd name="connsiteX5" fmla="*/ 4790420 w 5136191"/>
              <a:gd name="connsiteY5" fmla="*/ 4492570 h 5795959"/>
              <a:gd name="connsiteX6" fmla="*/ 2906176 w 5136191"/>
              <a:gd name="connsiteY6" fmla="*/ 5487539 h 5795959"/>
              <a:gd name="connsiteX7" fmla="*/ 439384 w 5136191"/>
              <a:gd name="connsiteY7" fmla="*/ 5599823 h 5795959"/>
              <a:gd name="connsiteX8" fmla="*/ 63780 w 5136191"/>
              <a:gd name="connsiteY8" fmla="*/ 3003381 h 5795959"/>
              <a:gd name="connsiteX0" fmla="*/ 63780 w 5136190"/>
              <a:gd name="connsiteY0" fmla="*/ 3006874 h 5799452"/>
              <a:gd name="connsiteX1" fmla="*/ 1190503 w 5136190"/>
              <a:gd name="connsiteY1" fmla="*/ 835758 h 5799452"/>
              <a:gd name="connsiteX2" fmla="*/ 3517783 w 5136190"/>
              <a:gd name="connsiteY2" fmla="*/ 4149 h 5799452"/>
              <a:gd name="connsiteX3" fmla="*/ 4855422 w 5136190"/>
              <a:gd name="connsiteY3" fmla="*/ 943032 h 5799452"/>
              <a:gd name="connsiteX4" fmla="*/ 5132074 w 5136190"/>
              <a:gd name="connsiteY4" fmla="*/ 2673163 h 5799452"/>
              <a:gd name="connsiteX5" fmla="*/ 4790420 w 5136190"/>
              <a:gd name="connsiteY5" fmla="*/ 4496063 h 5799452"/>
              <a:gd name="connsiteX6" fmla="*/ 2906176 w 5136190"/>
              <a:gd name="connsiteY6" fmla="*/ 5491032 h 5799452"/>
              <a:gd name="connsiteX7" fmla="*/ 439384 w 5136190"/>
              <a:gd name="connsiteY7" fmla="*/ 5603316 h 5799452"/>
              <a:gd name="connsiteX8" fmla="*/ 63780 w 5136190"/>
              <a:gd name="connsiteY8" fmla="*/ 3006874 h 5799452"/>
              <a:gd name="connsiteX0" fmla="*/ 63780 w 5136046"/>
              <a:gd name="connsiteY0" fmla="*/ 2996812 h 5789390"/>
              <a:gd name="connsiteX1" fmla="*/ 1190503 w 5136046"/>
              <a:gd name="connsiteY1" fmla="*/ 825696 h 5789390"/>
              <a:gd name="connsiteX2" fmla="*/ 3533318 w 5136046"/>
              <a:gd name="connsiteY2" fmla="*/ 4234 h 5789390"/>
              <a:gd name="connsiteX3" fmla="*/ 4855422 w 5136046"/>
              <a:gd name="connsiteY3" fmla="*/ 932970 h 5789390"/>
              <a:gd name="connsiteX4" fmla="*/ 5132074 w 5136046"/>
              <a:gd name="connsiteY4" fmla="*/ 2663101 h 5789390"/>
              <a:gd name="connsiteX5" fmla="*/ 4790420 w 5136046"/>
              <a:gd name="connsiteY5" fmla="*/ 4486001 h 5789390"/>
              <a:gd name="connsiteX6" fmla="*/ 2906176 w 5136046"/>
              <a:gd name="connsiteY6" fmla="*/ 5480970 h 5789390"/>
              <a:gd name="connsiteX7" fmla="*/ 439384 w 5136046"/>
              <a:gd name="connsiteY7" fmla="*/ 5593254 h 5789390"/>
              <a:gd name="connsiteX8" fmla="*/ 63780 w 5136046"/>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7215 w 5139482"/>
              <a:gd name="connsiteY0" fmla="*/ 2996812 h 5785866"/>
              <a:gd name="connsiteX1" fmla="*/ 1193938 w 5139482"/>
              <a:gd name="connsiteY1" fmla="*/ 825696 h 5785866"/>
              <a:gd name="connsiteX2" fmla="*/ 3536753 w 5139482"/>
              <a:gd name="connsiteY2" fmla="*/ 4234 h 5785866"/>
              <a:gd name="connsiteX3" fmla="*/ 4858857 w 5139482"/>
              <a:gd name="connsiteY3" fmla="*/ 932970 h 5785866"/>
              <a:gd name="connsiteX4" fmla="*/ 5135509 w 5139482"/>
              <a:gd name="connsiteY4" fmla="*/ 2663101 h 5785866"/>
              <a:gd name="connsiteX5" fmla="*/ 4762787 w 5139482"/>
              <a:gd name="connsiteY5" fmla="*/ 4486001 h 5785866"/>
              <a:gd name="connsiteX6" fmla="*/ 3007994 w 5139482"/>
              <a:gd name="connsiteY6" fmla="*/ 5470824 h 5785866"/>
              <a:gd name="connsiteX7" fmla="*/ 442819 w 5139482"/>
              <a:gd name="connsiteY7" fmla="*/ 5593254 h 5785866"/>
              <a:gd name="connsiteX8" fmla="*/ 67215 w 5139482"/>
              <a:gd name="connsiteY8" fmla="*/ 2996812 h 5785866"/>
              <a:gd name="connsiteX0" fmla="*/ 67215 w 5139482"/>
              <a:gd name="connsiteY0" fmla="*/ 2996812 h 5798025"/>
              <a:gd name="connsiteX1" fmla="*/ 1193938 w 5139482"/>
              <a:gd name="connsiteY1" fmla="*/ 825696 h 5798025"/>
              <a:gd name="connsiteX2" fmla="*/ 3536753 w 5139482"/>
              <a:gd name="connsiteY2" fmla="*/ 4234 h 5798025"/>
              <a:gd name="connsiteX3" fmla="*/ 4858857 w 5139482"/>
              <a:gd name="connsiteY3" fmla="*/ 932970 h 5798025"/>
              <a:gd name="connsiteX4" fmla="*/ 5135509 w 5139482"/>
              <a:gd name="connsiteY4" fmla="*/ 2663101 h 5798025"/>
              <a:gd name="connsiteX5" fmla="*/ 4762787 w 5139482"/>
              <a:gd name="connsiteY5" fmla="*/ 4486001 h 5798025"/>
              <a:gd name="connsiteX6" fmla="*/ 3007994 w 5139482"/>
              <a:gd name="connsiteY6" fmla="*/ 5470824 h 5798025"/>
              <a:gd name="connsiteX7" fmla="*/ 442819 w 5139482"/>
              <a:gd name="connsiteY7" fmla="*/ 5593254 h 5798025"/>
              <a:gd name="connsiteX8" fmla="*/ 67215 w 5139482"/>
              <a:gd name="connsiteY8" fmla="*/ 2996812 h 5798025"/>
              <a:gd name="connsiteX0" fmla="*/ 54799 w 5127066"/>
              <a:gd name="connsiteY0" fmla="*/ 2996812 h 5813475"/>
              <a:gd name="connsiteX1" fmla="*/ 1181522 w 5127066"/>
              <a:gd name="connsiteY1" fmla="*/ 825696 h 5813475"/>
              <a:gd name="connsiteX2" fmla="*/ 3524337 w 5127066"/>
              <a:gd name="connsiteY2" fmla="*/ 4234 h 5813475"/>
              <a:gd name="connsiteX3" fmla="*/ 4846441 w 5127066"/>
              <a:gd name="connsiteY3" fmla="*/ 932970 h 5813475"/>
              <a:gd name="connsiteX4" fmla="*/ 5123093 w 5127066"/>
              <a:gd name="connsiteY4" fmla="*/ 2663101 h 5813475"/>
              <a:gd name="connsiteX5" fmla="*/ 4750371 w 5127066"/>
              <a:gd name="connsiteY5" fmla="*/ 4486001 h 5813475"/>
              <a:gd name="connsiteX6" fmla="*/ 2995578 w 5127066"/>
              <a:gd name="connsiteY6" fmla="*/ 5470824 h 5813475"/>
              <a:gd name="connsiteX7" fmla="*/ 471828 w 5127066"/>
              <a:gd name="connsiteY7" fmla="*/ 5628767 h 5813475"/>
              <a:gd name="connsiteX8" fmla="*/ 54799 w 5127066"/>
              <a:gd name="connsiteY8" fmla="*/ 2996812 h 5813475"/>
              <a:gd name="connsiteX0" fmla="*/ 50644 w 5122911"/>
              <a:gd name="connsiteY0" fmla="*/ 2996812 h 5805524"/>
              <a:gd name="connsiteX1" fmla="*/ 1177367 w 5122911"/>
              <a:gd name="connsiteY1" fmla="*/ 825696 h 5805524"/>
              <a:gd name="connsiteX2" fmla="*/ 3520182 w 5122911"/>
              <a:gd name="connsiteY2" fmla="*/ 4234 h 5805524"/>
              <a:gd name="connsiteX3" fmla="*/ 4842286 w 5122911"/>
              <a:gd name="connsiteY3" fmla="*/ 932970 h 5805524"/>
              <a:gd name="connsiteX4" fmla="*/ 5118938 w 5122911"/>
              <a:gd name="connsiteY4" fmla="*/ 2663101 h 5805524"/>
              <a:gd name="connsiteX5" fmla="*/ 4746216 w 5122911"/>
              <a:gd name="connsiteY5" fmla="*/ 4486001 h 5805524"/>
              <a:gd name="connsiteX6" fmla="*/ 2991423 w 5122911"/>
              <a:gd name="connsiteY6" fmla="*/ 5470824 h 5805524"/>
              <a:gd name="connsiteX7" fmla="*/ 483206 w 5122911"/>
              <a:gd name="connsiteY7" fmla="*/ 5618621 h 5805524"/>
              <a:gd name="connsiteX8" fmla="*/ 50644 w 5122911"/>
              <a:gd name="connsiteY8" fmla="*/ 2996812 h 5805524"/>
              <a:gd name="connsiteX0" fmla="*/ 50644 w 5122911"/>
              <a:gd name="connsiteY0" fmla="*/ 2997430 h 5806142"/>
              <a:gd name="connsiteX1" fmla="*/ 1177367 w 5122911"/>
              <a:gd name="connsiteY1" fmla="*/ 826314 h 5806142"/>
              <a:gd name="connsiteX2" fmla="*/ 3520182 w 5122911"/>
              <a:gd name="connsiteY2" fmla="*/ 4852 h 5806142"/>
              <a:gd name="connsiteX3" fmla="*/ 4842286 w 5122911"/>
              <a:gd name="connsiteY3" fmla="*/ 933588 h 5806142"/>
              <a:gd name="connsiteX4" fmla="*/ 5118938 w 5122911"/>
              <a:gd name="connsiteY4" fmla="*/ 2663719 h 5806142"/>
              <a:gd name="connsiteX5" fmla="*/ 4746216 w 5122911"/>
              <a:gd name="connsiteY5" fmla="*/ 4486619 h 5806142"/>
              <a:gd name="connsiteX6" fmla="*/ 2991423 w 5122911"/>
              <a:gd name="connsiteY6" fmla="*/ 5471442 h 5806142"/>
              <a:gd name="connsiteX7" fmla="*/ 483206 w 5122911"/>
              <a:gd name="connsiteY7" fmla="*/ 5619239 h 5806142"/>
              <a:gd name="connsiteX8" fmla="*/ 50644 w 5122911"/>
              <a:gd name="connsiteY8" fmla="*/ 2997430 h 5806142"/>
              <a:gd name="connsiteX0" fmla="*/ 60091 w 5132358"/>
              <a:gd name="connsiteY0" fmla="*/ 2997431 h 5821926"/>
              <a:gd name="connsiteX1" fmla="*/ 1186814 w 5132358"/>
              <a:gd name="connsiteY1" fmla="*/ 826315 h 5821926"/>
              <a:gd name="connsiteX2" fmla="*/ 3529629 w 5132358"/>
              <a:gd name="connsiteY2" fmla="*/ 4853 h 5821926"/>
              <a:gd name="connsiteX3" fmla="*/ 4851733 w 5132358"/>
              <a:gd name="connsiteY3" fmla="*/ 933589 h 5821926"/>
              <a:gd name="connsiteX4" fmla="*/ 5128385 w 5132358"/>
              <a:gd name="connsiteY4" fmla="*/ 2663720 h 5821926"/>
              <a:gd name="connsiteX5" fmla="*/ 4755663 w 5132358"/>
              <a:gd name="connsiteY5" fmla="*/ 4486620 h 5821926"/>
              <a:gd name="connsiteX6" fmla="*/ 3000870 w 5132358"/>
              <a:gd name="connsiteY6" fmla="*/ 5471443 h 5821926"/>
              <a:gd name="connsiteX7" fmla="*/ 492653 w 5132358"/>
              <a:gd name="connsiteY7" fmla="*/ 5619240 h 5821926"/>
              <a:gd name="connsiteX8" fmla="*/ 60091 w 5132358"/>
              <a:gd name="connsiteY8" fmla="*/ 2997431 h 5821926"/>
              <a:gd name="connsiteX0" fmla="*/ 60092 w 5132359"/>
              <a:gd name="connsiteY0" fmla="*/ 2996715 h 5821210"/>
              <a:gd name="connsiteX1" fmla="*/ 1186815 w 5132359"/>
              <a:gd name="connsiteY1" fmla="*/ 825599 h 5821210"/>
              <a:gd name="connsiteX2" fmla="*/ 3529630 w 5132359"/>
              <a:gd name="connsiteY2" fmla="*/ 4137 h 5821210"/>
              <a:gd name="connsiteX3" fmla="*/ 4851734 w 5132359"/>
              <a:gd name="connsiteY3" fmla="*/ 932873 h 5821210"/>
              <a:gd name="connsiteX4" fmla="*/ 5128386 w 5132359"/>
              <a:gd name="connsiteY4" fmla="*/ 2663004 h 5821210"/>
              <a:gd name="connsiteX5" fmla="*/ 4755664 w 5132359"/>
              <a:gd name="connsiteY5" fmla="*/ 4485904 h 5821210"/>
              <a:gd name="connsiteX6" fmla="*/ 3000871 w 5132359"/>
              <a:gd name="connsiteY6" fmla="*/ 5470727 h 5821210"/>
              <a:gd name="connsiteX7" fmla="*/ 492654 w 5132359"/>
              <a:gd name="connsiteY7" fmla="*/ 5618524 h 5821210"/>
              <a:gd name="connsiteX8" fmla="*/ 60092 w 5132359"/>
              <a:gd name="connsiteY8" fmla="*/ 2996715 h 5821210"/>
              <a:gd name="connsiteX0" fmla="*/ 60092 w 5128733"/>
              <a:gd name="connsiteY0" fmla="*/ 2996715 h 5821210"/>
              <a:gd name="connsiteX1" fmla="*/ 1186815 w 5128733"/>
              <a:gd name="connsiteY1" fmla="*/ 825599 h 5821210"/>
              <a:gd name="connsiteX2" fmla="*/ 3529630 w 5128733"/>
              <a:gd name="connsiteY2" fmla="*/ 4137 h 5821210"/>
              <a:gd name="connsiteX3" fmla="*/ 4851734 w 5128733"/>
              <a:gd name="connsiteY3" fmla="*/ 932873 h 5821210"/>
              <a:gd name="connsiteX4" fmla="*/ 5128386 w 5128733"/>
              <a:gd name="connsiteY4" fmla="*/ 2663004 h 5821210"/>
              <a:gd name="connsiteX5" fmla="*/ 4755664 w 5128733"/>
              <a:gd name="connsiteY5" fmla="*/ 4485904 h 5821210"/>
              <a:gd name="connsiteX6" fmla="*/ 3000871 w 5128733"/>
              <a:gd name="connsiteY6" fmla="*/ 5470727 h 5821210"/>
              <a:gd name="connsiteX7" fmla="*/ 492654 w 5128733"/>
              <a:gd name="connsiteY7" fmla="*/ 5618524 h 5821210"/>
              <a:gd name="connsiteX8" fmla="*/ 60092 w 5128733"/>
              <a:gd name="connsiteY8" fmla="*/ 2996715 h 5821210"/>
              <a:gd name="connsiteX0" fmla="*/ 60092 w 5128470"/>
              <a:gd name="connsiteY0" fmla="*/ 2996715 h 5821210"/>
              <a:gd name="connsiteX1" fmla="*/ 1186815 w 5128470"/>
              <a:gd name="connsiteY1" fmla="*/ 825599 h 5821210"/>
              <a:gd name="connsiteX2" fmla="*/ 3529630 w 5128470"/>
              <a:gd name="connsiteY2" fmla="*/ 4137 h 5821210"/>
              <a:gd name="connsiteX3" fmla="*/ 4851734 w 5128470"/>
              <a:gd name="connsiteY3" fmla="*/ 932873 h 5821210"/>
              <a:gd name="connsiteX4" fmla="*/ 5128386 w 5128470"/>
              <a:gd name="connsiteY4" fmla="*/ 2663004 h 5821210"/>
              <a:gd name="connsiteX5" fmla="*/ 4755664 w 5128470"/>
              <a:gd name="connsiteY5" fmla="*/ 4485904 h 5821210"/>
              <a:gd name="connsiteX6" fmla="*/ 3000871 w 5128470"/>
              <a:gd name="connsiteY6" fmla="*/ 5470727 h 5821210"/>
              <a:gd name="connsiteX7" fmla="*/ 492654 w 5128470"/>
              <a:gd name="connsiteY7" fmla="*/ 5618524 h 5821210"/>
              <a:gd name="connsiteX8" fmla="*/ 60092 w 5128470"/>
              <a:gd name="connsiteY8" fmla="*/ 2996715 h 5821210"/>
              <a:gd name="connsiteX0" fmla="*/ 60092 w 5133632"/>
              <a:gd name="connsiteY0" fmla="*/ 2996715 h 5821210"/>
              <a:gd name="connsiteX1" fmla="*/ 1186815 w 5133632"/>
              <a:gd name="connsiteY1" fmla="*/ 825599 h 5821210"/>
              <a:gd name="connsiteX2" fmla="*/ 3529630 w 5133632"/>
              <a:gd name="connsiteY2" fmla="*/ 4137 h 5821210"/>
              <a:gd name="connsiteX3" fmla="*/ 4851734 w 5133632"/>
              <a:gd name="connsiteY3" fmla="*/ 932873 h 5821210"/>
              <a:gd name="connsiteX4" fmla="*/ 5133564 w 5133632"/>
              <a:gd name="connsiteY4" fmla="*/ 2591978 h 5821210"/>
              <a:gd name="connsiteX5" fmla="*/ 4755664 w 5133632"/>
              <a:gd name="connsiteY5" fmla="*/ 4485904 h 5821210"/>
              <a:gd name="connsiteX6" fmla="*/ 3000871 w 5133632"/>
              <a:gd name="connsiteY6" fmla="*/ 5470727 h 5821210"/>
              <a:gd name="connsiteX7" fmla="*/ 492654 w 5133632"/>
              <a:gd name="connsiteY7" fmla="*/ 5618524 h 5821210"/>
              <a:gd name="connsiteX8" fmla="*/ 60092 w 5133632"/>
              <a:gd name="connsiteY8" fmla="*/ 2996715 h 5821210"/>
              <a:gd name="connsiteX0" fmla="*/ 60092 w 5154638"/>
              <a:gd name="connsiteY0" fmla="*/ 2993770 h 5818265"/>
              <a:gd name="connsiteX1" fmla="*/ 1186815 w 5154638"/>
              <a:gd name="connsiteY1" fmla="*/ 822654 h 5818265"/>
              <a:gd name="connsiteX2" fmla="*/ 3529630 w 5154638"/>
              <a:gd name="connsiteY2" fmla="*/ 1192 h 5818265"/>
              <a:gd name="connsiteX3" fmla="*/ 4934584 w 5154638"/>
              <a:gd name="connsiteY3" fmla="*/ 691478 h 5818265"/>
              <a:gd name="connsiteX4" fmla="*/ 5133564 w 5154638"/>
              <a:gd name="connsiteY4" fmla="*/ 2589033 h 5818265"/>
              <a:gd name="connsiteX5" fmla="*/ 4755664 w 5154638"/>
              <a:gd name="connsiteY5" fmla="*/ 4482959 h 5818265"/>
              <a:gd name="connsiteX6" fmla="*/ 3000871 w 5154638"/>
              <a:gd name="connsiteY6" fmla="*/ 5467782 h 5818265"/>
              <a:gd name="connsiteX7" fmla="*/ 492654 w 5154638"/>
              <a:gd name="connsiteY7" fmla="*/ 5615579 h 5818265"/>
              <a:gd name="connsiteX8" fmla="*/ 60092 w 5154638"/>
              <a:gd name="connsiteY8" fmla="*/ 2993770 h 5818265"/>
              <a:gd name="connsiteX0" fmla="*/ 60092 w 5133935"/>
              <a:gd name="connsiteY0" fmla="*/ 2992580 h 5817075"/>
              <a:gd name="connsiteX1" fmla="*/ 1186815 w 5133935"/>
              <a:gd name="connsiteY1" fmla="*/ 821464 h 5817075"/>
              <a:gd name="connsiteX2" fmla="*/ 3529630 w 5133935"/>
              <a:gd name="connsiteY2" fmla="*/ 2 h 5817075"/>
              <a:gd name="connsiteX3" fmla="*/ 4794777 w 5133935"/>
              <a:gd name="connsiteY3" fmla="*/ 817122 h 5817075"/>
              <a:gd name="connsiteX4" fmla="*/ 5133564 w 5133935"/>
              <a:gd name="connsiteY4" fmla="*/ 2587843 h 5817075"/>
              <a:gd name="connsiteX5" fmla="*/ 4755664 w 5133935"/>
              <a:gd name="connsiteY5" fmla="*/ 4481769 h 5817075"/>
              <a:gd name="connsiteX6" fmla="*/ 3000871 w 5133935"/>
              <a:gd name="connsiteY6" fmla="*/ 5466592 h 5817075"/>
              <a:gd name="connsiteX7" fmla="*/ 492654 w 5133935"/>
              <a:gd name="connsiteY7" fmla="*/ 5614389 h 5817075"/>
              <a:gd name="connsiteX8" fmla="*/ 60092 w 5133935"/>
              <a:gd name="connsiteY8" fmla="*/ 2992580 h 5817075"/>
              <a:gd name="connsiteX0" fmla="*/ 60092 w 5133935"/>
              <a:gd name="connsiteY0" fmla="*/ 2999601 h 5824096"/>
              <a:gd name="connsiteX1" fmla="*/ 1186815 w 5133935"/>
              <a:gd name="connsiteY1" fmla="*/ 828485 h 5824096"/>
              <a:gd name="connsiteX2" fmla="*/ 3529630 w 5133935"/>
              <a:gd name="connsiteY2" fmla="*/ 7023 h 5824096"/>
              <a:gd name="connsiteX3" fmla="*/ 4794777 w 5133935"/>
              <a:gd name="connsiteY3" fmla="*/ 824143 h 5824096"/>
              <a:gd name="connsiteX4" fmla="*/ 5133564 w 5133935"/>
              <a:gd name="connsiteY4" fmla="*/ 2594864 h 5824096"/>
              <a:gd name="connsiteX5" fmla="*/ 4755664 w 5133935"/>
              <a:gd name="connsiteY5" fmla="*/ 4488790 h 5824096"/>
              <a:gd name="connsiteX6" fmla="*/ 3000871 w 5133935"/>
              <a:gd name="connsiteY6" fmla="*/ 5473613 h 5824096"/>
              <a:gd name="connsiteX7" fmla="*/ 492654 w 5133935"/>
              <a:gd name="connsiteY7" fmla="*/ 5621410 h 5824096"/>
              <a:gd name="connsiteX8" fmla="*/ 60092 w 5133935"/>
              <a:gd name="connsiteY8" fmla="*/ 2999601 h 5824096"/>
              <a:gd name="connsiteX0" fmla="*/ 60092 w 5134625"/>
              <a:gd name="connsiteY0" fmla="*/ 2999601 h 5821704"/>
              <a:gd name="connsiteX1" fmla="*/ 1186815 w 5134625"/>
              <a:gd name="connsiteY1" fmla="*/ 828485 h 5821704"/>
              <a:gd name="connsiteX2" fmla="*/ 3529630 w 5134625"/>
              <a:gd name="connsiteY2" fmla="*/ 7023 h 5821704"/>
              <a:gd name="connsiteX3" fmla="*/ 4794777 w 5134625"/>
              <a:gd name="connsiteY3" fmla="*/ 824143 h 5821704"/>
              <a:gd name="connsiteX4" fmla="*/ 5133564 w 5134625"/>
              <a:gd name="connsiteY4" fmla="*/ 2594864 h 5821704"/>
              <a:gd name="connsiteX5" fmla="*/ 4724597 w 5134625"/>
              <a:gd name="connsiteY5" fmla="*/ 4554744 h 5821704"/>
              <a:gd name="connsiteX6" fmla="*/ 3000871 w 5134625"/>
              <a:gd name="connsiteY6" fmla="*/ 5473613 h 5821704"/>
              <a:gd name="connsiteX7" fmla="*/ 492654 w 5134625"/>
              <a:gd name="connsiteY7" fmla="*/ 5621410 h 5821704"/>
              <a:gd name="connsiteX8" fmla="*/ 60092 w 5134625"/>
              <a:gd name="connsiteY8" fmla="*/ 2999601 h 5821704"/>
              <a:gd name="connsiteX0" fmla="*/ 60092 w 5135224"/>
              <a:gd name="connsiteY0" fmla="*/ 2999601 h 5821522"/>
              <a:gd name="connsiteX1" fmla="*/ 1186815 w 5135224"/>
              <a:gd name="connsiteY1" fmla="*/ 828485 h 5821522"/>
              <a:gd name="connsiteX2" fmla="*/ 3529630 w 5135224"/>
              <a:gd name="connsiteY2" fmla="*/ 7023 h 5821522"/>
              <a:gd name="connsiteX3" fmla="*/ 4794777 w 5135224"/>
              <a:gd name="connsiteY3" fmla="*/ 824143 h 5821522"/>
              <a:gd name="connsiteX4" fmla="*/ 5133564 w 5135224"/>
              <a:gd name="connsiteY4" fmla="*/ 2594864 h 5821522"/>
              <a:gd name="connsiteX5" fmla="*/ 4703885 w 5135224"/>
              <a:gd name="connsiteY5" fmla="*/ 4559817 h 5821522"/>
              <a:gd name="connsiteX6" fmla="*/ 3000871 w 5135224"/>
              <a:gd name="connsiteY6" fmla="*/ 5473613 h 5821522"/>
              <a:gd name="connsiteX7" fmla="*/ 492654 w 5135224"/>
              <a:gd name="connsiteY7" fmla="*/ 5621410 h 5821522"/>
              <a:gd name="connsiteX8" fmla="*/ 60092 w 5135224"/>
              <a:gd name="connsiteY8" fmla="*/ 2999601 h 5821522"/>
              <a:gd name="connsiteX0" fmla="*/ 49795 w 5124927"/>
              <a:gd name="connsiteY0" fmla="*/ 2999601 h 5799300"/>
              <a:gd name="connsiteX1" fmla="*/ 1176518 w 5124927"/>
              <a:gd name="connsiteY1" fmla="*/ 828485 h 5799300"/>
              <a:gd name="connsiteX2" fmla="*/ 3519333 w 5124927"/>
              <a:gd name="connsiteY2" fmla="*/ 7023 h 5799300"/>
              <a:gd name="connsiteX3" fmla="*/ 4784480 w 5124927"/>
              <a:gd name="connsiteY3" fmla="*/ 824143 h 5799300"/>
              <a:gd name="connsiteX4" fmla="*/ 5123267 w 5124927"/>
              <a:gd name="connsiteY4" fmla="*/ 2594864 h 5799300"/>
              <a:gd name="connsiteX5" fmla="*/ 4693588 w 5124927"/>
              <a:gd name="connsiteY5" fmla="*/ 4559817 h 5799300"/>
              <a:gd name="connsiteX6" fmla="*/ 2959506 w 5124927"/>
              <a:gd name="connsiteY6" fmla="*/ 5453320 h 5799300"/>
              <a:gd name="connsiteX7" fmla="*/ 482357 w 5124927"/>
              <a:gd name="connsiteY7" fmla="*/ 5621410 h 5799300"/>
              <a:gd name="connsiteX8" fmla="*/ 49795 w 5124927"/>
              <a:gd name="connsiteY8" fmla="*/ 2999601 h 5799300"/>
              <a:gd name="connsiteX0" fmla="*/ 51655 w 5126787"/>
              <a:gd name="connsiteY0" fmla="*/ 2999601 h 5794630"/>
              <a:gd name="connsiteX1" fmla="*/ 1178378 w 5126787"/>
              <a:gd name="connsiteY1" fmla="*/ 828485 h 5794630"/>
              <a:gd name="connsiteX2" fmla="*/ 3521193 w 5126787"/>
              <a:gd name="connsiteY2" fmla="*/ 7023 h 5794630"/>
              <a:gd name="connsiteX3" fmla="*/ 4786340 w 5126787"/>
              <a:gd name="connsiteY3" fmla="*/ 824143 h 5794630"/>
              <a:gd name="connsiteX4" fmla="*/ 5125127 w 5126787"/>
              <a:gd name="connsiteY4" fmla="*/ 2594864 h 5794630"/>
              <a:gd name="connsiteX5" fmla="*/ 4695448 w 5126787"/>
              <a:gd name="connsiteY5" fmla="*/ 4559817 h 5794630"/>
              <a:gd name="connsiteX6" fmla="*/ 3028682 w 5126787"/>
              <a:gd name="connsiteY6" fmla="*/ 5438099 h 5794630"/>
              <a:gd name="connsiteX7" fmla="*/ 484217 w 5126787"/>
              <a:gd name="connsiteY7" fmla="*/ 5621410 h 5794630"/>
              <a:gd name="connsiteX8" fmla="*/ 51655 w 5126787"/>
              <a:gd name="connsiteY8" fmla="*/ 2999601 h 5794630"/>
              <a:gd name="connsiteX0" fmla="*/ 66797 w 5141929"/>
              <a:gd name="connsiteY0" fmla="*/ 2999601 h 5826093"/>
              <a:gd name="connsiteX1" fmla="*/ 1193520 w 5141929"/>
              <a:gd name="connsiteY1" fmla="*/ 828485 h 5826093"/>
              <a:gd name="connsiteX2" fmla="*/ 3536335 w 5141929"/>
              <a:gd name="connsiteY2" fmla="*/ 7023 h 5826093"/>
              <a:gd name="connsiteX3" fmla="*/ 4801482 w 5141929"/>
              <a:gd name="connsiteY3" fmla="*/ 824143 h 5826093"/>
              <a:gd name="connsiteX4" fmla="*/ 5140269 w 5141929"/>
              <a:gd name="connsiteY4" fmla="*/ 2594864 h 5826093"/>
              <a:gd name="connsiteX5" fmla="*/ 4710590 w 5141929"/>
              <a:gd name="connsiteY5" fmla="*/ 4559817 h 5826093"/>
              <a:gd name="connsiteX6" fmla="*/ 3043824 w 5141929"/>
              <a:gd name="connsiteY6" fmla="*/ 5438099 h 5826093"/>
              <a:gd name="connsiteX7" fmla="*/ 499359 w 5141929"/>
              <a:gd name="connsiteY7" fmla="*/ 5621410 h 5826093"/>
              <a:gd name="connsiteX8" fmla="*/ 66797 w 5141929"/>
              <a:gd name="connsiteY8" fmla="*/ 2999601 h 582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41929" h="5826093">
                <a:moveTo>
                  <a:pt x="66797" y="2999601"/>
                </a:moveTo>
                <a:cubicBezTo>
                  <a:pt x="182491" y="2200780"/>
                  <a:pt x="584196" y="1317102"/>
                  <a:pt x="1193520" y="828485"/>
                </a:cubicBezTo>
                <a:cubicBezTo>
                  <a:pt x="1802844" y="339868"/>
                  <a:pt x="2914296" y="-58207"/>
                  <a:pt x="3536335" y="7023"/>
                </a:cubicBezTo>
                <a:cubicBezTo>
                  <a:pt x="4158374" y="72253"/>
                  <a:pt x="4534160" y="392836"/>
                  <a:pt x="4801482" y="824143"/>
                </a:cubicBezTo>
                <a:cubicBezTo>
                  <a:pt x="5068804" y="1255450"/>
                  <a:pt x="5155418" y="1972252"/>
                  <a:pt x="5140269" y="2594864"/>
                </a:cubicBezTo>
                <a:cubicBezTo>
                  <a:pt x="5125120" y="3217476"/>
                  <a:pt x="5059997" y="4085945"/>
                  <a:pt x="4710590" y="4559817"/>
                </a:cubicBezTo>
                <a:cubicBezTo>
                  <a:pt x="4361183" y="5033689"/>
                  <a:pt x="3745696" y="5261167"/>
                  <a:pt x="3043824" y="5438099"/>
                </a:cubicBezTo>
                <a:cubicBezTo>
                  <a:pt x="2341952" y="5615031"/>
                  <a:pt x="1073201" y="6098853"/>
                  <a:pt x="499359" y="5621410"/>
                </a:cubicBezTo>
                <a:cubicBezTo>
                  <a:pt x="-74483" y="5143967"/>
                  <a:pt x="-48897" y="3798422"/>
                  <a:pt x="66797" y="2999601"/>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lvl1pPr>
              <a:defRPr>
                <a:solidFill>
                  <a:schemeClr val="bg1"/>
                </a:solidFill>
              </a:defRPr>
            </a:lvl1pPr>
          </a:lstStyle>
          <a:p>
            <a:pPr algn="r"/>
            <a:r>
              <a:rPr lang="fi-FI"/>
              <a:t>Esityksen nimi</a:t>
            </a:r>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lvl1pPr>
              <a:defRPr>
                <a:solidFill>
                  <a:schemeClr val="bg1"/>
                </a:solidFill>
              </a:defRPr>
            </a:lvl1pPr>
          </a:lstStyle>
          <a:p>
            <a:fld id="{A824B455-90A3-8040-A445-1022834BF974}" type="datetime1">
              <a:rPr lang="fi-FI" smtClean="0"/>
              <a:t>24.2.2025</a:t>
            </a:fld>
            <a:endParaRPr lang="fi-FI"/>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a:p>
        </p:txBody>
      </p:sp>
      <p:pic>
        <p:nvPicPr>
          <p:cNvPr id="12" name="Kuva 11">
            <a:extLst>
              <a:ext uri="{FF2B5EF4-FFF2-40B4-BE49-F238E27FC236}">
                <a16:creationId xmlns:a16="http://schemas.microsoft.com/office/drawing/2014/main" id="{8EA35F40-FF2B-48E3-8F69-FDBD96983841}"/>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Tree>
    <p:extLst>
      <p:ext uri="{BB962C8B-B14F-4D97-AF65-F5344CB8AC3E}">
        <p14:creationId xmlns:p14="http://schemas.microsoft.com/office/powerpoint/2010/main" val="30685183"/>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ertailu">
    <p:bg>
      <p:bgPr>
        <a:solidFill>
          <a:srgbClr val="F6F3E5"/>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B72A65B4-B4AA-4C75-9E45-4ED7D6550170}"/>
              </a:ext>
            </a:extLst>
          </p:cNvPr>
          <p:cNvGrpSpPr/>
          <p:nvPr userDrawn="1"/>
        </p:nvGrpSpPr>
        <p:grpSpPr>
          <a:xfrm>
            <a:off x="0" y="0"/>
            <a:ext cx="12193200" cy="6858000"/>
            <a:chOff x="28576" y="14288"/>
            <a:chExt cx="12134850" cy="6829425"/>
          </a:xfrm>
        </p:grpSpPr>
        <p:sp>
          <p:nvSpPr>
            <p:cNvPr id="15" name="Freeform 5">
              <a:extLst>
                <a:ext uri="{FF2B5EF4-FFF2-40B4-BE49-F238E27FC236}">
                  <a16:creationId xmlns:a16="http://schemas.microsoft.com/office/drawing/2014/main" id="{2D11D198-4616-4BC9-B310-4A051B115A57}"/>
                </a:ext>
                <a:ext uri="{C183D7F6-B498-43B3-948B-1728B52AA6E4}">
                  <adec:decorative xmlns:adec="http://schemas.microsoft.com/office/drawing/2017/decorative" val="1"/>
                </a:ext>
              </a:extLst>
            </p:cNvPr>
            <p:cNvSpPr>
              <a:spLocks/>
            </p:cNvSpPr>
            <p:nvPr userDrawn="1"/>
          </p:nvSpPr>
          <p:spPr bwMode="auto">
            <a:xfrm>
              <a:off x="11141076" y="4883150"/>
              <a:ext cx="1022350" cy="1960563"/>
            </a:xfrm>
            <a:custGeom>
              <a:avLst/>
              <a:gdLst>
                <a:gd name="T0" fmla="*/ 2857 w 2857"/>
                <a:gd name="T1" fmla="*/ 0 h 5471"/>
                <a:gd name="T2" fmla="*/ 1550 w 2857"/>
                <a:gd name="T3" fmla="*/ 1067 h 5471"/>
                <a:gd name="T4" fmla="*/ 145 w 2857"/>
                <a:gd name="T5" fmla="*/ 3960 h 5471"/>
                <a:gd name="T6" fmla="*/ 33 w 2857"/>
                <a:gd name="T7" fmla="*/ 5471 h 5471"/>
                <a:gd name="T8" fmla="*/ 2857 w 2857"/>
                <a:gd name="T9" fmla="*/ 5471 h 5471"/>
                <a:gd name="T10" fmla="*/ 2857 w 2857"/>
                <a:gd name="T11" fmla="*/ 0 h 5471"/>
              </a:gdLst>
              <a:ahLst/>
              <a:cxnLst>
                <a:cxn ang="0">
                  <a:pos x="T0" y="T1"/>
                </a:cxn>
                <a:cxn ang="0">
                  <a:pos x="T2" y="T3"/>
                </a:cxn>
                <a:cxn ang="0">
                  <a:pos x="T4" y="T5"/>
                </a:cxn>
                <a:cxn ang="0">
                  <a:pos x="T6" y="T7"/>
                </a:cxn>
                <a:cxn ang="0">
                  <a:pos x="T8" y="T9"/>
                </a:cxn>
                <a:cxn ang="0">
                  <a:pos x="T10" y="T11"/>
                </a:cxn>
              </a:cxnLst>
              <a:rect l="0" t="0" r="r" b="b"/>
              <a:pathLst>
                <a:path w="2857" h="5471">
                  <a:moveTo>
                    <a:pt x="2857" y="0"/>
                  </a:moveTo>
                  <a:cubicBezTo>
                    <a:pt x="2381" y="266"/>
                    <a:pt x="1932" y="636"/>
                    <a:pt x="1550" y="1067"/>
                  </a:cubicBezTo>
                  <a:cubicBezTo>
                    <a:pt x="808" y="1904"/>
                    <a:pt x="345" y="2950"/>
                    <a:pt x="145" y="3960"/>
                  </a:cubicBezTo>
                  <a:cubicBezTo>
                    <a:pt x="44" y="4466"/>
                    <a:pt x="0" y="4984"/>
                    <a:pt x="33" y="5471"/>
                  </a:cubicBezTo>
                  <a:lnTo>
                    <a:pt x="2857" y="5471"/>
                  </a:lnTo>
                  <a:lnTo>
                    <a:pt x="2857" y="0"/>
                  </a:lnTo>
                  <a:close/>
                </a:path>
              </a:pathLst>
            </a:custGeom>
            <a:solidFill>
              <a:srgbClr val="FFB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6">
              <a:extLst>
                <a:ext uri="{FF2B5EF4-FFF2-40B4-BE49-F238E27FC236}">
                  <a16:creationId xmlns:a16="http://schemas.microsoft.com/office/drawing/2014/main" id="{F81FACE6-DEE1-4D53-B4F4-69C19C258FC5}"/>
                </a:ext>
                <a:ext uri="{C183D7F6-B498-43B3-948B-1728B52AA6E4}">
                  <adec:decorative xmlns:adec="http://schemas.microsoft.com/office/drawing/2017/decorative" val="1"/>
                </a:ext>
              </a:extLst>
            </p:cNvPr>
            <p:cNvSpPr>
              <a:spLocks/>
            </p:cNvSpPr>
            <p:nvPr userDrawn="1"/>
          </p:nvSpPr>
          <p:spPr bwMode="auto">
            <a:xfrm>
              <a:off x="28576" y="4464050"/>
              <a:ext cx="2552700" cy="2379663"/>
            </a:xfrm>
            <a:custGeom>
              <a:avLst/>
              <a:gdLst>
                <a:gd name="T0" fmla="*/ 6288 w 7125"/>
                <a:gd name="T1" fmla="*/ 6640 h 6640"/>
                <a:gd name="T2" fmla="*/ 7059 w 7125"/>
                <a:gd name="T3" fmla="*/ 4317 h 6640"/>
                <a:gd name="T4" fmla="*/ 7116 w 7125"/>
                <a:gd name="T5" fmla="*/ 3082 h 6640"/>
                <a:gd name="T6" fmla="*/ 6381 w 7125"/>
                <a:gd name="T7" fmla="*/ 850 h 6640"/>
                <a:gd name="T8" fmla="*/ 4510 w 7125"/>
                <a:gd name="T9" fmla="*/ 130 h 6640"/>
                <a:gd name="T10" fmla="*/ 2013 w 7125"/>
                <a:gd name="T11" fmla="*/ 12 h 6640"/>
                <a:gd name="T12" fmla="*/ 0 w 7125"/>
                <a:gd name="T13" fmla="*/ 157 h 6640"/>
                <a:gd name="T14" fmla="*/ 0 w 7125"/>
                <a:gd name="T15" fmla="*/ 6640 h 6640"/>
                <a:gd name="T16" fmla="*/ 6288 w 7125"/>
                <a:gd name="T17" fmla="*/ 6640 h 6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25" h="6640">
                  <a:moveTo>
                    <a:pt x="6288" y="6640"/>
                  </a:moveTo>
                  <a:cubicBezTo>
                    <a:pt x="6730" y="5946"/>
                    <a:pt x="6960" y="5168"/>
                    <a:pt x="7059" y="4317"/>
                  </a:cubicBezTo>
                  <a:cubicBezTo>
                    <a:pt x="7107" y="3907"/>
                    <a:pt x="7125" y="3494"/>
                    <a:pt x="7116" y="3082"/>
                  </a:cubicBezTo>
                  <a:cubicBezTo>
                    <a:pt x="7099" y="2310"/>
                    <a:pt x="6974" y="1452"/>
                    <a:pt x="6381" y="850"/>
                  </a:cubicBezTo>
                  <a:cubicBezTo>
                    <a:pt x="5891" y="352"/>
                    <a:pt x="5178" y="201"/>
                    <a:pt x="4510" y="130"/>
                  </a:cubicBezTo>
                  <a:cubicBezTo>
                    <a:pt x="3681" y="41"/>
                    <a:pt x="2846" y="0"/>
                    <a:pt x="2013" y="12"/>
                  </a:cubicBezTo>
                  <a:cubicBezTo>
                    <a:pt x="1369" y="21"/>
                    <a:pt x="660" y="21"/>
                    <a:pt x="0" y="157"/>
                  </a:cubicBezTo>
                  <a:lnTo>
                    <a:pt x="0" y="6640"/>
                  </a:lnTo>
                  <a:lnTo>
                    <a:pt x="6288" y="6640"/>
                  </a:lnTo>
                  <a:close/>
                </a:path>
              </a:pathLst>
            </a:custGeom>
            <a:solidFill>
              <a:srgbClr val="E0C0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Freeform 7">
              <a:extLst>
                <a:ext uri="{FF2B5EF4-FFF2-40B4-BE49-F238E27FC236}">
                  <a16:creationId xmlns:a16="http://schemas.microsoft.com/office/drawing/2014/main" id="{9F1AF29C-EC35-4003-AB72-32984B1F91AA}"/>
                </a:ext>
                <a:ext uri="{C183D7F6-B498-43B3-948B-1728B52AA6E4}">
                  <adec:decorative xmlns:adec="http://schemas.microsoft.com/office/drawing/2017/decorative" val="1"/>
                </a:ext>
              </a:extLst>
            </p:cNvPr>
            <p:cNvSpPr>
              <a:spLocks/>
            </p:cNvSpPr>
            <p:nvPr userDrawn="1"/>
          </p:nvSpPr>
          <p:spPr bwMode="auto">
            <a:xfrm>
              <a:off x="10233026" y="14288"/>
              <a:ext cx="1930400" cy="1779588"/>
            </a:xfrm>
            <a:custGeom>
              <a:avLst/>
              <a:gdLst>
                <a:gd name="T0" fmla="*/ 5391 w 5391"/>
                <a:gd name="T1" fmla="*/ 3473 h 4964"/>
                <a:gd name="T2" fmla="*/ 5163 w 5391"/>
                <a:gd name="T3" fmla="*/ 3060 h 4964"/>
                <a:gd name="T4" fmla="*/ 4019 w 5391"/>
                <a:gd name="T5" fmla="*/ 1886 h 4964"/>
                <a:gd name="T6" fmla="*/ 3523 w 5391"/>
                <a:gd name="T7" fmla="*/ 1809 h 4964"/>
                <a:gd name="T8" fmla="*/ 4084 w 5391"/>
                <a:gd name="T9" fmla="*/ 3619 h 4964"/>
                <a:gd name="T10" fmla="*/ 2618 w 5391"/>
                <a:gd name="T11" fmla="*/ 3826 h 4964"/>
                <a:gd name="T12" fmla="*/ 1823 w 5391"/>
                <a:gd name="T13" fmla="*/ 1406 h 4964"/>
                <a:gd name="T14" fmla="*/ 1527 w 5391"/>
                <a:gd name="T15" fmla="*/ 1217 h 4964"/>
                <a:gd name="T16" fmla="*/ 1241 w 5391"/>
                <a:gd name="T17" fmla="*/ 1583 h 4964"/>
                <a:gd name="T18" fmla="*/ 1379 w 5391"/>
                <a:gd name="T19" fmla="*/ 2133 h 4964"/>
                <a:gd name="T20" fmla="*/ 1441 w 5391"/>
                <a:gd name="T21" fmla="*/ 2641 h 4964"/>
                <a:gd name="T22" fmla="*/ 655 w 5391"/>
                <a:gd name="T23" fmla="*/ 2794 h 4964"/>
                <a:gd name="T24" fmla="*/ 76 w 5391"/>
                <a:gd name="T25" fmla="*/ 0 h 4964"/>
                <a:gd name="T26" fmla="*/ 5391 w 5391"/>
                <a:gd name="T27" fmla="*/ 0 h 4964"/>
                <a:gd name="T28" fmla="*/ 5391 w 5391"/>
                <a:gd name="T29" fmla="*/ 3473 h 4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91" h="4964">
                  <a:moveTo>
                    <a:pt x="5391" y="3473"/>
                  </a:moveTo>
                  <a:cubicBezTo>
                    <a:pt x="5318" y="3333"/>
                    <a:pt x="5243" y="3195"/>
                    <a:pt x="5163" y="3060"/>
                  </a:cubicBezTo>
                  <a:cubicBezTo>
                    <a:pt x="4877" y="2576"/>
                    <a:pt x="4511" y="2120"/>
                    <a:pt x="4019" y="1886"/>
                  </a:cubicBezTo>
                  <a:cubicBezTo>
                    <a:pt x="3809" y="1786"/>
                    <a:pt x="3702" y="1653"/>
                    <a:pt x="3523" y="1809"/>
                  </a:cubicBezTo>
                  <a:cubicBezTo>
                    <a:pt x="3297" y="2006"/>
                    <a:pt x="3928" y="3312"/>
                    <a:pt x="4084" y="3619"/>
                  </a:cubicBezTo>
                  <a:cubicBezTo>
                    <a:pt x="4669" y="4764"/>
                    <a:pt x="3114" y="4964"/>
                    <a:pt x="2618" y="3826"/>
                  </a:cubicBezTo>
                  <a:cubicBezTo>
                    <a:pt x="2219" y="2909"/>
                    <a:pt x="2349" y="2063"/>
                    <a:pt x="1823" y="1406"/>
                  </a:cubicBezTo>
                  <a:cubicBezTo>
                    <a:pt x="1746" y="1310"/>
                    <a:pt x="1646" y="1216"/>
                    <a:pt x="1527" y="1217"/>
                  </a:cubicBezTo>
                  <a:cubicBezTo>
                    <a:pt x="1361" y="1219"/>
                    <a:pt x="1244" y="1408"/>
                    <a:pt x="1241" y="1583"/>
                  </a:cubicBezTo>
                  <a:cubicBezTo>
                    <a:pt x="1239" y="1758"/>
                    <a:pt x="1314" y="1972"/>
                    <a:pt x="1379" y="2133"/>
                  </a:cubicBezTo>
                  <a:cubicBezTo>
                    <a:pt x="1443" y="2294"/>
                    <a:pt x="1495" y="2475"/>
                    <a:pt x="1441" y="2641"/>
                  </a:cubicBezTo>
                  <a:cubicBezTo>
                    <a:pt x="1338" y="2953"/>
                    <a:pt x="907" y="2988"/>
                    <a:pt x="655" y="2794"/>
                  </a:cubicBezTo>
                  <a:cubicBezTo>
                    <a:pt x="0" y="2291"/>
                    <a:pt x="826" y="969"/>
                    <a:pt x="76" y="0"/>
                  </a:cubicBezTo>
                  <a:lnTo>
                    <a:pt x="5391" y="0"/>
                  </a:lnTo>
                  <a:lnTo>
                    <a:pt x="5391" y="3473"/>
                  </a:ln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pic>
        <p:nvPicPr>
          <p:cNvPr id="13" name="Kuva 12">
            <a:extLst>
              <a:ext uri="{FF2B5EF4-FFF2-40B4-BE49-F238E27FC236}">
                <a16:creationId xmlns:a16="http://schemas.microsoft.com/office/drawing/2014/main" id="{896B6C9F-5FC9-4537-9183-7F7C6578D63E}"/>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9620" y="6124534"/>
            <a:ext cx="1463455" cy="456168"/>
          </a:xfrm>
          <a:prstGeom prst="rect">
            <a:avLst/>
          </a:prstGeom>
        </p:spPr>
      </p:pic>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F074A7AA-81BF-4F51-8FD2-46FB4DAC8B1E}"/>
              </a:ext>
            </a:extLst>
          </p:cNvPr>
          <p:cNvSpPr>
            <a:spLocks noGrp="1"/>
          </p:cNvSpPr>
          <p:nvPr>
            <p:ph sz="half" idx="1"/>
          </p:nvPr>
        </p:nvSpPr>
        <p:spPr>
          <a:xfrm>
            <a:off x="891656" y="2664690"/>
            <a:ext cx="4936144" cy="3358109"/>
          </a:xfrm>
        </p:spPr>
        <p:txBody>
          <a:bodyPr/>
          <a:lstStyle>
            <a:lvl1pPr>
              <a:defRPr sz="1800"/>
            </a:lvl1pPr>
            <a:lvl2pPr>
              <a:defRPr sz="1600"/>
            </a:lvl2pPr>
            <a:lvl3pPr>
              <a:defRPr sz="1400"/>
            </a:lvl3pPr>
            <a:lvl4pPr>
              <a:defRPr sz="1400"/>
            </a:lvl4pPr>
            <a:lvl5pPr>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FC64C772-F5CD-4853-9E41-336ED63A86B1}"/>
              </a:ext>
            </a:extLst>
          </p:cNvPr>
          <p:cNvSpPr>
            <a:spLocks noGrp="1"/>
          </p:cNvSpPr>
          <p:nvPr>
            <p:ph sz="half" idx="2"/>
          </p:nvPr>
        </p:nvSpPr>
        <p:spPr>
          <a:xfrm>
            <a:off x="6310745" y="2664690"/>
            <a:ext cx="4990431" cy="3358109"/>
          </a:xfrm>
        </p:spPr>
        <p:txBody>
          <a:bodyPr/>
          <a:lstStyle>
            <a:lvl1pPr>
              <a:defRPr sz="1800"/>
            </a:lvl1pPr>
            <a:lvl2pPr>
              <a:defRPr sz="1600"/>
            </a:lvl2pPr>
            <a:lvl3pPr>
              <a:defRPr sz="1400"/>
            </a:lvl3pPr>
            <a:lvl4pPr>
              <a:defRPr sz="1400"/>
            </a:lvl4pPr>
            <a:lvl5pPr>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4D0294E4-858D-41F1-9E43-9382DF6BCC09}" type="datetime1">
              <a:rPr lang="fi-FI" smtClean="0"/>
              <a:t>24.2.2025</a:t>
            </a:fld>
            <a:endParaRPr lang="fi-FI"/>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a:p>
        </p:txBody>
      </p:sp>
      <p:sp>
        <p:nvSpPr>
          <p:cNvPr id="11" name="Tekstin paikkamerkki 2">
            <a:extLst>
              <a:ext uri="{FF2B5EF4-FFF2-40B4-BE49-F238E27FC236}">
                <a16:creationId xmlns:a16="http://schemas.microsoft.com/office/drawing/2014/main" id="{EA723B6F-3AEE-4C1F-A07D-CF62876A1C29}"/>
              </a:ext>
            </a:extLst>
          </p:cNvPr>
          <p:cNvSpPr>
            <a:spLocks noGrp="1"/>
          </p:cNvSpPr>
          <p:nvPr>
            <p:ph type="body" idx="13"/>
          </p:nvPr>
        </p:nvSpPr>
        <p:spPr>
          <a:xfrm>
            <a:off x="893244" y="2266038"/>
            <a:ext cx="4936144" cy="329911"/>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2" name="Tekstin paikkamerkki 4">
            <a:extLst>
              <a:ext uri="{FF2B5EF4-FFF2-40B4-BE49-F238E27FC236}">
                <a16:creationId xmlns:a16="http://schemas.microsoft.com/office/drawing/2014/main" id="{8F9339DB-CF67-4862-BE88-3EAB6729B4FA}"/>
              </a:ext>
            </a:extLst>
          </p:cNvPr>
          <p:cNvSpPr>
            <a:spLocks noGrp="1"/>
          </p:cNvSpPr>
          <p:nvPr>
            <p:ph type="body" sz="quarter" idx="3"/>
          </p:nvPr>
        </p:nvSpPr>
        <p:spPr>
          <a:xfrm>
            <a:off x="6309156" y="2266038"/>
            <a:ext cx="4989600" cy="329911"/>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Tree>
    <p:extLst>
      <p:ext uri="{BB962C8B-B14F-4D97-AF65-F5344CB8AC3E}">
        <p14:creationId xmlns:p14="http://schemas.microsoft.com/office/powerpoint/2010/main" val="165465368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
  <p:cSld name="Otsikko ja sisältö 2">
    <p:bg>
      <p:bgPr>
        <a:solidFill>
          <a:srgbClr val="F6F3E5"/>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1B2CA9E3-E9A2-4604-8389-13234E79696E}"/>
              </a:ext>
            </a:extLst>
          </p:cNvPr>
          <p:cNvGrpSpPr/>
          <p:nvPr userDrawn="1"/>
        </p:nvGrpSpPr>
        <p:grpSpPr>
          <a:xfrm>
            <a:off x="0" y="0"/>
            <a:ext cx="12193200" cy="6858000"/>
            <a:chOff x="28576" y="14288"/>
            <a:chExt cx="12134850" cy="6829425"/>
          </a:xfrm>
        </p:grpSpPr>
        <p:sp>
          <p:nvSpPr>
            <p:cNvPr id="7" name="Freeform 5">
              <a:extLst>
                <a:ext uri="{FF2B5EF4-FFF2-40B4-BE49-F238E27FC236}">
                  <a16:creationId xmlns:a16="http://schemas.microsoft.com/office/drawing/2014/main" id="{02B542ED-8486-479B-BAB5-3B85AA89EE24}"/>
                </a:ext>
                <a:ext uri="{C183D7F6-B498-43B3-948B-1728B52AA6E4}">
                  <adec:decorative xmlns:adec="http://schemas.microsoft.com/office/drawing/2017/decorative" val="1"/>
                </a:ext>
              </a:extLst>
            </p:cNvPr>
            <p:cNvSpPr>
              <a:spLocks/>
            </p:cNvSpPr>
            <p:nvPr userDrawn="1"/>
          </p:nvSpPr>
          <p:spPr bwMode="auto">
            <a:xfrm>
              <a:off x="11141076" y="4883150"/>
              <a:ext cx="1022350" cy="1960563"/>
            </a:xfrm>
            <a:custGeom>
              <a:avLst/>
              <a:gdLst>
                <a:gd name="T0" fmla="*/ 2857 w 2857"/>
                <a:gd name="T1" fmla="*/ 0 h 5471"/>
                <a:gd name="T2" fmla="*/ 1550 w 2857"/>
                <a:gd name="T3" fmla="*/ 1067 h 5471"/>
                <a:gd name="T4" fmla="*/ 145 w 2857"/>
                <a:gd name="T5" fmla="*/ 3960 h 5471"/>
                <a:gd name="T6" fmla="*/ 33 w 2857"/>
                <a:gd name="T7" fmla="*/ 5471 h 5471"/>
                <a:gd name="T8" fmla="*/ 2857 w 2857"/>
                <a:gd name="T9" fmla="*/ 5471 h 5471"/>
                <a:gd name="T10" fmla="*/ 2857 w 2857"/>
                <a:gd name="T11" fmla="*/ 0 h 5471"/>
              </a:gdLst>
              <a:ahLst/>
              <a:cxnLst>
                <a:cxn ang="0">
                  <a:pos x="T0" y="T1"/>
                </a:cxn>
                <a:cxn ang="0">
                  <a:pos x="T2" y="T3"/>
                </a:cxn>
                <a:cxn ang="0">
                  <a:pos x="T4" y="T5"/>
                </a:cxn>
                <a:cxn ang="0">
                  <a:pos x="T6" y="T7"/>
                </a:cxn>
                <a:cxn ang="0">
                  <a:pos x="T8" y="T9"/>
                </a:cxn>
                <a:cxn ang="0">
                  <a:pos x="T10" y="T11"/>
                </a:cxn>
              </a:cxnLst>
              <a:rect l="0" t="0" r="r" b="b"/>
              <a:pathLst>
                <a:path w="2857" h="5471">
                  <a:moveTo>
                    <a:pt x="2857" y="0"/>
                  </a:moveTo>
                  <a:cubicBezTo>
                    <a:pt x="2381" y="266"/>
                    <a:pt x="1932" y="636"/>
                    <a:pt x="1550" y="1067"/>
                  </a:cubicBezTo>
                  <a:cubicBezTo>
                    <a:pt x="808" y="1904"/>
                    <a:pt x="345" y="2950"/>
                    <a:pt x="145" y="3960"/>
                  </a:cubicBezTo>
                  <a:cubicBezTo>
                    <a:pt x="44" y="4466"/>
                    <a:pt x="0" y="4984"/>
                    <a:pt x="33" y="5471"/>
                  </a:cubicBezTo>
                  <a:lnTo>
                    <a:pt x="2857" y="5471"/>
                  </a:lnTo>
                  <a:lnTo>
                    <a:pt x="2857" y="0"/>
                  </a:lnTo>
                  <a:close/>
                </a:path>
              </a:pathLst>
            </a:custGeom>
            <a:solidFill>
              <a:srgbClr val="FFB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6">
              <a:extLst>
                <a:ext uri="{FF2B5EF4-FFF2-40B4-BE49-F238E27FC236}">
                  <a16:creationId xmlns:a16="http://schemas.microsoft.com/office/drawing/2014/main" id="{DEE3C7CB-1909-42D2-893F-39840E54E516}"/>
                </a:ext>
                <a:ext uri="{C183D7F6-B498-43B3-948B-1728B52AA6E4}">
                  <adec:decorative xmlns:adec="http://schemas.microsoft.com/office/drawing/2017/decorative" val="1"/>
                </a:ext>
              </a:extLst>
            </p:cNvPr>
            <p:cNvSpPr>
              <a:spLocks/>
            </p:cNvSpPr>
            <p:nvPr userDrawn="1"/>
          </p:nvSpPr>
          <p:spPr bwMode="auto">
            <a:xfrm>
              <a:off x="28576" y="4464050"/>
              <a:ext cx="2552700" cy="2379663"/>
            </a:xfrm>
            <a:custGeom>
              <a:avLst/>
              <a:gdLst>
                <a:gd name="T0" fmla="*/ 6288 w 7125"/>
                <a:gd name="T1" fmla="*/ 6640 h 6640"/>
                <a:gd name="T2" fmla="*/ 7059 w 7125"/>
                <a:gd name="T3" fmla="*/ 4317 h 6640"/>
                <a:gd name="T4" fmla="*/ 7116 w 7125"/>
                <a:gd name="T5" fmla="*/ 3082 h 6640"/>
                <a:gd name="T6" fmla="*/ 6381 w 7125"/>
                <a:gd name="T7" fmla="*/ 850 h 6640"/>
                <a:gd name="T8" fmla="*/ 4510 w 7125"/>
                <a:gd name="T9" fmla="*/ 130 h 6640"/>
                <a:gd name="T10" fmla="*/ 2013 w 7125"/>
                <a:gd name="T11" fmla="*/ 12 h 6640"/>
                <a:gd name="T12" fmla="*/ 0 w 7125"/>
                <a:gd name="T13" fmla="*/ 157 h 6640"/>
                <a:gd name="T14" fmla="*/ 0 w 7125"/>
                <a:gd name="T15" fmla="*/ 6640 h 6640"/>
                <a:gd name="T16" fmla="*/ 6288 w 7125"/>
                <a:gd name="T17" fmla="*/ 6640 h 6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25" h="6640">
                  <a:moveTo>
                    <a:pt x="6288" y="6640"/>
                  </a:moveTo>
                  <a:cubicBezTo>
                    <a:pt x="6730" y="5946"/>
                    <a:pt x="6960" y="5168"/>
                    <a:pt x="7059" y="4317"/>
                  </a:cubicBezTo>
                  <a:cubicBezTo>
                    <a:pt x="7107" y="3907"/>
                    <a:pt x="7125" y="3494"/>
                    <a:pt x="7116" y="3082"/>
                  </a:cubicBezTo>
                  <a:cubicBezTo>
                    <a:pt x="7099" y="2310"/>
                    <a:pt x="6974" y="1452"/>
                    <a:pt x="6381" y="850"/>
                  </a:cubicBezTo>
                  <a:cubicBezTo>
                    <a:pt x="5891" y="352"/>
                    <a:pt x="5178" y="201"/>
                    <a:pt x="4510" y="130"/>
                  </a:cubicBezTo>
                  <a:cubicBezTo>
                    <a:pt x="3681" y="41"/>
                    <a:pt x="2846" y="0"/>
                    <a:pt x="2013" y="12"/>
                  </a:cubicBezTo>
                  <a:cubicBezTo>
                    <a:pt x="1369" y="21"/>
                    <a:pt x="660" y="21"/>
                    <a:pt x="0" y="157"/>
                  </a:cubicBezTo>
                  <a:lnTo>
                    <a:pt x="0" y="6640"/>
                  </a:lnTo>
                  <a:lnTo>
                    <a:pt x="6288" y="6640"/>
                  </a:lnTo>
                  <a:close/>
                </a:path>
              </a:pathLst>
            </a:custGeom>
            <a:solidFill>
              <a:srgbClr val="E0C0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7">
              <a:extLst>
                <a:ext uri="{FF2B5EF4-FFF2-40B4-BE49-F238E27FC236}">
                  <a16:creationId xmlns:a16="http://schemas.microsoft.com/office/drawing/2014/main" id="{3E8A0975-9E1D-4E78-BD4D-4AA5E9E88AD2}"/>
                </a:ext>
                <a:ext uri="{C183D7F6-B498-43B3-948B-1728B52AA6E4}">
                  <adec:decorative xmlns:adec="http://schemas.microsoft.com/office/drawing/2017/decorative" val="1"/>
                </a:ext>
              </a:extLst>
            </p:cNvPr>
            <p:cNvSpPr>
              <a:spLocks/>
            </p:cNvSpPr>
            <p:nvPr userDrawn="1"/>
          </p:nvSpPr>
          <p:spPr bwMode="auto">
            <a:xfrm>
              <a:off x="10233026" y="14288"/>
              <a:ext cx="1930400" cy="1779588"/>
            </a:xfrm>
            <a:custGeom>
              <a:avLst/>
              <a:gdLst>
                <a:gd name="T0" fmla="*/ 5391 w 5391"/>
                <a:gd name="T1" fmla="*/ 3473 h 4964"/>
                <a:gd name="T2" fmla="*/ 5163 w 5391"/>
                <a:gd name="T3" fmla="*/ 3060 h 4964"/>
                <a:gd name="T4" fmla="*/ 4019 w 5391"/>
                <a:gd name="T5" fmla="*/ 1886 h 4964"/>
                <a:gd name="T6" fmla="*/ 3523 w 5391"/>
                <a:gd name="T7" fmla="*/ 1809 h 4964"/>
                <a:gd name="T8" fmla="*/ 4084 w 5391"/>
                <a:gd name="T9" fmla="*/ 3619 h 4964"/>
                <a:gd name="T10" fmla="*/ 2618 w 5391"/>
                <a:gd name="T11" fmla="*/ 3826 h 4964"/>
                <a:gd name="T12" fmla="*/ 1823 w 5391"/>
                <a:gd name="T13" fmla="*/ 1406 h 4964"/>
                <a:gd name="T14" fmla="*/ 1527 w 5391"/>
                <a:gd name="T15" fmla="*/ 1217 h 4964"/>
                <a:gd name="T16" fmla="*/ 1241 w 5391"/>
                <a:gd name="T17" fmla="*/ 1583 h 4964"/>
                <a:gd name="T18" fmla="*/ 1379 w 5391"/>
                <a:gd name="T19" fmla="*/ 2133 h 4964"/>
                <a:gd name="T20" fmla="*/ 1441 w 5391"/>
                <a:gd name="T21" fmla="*/ 2641 h 4964"/>
                <a:gd name="T22" fmla="*/ 655 w 5391"/>
                <a:gd name="T23" fmla="*/ 2794 h 4964"/>
                <a:gd name="T24" fmla="*/ 76 w 5391"/>
                <a:gd name="T25" fmla="*/ 0 h 4964"/>
                <a:gd name="T26" fmla="*/ 5391 w 5391"/>
                <a:gd name="T27" fmla="*/ 0 h 4964"/>
                <a:gd name="T28" fmla="*/ 5391 w 5391"/>
                <a:gd name="T29" fmla="*/ 3473 h 4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91" h="4964">
                  <a:moveTo>
                    <a:pt x="5391" y="3473"/>
                  </a:moveTo>
                  <a:cubicBezTo>
                    <a:pt x="5318" y="3333"/>
                    <a:pt x="5243" y="3195"/>
                    <a:pt x="5163" y="3060"/>
                  </a:cubicBezTo>
                  <a:cubicBezTo>
                    <a:pt x="4877" y="2576"/>
                    <a:pt x="4511" y="2120"/>
                    <a:pt x="4019" y="1886"/>
                  </a:cubicBezTo>
                  <a:cubicBezTo>
                    <a:pt x="3809" y="1786"/>
                    <a:pt x="3702" y="1653"/>
                    <a:pt x="3523" y="1809"/>
                  </a:cubicBezTo>
                  <a:cubicBezTo>
                    <a:pt x="3297" y="2006"/>
                    <a:pt x="3928" y="3312"/>
                    <a:pt x="4084" y="3619"/>
                  </a:cubicBezTo>
                  <a:cubicBezTo>
                    <a:pt x="4669" y="4764"/>
                    <a:pt x="3114" y="4964"/>
                    <a:pt x="2618" y="3826"/>
                  </a:cubicBezTo>
                  <a:cubicBezTo>
                    <a:pt x="2219" y="2909"/>
                    <a:pt x="2349" y="2063"/>
                    <a:pt x="1823" y="1406"/>
                  </a:cubicBezTo>
                  <a:cubicBezTo>
                    <a:pt x="1746" y="1310"/>
                    <a:pt x="1646" y="1216"/>
                    <a:pt x="1527" y="1217"/>
                  </a:cubicBezTo>
                  <a:cubicBezTo>
                    <a:pt x="1361" y="1219"/>
                    <a:pt x="1244" y="1408"/>
                    <a:pt x="1241" y="1583"/>
                  </a:cubicBezTo>
                  <a:cubicBezTo>
                    <a:pt x="1239" y="1758"/>
                    <a:pt x="1314" y="1972"/>
                    <a:pt x="1379" y="2133"/>
                  </a:cubicBezTo>
                  <a:cubicBezTo>
                    <a:pt x="1443" y="2294"/>
                    <a:pt x="1495" y="2475"/>
                    <a:pt x="1441" y="2641"/>
                  </a:cubicBezTo>
                  <a:cubicBezTo>
                    <a:pt x="1338" y="2953"/>
                    <a:pt x="907" y="2988"/>
                    <a:pt x="655" y="2794"/>
                  </a:cubicBezTo>
                  <a:cubicBezTo>
                    <a:pt x="0" y="2291"/>
                    <a:pt x="826" y="969"/>
                    <a:pt x="76" y="0"/>
                  </a:cubicBezTo>
                  <a:lnTo>
                    <a:pt x="5391" y="0"/>
                  </a:lnTo>
                  <a:lnTo>
                    <a:pt x="5391" y="3473"/>
                  </a:ln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83E228E5-0BBC-44D7-9FEE-E61EEA4923BC}"/>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Alatunnisteen paikkamerkki 8">
            <a:extLst>
              <a:ext uri="{FF2B5EF4-FFF2-40B4-BE49-F238E27FC236}">
                <a16:creationId xmlns:a16="http://schemas.microsoft.com/office/drawing/2014/main" id="{BA367FEE-EB4F-4586-A723-9F1778D2B3AE}"/>
              </a:ext>
            </a:extLst>
          </p:cNvPr>
          <p:cNvSpPr>
            <a:spLocks noGrp="1"/>
          </p:cNvSpPr>
          <p:nvPr>
            <p:ph type="ftr" sz="quarter" idx="11"/>
          </p:nvPr>
        </p:nvSpPr>
        <p:spPr/>
        <p:txBody>
          <a:bodyPr/>
          <a:lstStyle/>
          <a:p>
            <a:pPr algn="r"/>
            <a:r>
              <a:rPr lang="fi-FI"/>
              <a:t>Esityksen nimi</a:t>
            </a:r>
          </a:p>
        </p:txBody>
      </p:sp>
      <p:sp>
        <p:nvSpPr>
          <p:cNvPr id="8" name="Päivämäärän paikkamerkki 7">
            <a:extLst>
              <a:ext uri="{FF2B5EF4-FFF2-40B4-BE49-F238E27FC236}">
                <a16:creationId xmlns:a16="http://schemas.microsoft.com/office/drawing/2014/main" id="{AC3ECBE0-A87E-4A2D-98B2-A9A7FB26B159}"/>
              </a:ext>
            </a:extLst>
          </p:cNvPr>
          <p:cNvSpPr>
            <a:spLocks noGrp="1"/>
          </p:cNvSpPr>
          <p:nvPr>
            <p:ph type="dt" sz="half" idx="10"/>
          </p:nvPr>
        </p:nvSpPr>
        <p:spPr/>
        <p:txBody>
          <a:bodyPr/>
          <a:lstStyle/>
          <a:p>
            <a:fld id="{18EA7D56-4CC7-954D-8F9B-F05A057CA6DE}" type="datetime1">
              <a:rPr lang="fi-FI" smtClean="0"/>
              <a:t>24.2.2025</a:t>
            </a:fld>
            <a:endParaRPr lang="fi-FI"/>
          </a:p>
        </p:txBody>
      </p:sp>
      <p:sp>
        <p:nvSpPr>
          <p:cNvPr id="10" name="Dian numeron paikkamerkki 9">
            <a:extLst>
              <a:ext uri="{FF2B5EF4-FFF2-40B4-BE49-F238E27FC236}">
                <a16:creationId xmlns:a16="http://schemas.microsoft.com/office/drawing/2014/main" id="{E28C13A8-0CC9-4CC3-895D-081FCD5FC44B}"/>
              </a:ext>
            </a:extLst>
          </p:cNvPr>
          <p:cNvSpPr>
            <a:spLocks noGrp="1"/>
          </p:cNvSpPr>
          <p:nvPr>
            <p:ph type="sldNum" sz="quarter" idx="12"/>
          </p:nvPr>
        </p:nvSpPr>
        <p:spPr/>
        <p:txBody>
          <a:bodyPr/>
          <a:lstStyle/>
          <a:p>
            <a:fld id="{91E53C16-2649-4D48-AFD3-9E32AB86C978}" type="slidenum">
              <a:rPr lang="fi-FI" smtClean="0"/>
              <a:pPr/>
              <a:t>‹#›</a:t>
            </a:fld>
            <a:endParaRPr lang="fi-FI"/>
          </a:p>
        </p:txBody>
      </p:sp>
      <p:pic>
        <p:nvPicPr>
          <p:cNvPr id="11" name="Kuva 10">
            <a:extLst>
              <a:ext uri="{FF2B5EF4-FFF2-40B4-BE49-F238E27FC236}">
                <a16:creationId xmlns:a16="http://schemas.microsoft.com/office/drawing/2014/main" id="{FD060BC8-D7E3-4C60-B89D-094DBE47F07C}"/>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9620" y="6124534"/>
            <a:ext cx="1463455" cy="456168"/>
          </a:xfrm>
          <a:prstGeom prst="rect">
            <a:avLst/>
          </a:prstGeom>
        </p:spPr>
      </p:pic>
    </p:spTree>
    <p:extLst>
      <p:ext uri="{BB962C8B-B14F-4D97-AF65-F5344CB8AC3E}">
        <p14:creationId xmlns:p14="http://schemas.microsoft.com/office/powerpoint/2010/main" val="3041138317"/>
      </p:ext>
    </p:extLst>
  </p:cSld>
  <p:clrMapOvr>
    <a:masterClrMapping/>
  </p:clrMapOvr>
  <p:transition spd="slow">
    <p:fade/>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userDrawn="1">
  <p:cSld name="Teksti ja kuva - päällekkä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1"/>
              <a:t>Muokkaa perustyyl. napsautt.</a:t>
            </a:r>
          </a:p>
        </p:txBody>
      </p:sp>
      <p:sp>
        <p:nvSpPr>
          <p:cNvPr id="3" name="Content Placeholder 2"/>
          <p:cNvSpPr>
            <a:spLocks noGrp="1"/>
          </p:cNvSpPr>
          <p:nvPr>
            <p:ph idx="1"/>
          </p:nvPr>
        </p:nvSpPr>
        <p:spPr>
          <a:xfrm>
            <a:off x="719403" y="1536001"/>
            <a:ext cx="10992000" cy="1377329"/>
          </a:xfrm>
        </p:spPr>
        <p:txBody>
          <a:bodyPr/>
          <a:lstStyle/>
          <a:p>
            <a:pPr lvl="0"/>
            <a:r>
              <a:rPr lang="fi-FI" noProof="1"/>
              <a:t>Muokkaa tekstin perustyylejä napsauttamalla</a:t>
            </a:r>
          </a:p>
          <a:p>
            <a:pPr lvl="1"/>
            <a:r>
              <a:rPr lang="fi-FI" noProof="1"/>
              <a:t>toinen taso</a:t>
            </a:r>
          </a:p>
          <a:p>
            <a:pPr lvl="2"/>
            <a:r>
              <a:rPr lang="fi-FI" noProof="1"/>
              <a:t>kolmas taso</a:t>
            </a:r>
          </a:p>
          <a:p>
            <a:pPr lvl="3"/>
            <a:r>
              <a:rPr lang="fi-FI" noProof="1"/>
              <a:t>neljäs taso</a:t>
            </a:r>
          </a:p>
          <a:p>
            <a:pPr lvl="4"/>
            <a:r>
              <a:rPr lang="fi-FI" noProof="1"/>
              <a:t>viides taso</a:t>
            </a:r>
          </a:p>
        </p:txBody>
      </p:sp>
      <p:sp>
        <p:nvSpPr>
          <p:cNvPr id="8" name="Picture Placeholder 7"/>
          <p:cNvSpPr>
            <a:spLocks noGrp="1"/>
          </p:cNvSpPr>
          <p:nvPr>
            <p:ph type="pic" sz="quarter" idx="13"/>
          </p:nvPr>
        </p:nvSpPr>
        <p:spPr>
          <a:xfrm>
            <a:off x="719404" y="3021330"/>
            <a:ext cx="10992597" cy="3044671"/>
          </a:xfrm>
        </p:spPr>
        <p:txBody>
          <a:bodyPr rtlCol="0">
            <a:noAutofit/>
          </a:bodyPr>
          <a:lstStyle/>
          <a:p>
            <a:pPr lvl="0"/>
            <a:r>
              <a:rPr lang="fi-FI" noProof="0"/>
              <a:t>Lisää kuva napsauttamalla kuvaketta</a:t>
            </a:r>
          </a:p>
        </p:txBody>
      </p:sp>
      <p:sp>
        <p:nvSpPr>
          <p:cNvPr id="9" name="Text Placeholder 9"/>
          <p:cNvSpPr>
            <a:spLocks noGrp="1"/>
          </p:cNvSpPr>
          <p:nvPr>
            <p:ph type="body" sz="quarter" idx="14"/>
          </p:nvPr>
        </p:nvSpPr>
        <p:spPr>
          <a:xfrm>
            <a:off x="719406" y="6129305"/>
            <a:ext cx="8978007" cy="250825"/>
          </a:xfrm>
        </p:spPr>
        <p:txBody>
          <a:bodyPr/>
          <a:lstStyle>
            <a:lvl1pPr>
              <a:lnSpc>
                <a:spcPts val="1600"/>
              </a:lnSpc>
              <a:defRPr sz="1600"/>
            </a:lvl1pPr>
          </a:lstStyle>
          <a:p>
            <a:pPr lvl="0"/>
            <a:r>
              <a:rPr lang="fi-FI" noProof="1"/>
              <a:t>Muokkaa tekstin perustyylejä napsauttamalla</a:t>
            </a:r>
          </a:p>
        </p:txBody>
      </p:sp>
      <p:sp>
        <p:nvSpPr>
          <p:cNvPr id="6" name="Footer Placeholder 4"/>
          <p:cNvSpPr>
            <a:spLocks noGrp="1"/>
          </p:cNvSpPr>
          <p:nvPr>
            <p:ph type="ftr" sz="quarter" idx="15"/>
          </p:nvPr>
        </p:nvSpPr>
        <p:spPr/>
        <p:txBody>
          <a:bodyPr/>
          <a:lstStyle>
            <a:lvl1pPr>
              <a:defRPr noProof="0"/>
            </a:lvl1pPr>
          </a:lstStyle>
          <a:p>
            <a:pPr>
              <a:defRPr/>
            </a:pPr>
            <a:r>
              <a:rPr lang="fi-FI"/>
              <a:t>Esittäjän nimi alatunnisteeseen</a:t>
            </a:r>
          </a:p>
        </p:txBody>
      </p:sp>
      <p:sp>
        <p:nvSpPr>
          <p:cNvPr id="7" name="Slide Number Placeholder 5"/>
          <p:cNvSpPr>
            <a:spLocks noGrp="1"/>
          </p:cNvSpPr>
          <p:nvPr>
            <p:ph type="sldNum" sz="quarter" idx="16"/>
          </p:nvPr>
        </p:nvSpPr>
        <p:spPr/>
        <p:txBody>
          <a:bodyPr/>
          <a:lstStyle>
            <a:lvl1pPr>
              <a:defRPr/>
            </a:lvl1pPr>
          </a:lstStyle>
          <a:p>
            <a:pPr>
              <a:defRPr/>
            </a:pPr>
            <a:fld id="{C3605071-7157-48E7-A3F6-542503898ED8}" type="slidenum">
              <a:rPr lang="fi-FI" altLang="fi-FI"/>
              <a:pPr>
                <a:defRPr/>
              </a:pPr>
              <a:t>‹#›</a:t>
            </a:fld>
            <a:endParaRPr lang="fi-FI" altLang="fi-FI"/>
          </a:p>
        </p:txBody>
      </p:sp>
    </p:spTree>
    <p:extLst>
      <p:ext uri="{BB962C8B-B14F-4D97-AF65-F5344CB8AC3E}">
        <p14:creationId xmlns:p14="http://schemas.microsoft.com/office/powerpoint/2010/main" val="1304859128"/>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Taustakuva">
    <p:bg>
      <p:bgPr>
        <a:solidFill>
          <a:schemeClr val="bg1">
            <a:lumMod val="95000"/>
          </a:schemeClr>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1A5A0F9-837A-448A-909C-F9AAF00B10D1}"/>
              </a:ext>
            </a:extLst>
          </p:cNvPr>
          <p:cNvSpPr>
            <a:spLocks noGrp="1"/>
          </p:cNvSpPr>
          <p:nvPr>
            <p:ph type="title"/>
          </p:nvPr>
        </p:nvSpPr>
        <p:spPr>
          <a:xfrm>
            <a:off x="831850" y="1750291"/>
            <a:ext cx="10515600" cy="2812184"/>
          </a:xfrm>
        </p:spPr>
        <p:txBody>
          <a:bodyPr anchor="ctr" anchorCtr="0"/>
          <a:lstStyle>
            <a:lvl1pPr algn="ctr">
              <a:defRPr sz="5000">
                <a:solidFill>
                  <a:schemeClr val="tx2"/>
                </a:solidFill>
              </a:defRPr>
            </a:lvl1pPr>
          </a:lstStyle>
          <a:p>
            <a:r>
              <a:rPr lang="fi-FI"/>
              <a:t>Muokkaa ots. perustyyl. napsautt.</a:t>
            </a:r>
          </a:p>
        </p:txBody>
      </p:sp>
      <p:sp>
        <p:nvSpPr>
          <p:cNvPr id="3" name="Tekstin paikkamerkki 2">
            <a:extLst>
              <a:ext uri="{FF2B5EF4-FFF2-40B4-BE49-F238E27FC236}">
                <a16:creationId xmlns:a16="http://schemas.microsoft.com/office/drawing/2014/main" id="{64B931B4-C6F2-4AB8-BD2E-18356ACDC197}"/>
              </a:ext>
            </a:extLst>
          </p:cNvPr>
          <p:cNvSpPr>
            <a:spLocks noGrp="1"/>
          </p:cNvSpPr>
          <p:nvPr>
            <p:ph type="body" idx="1"/>
          </p:nvPr>
        </p:nvSpPr>
        <p:spPr>
          <a:xfrm>
            <a:off x="831850" y="4964546"/>
            <a:ext cx="10515600" cy="948168"/>
          </a:xfrm>
        </p:spPr>
        <p:txBody>
          <a:bodyPr/>
          <a:lstStyle>
            <a:lvl1pPr marL="0" indent="0" algn="ctr">
              <a:spcBef>
                <a:spcPts val="0"/>
              </a:spcBef>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8" name="Alatunnisteen paikkamerkki 7">
            <a:extLst>
              <a:ext uri="{FF2B5EF4-FFF2-40B4-BE49-F238E27FC236}">
                <a16:creationId xmlns:a16="http://schemas.microsoft.com/office/drawing/2014/main" id="{BBB0F88A-9B96-4E97-B2F3-1EED77CC8C9D}"/>
              </a:ext>
            </a:extLst>
          </p:cNvPr>
          <p:cNvSpPr>
            <a:spLocks noGrp="1"/>
          </p:cNvSpPr>
          <p:nvPr>
            <p:ph type="ftr" sz="quarter" idx="11"/>
          </p:nvPr>
        </p:nvSpPr>
        <p:spPr/>
        <p:txBody>
          <a:bodyPr/>
          <a:lstStyle/>
          <a:p>
            <a:pPr algn="r"/>
            <a:r>
              <a:rPr lang="fi-FI"/>
              <a:t>Esityksen nimi</a:t>
            </a:r>
          </a:p>
        </p:txBody>
      </p:sp>
      <p:sp>
        <p:nvSpPr>
          <p:cNvPr id="7" name="Päivämäärän paikkamerkki 6">
            <a:extLst>
              <a:ext uri="{FF2B5EF4-FFF2-40B4-BE49-F238E27FC236}">
                <a16:creationId xmlns:a16="http://schemas.microsoft.com/office/drawing/2014/main" id="{47A3C97A-AB14-43D2-823C-125B02E585D1}"/>
              </a:ext>
            </a:extLst>
          </p:cNvPr>
          <p:cNvSpPr>
            <a:spLocks noGrp="1"/>
          </p:cNvSpPr>
          <p:nvPr>
            <p:ph type="dt" sz="half" idx="10"/>
          </p:nvPr>
        </p:nvSpPr>
        <p:spPr/>
        <p:txBody>
          <a:bodyPr/>
          <a:lstStyle/>
          <a:p>
            <a:fld id="{C947E3E7-D3BE-432F-BF25-DFBF968EA365}" type="datetime1">
              <a:rPr lang="fi-FI" smtClean="0"/>
              <a:t>24.2.2025</a:t>
            </a:fld>
            <a:endParaRPr lang="fi-FI"/>
          </a:p>
        </p:txBody>
      </p:sp>
      <p:sp>
        <p:nvSpPr>
          <p:cNvPr id="9" name="Dian numeron paikkamerkki 8">
            <a:extLst>
              <a:ext uri="{FF2B5EF4-FFF2-40B4-BE49-F238E27FC236}">
                <a16:creationId xmlns:a16="http://schemas.microsoft.com/office/drawing/2014/main" id="{BEF242F4-32C7-4E6A-8CF0-F0A6B3FF9774}"/>
              </a:ext>
            </a:extLst>
          </p:cNvPr>
          <p:cNvSpPr>
            <a:spLocks noGrp="1"/>
          </p:cNvSpPr>
          <p:nvPr>
            <p:ph type="sldNum" sz="quarter" idx="12"/>
          </p:nvPr>
        </p:nvSpPr>
        <p:spPr/>
        <p:txBody>
          <a:bodyPr/>
          <a:lstStyle/>
          <a:p>
            <a:fld id="{91E53C16-2649-4D48-AFD3-9E32AB86C978}" type="slidenum">
              <a:rPr lang="fi-FI" smtClean="0"/>
              <a:pPr/>
              <a:t>‹#›</a:t>
            </a:fld>
            <a:endParaRPr lang="fi-FI"/>
          </a:p>
        </p:txBody>
      </p:sp>
      <p:pic>
        <p:nvPicPr>
          <p:cNvPr id="10" name="Kuva 9">
            <a:extLst>
              <a:ext uri="{FF2B5EF4-FFF2-40B4-BE49-F238E27FC236}">
                <a16:creationId xmlns:a16="http://schemas.microsoft.com/office/drawing/2014/main" id="{5BE41C47-7B07-4C9E-9B74-5E10AE93C909}"/>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36925538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Taustakuva 2">
    <p:bg>
      <p:bgPr>
        <a:solidFill>
          <a:schemeClr val="bg1">
            <a:lumMod val="95000"/>
          </a:schemeClr>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1A5A0F9-837A-448A-909C-F9AAF00B10D1}"/>
              </a:ext>
            </a:extLst>
          </p:cNvPr>
          <p:cNvSpPr>
            <a:spLocks noGrp="1"/>
          </p:cNvSpPr>
          <p:nvPr>
            <p:ph type="title"/>
          </p:nvPr>
        </p:nvSpPr>
        <p:spPr>
          <a:xfrm>
            <a:off x="831850" y="1750291"/>
            <a:ext cx="10515600" cy="2812184"/>
          </a:xfrm>
        </p:spPr>
        <p:txBody>
          <a:bodyPr anchor="ctr" anchorCtr="0"/>
          <a:lstStyle>
            <a:lvl1pPr algn="ctr">
              <a:defRPr sz="5000">
                <a:solidFill>
                  <a:schemeClr val="bg1"/>
                </a:solidFill>
              </a:defRPr>
            </a:lvl1pPr>
          </a:lstStyle>
          <a:p>
            <a:r>
              <a:rPr lang="fi-FI"/>
              <a:t>Muokkaa ots. perustyyl. napsautt.</a:t>
            </a:r>
          </a:p>
        </p:txBody>
      </p:sp>
      <p:sp>
        <p:nvSpPr>
          <p:cNvPr id="3" name="Tekstin paikkamerkki 2">
            <a:extLst>
              <a:ext uri="{FF2B5EF4-FFF2-40B4-BE49-F238E27FC236}">
                <a16:creationId xmlns:a16="http://schemas.microsoft.com/office/drawing/2014/main" id="{64B931B4-C6F2-4AB8-BD2E-18356ACDC197}"/>
              </a:ext>
            </a:extLst>
          </p:cNvPr>
          <p:cNvSpPr>
            <a:spLocks noGrp="1"/>
          </p:cNvSpPr>
          <p:nvPr>
            <p:ph type="body" idx="1"/>
          </p:nvPr>
        </p:nvSpPr>
        <p:spPr>
          <a:xfrm>
            <a:off x="831850" y="4964546"/>
            <a:ext cx="10515600" cy="948168"/>
          </a:xfrm>
        </p:spPr>
        <p:txBody>
          <a:bodyPr/>
          <a:lstStyle>
            <a:lvl1pPr marL="0" indent="0" algn="ctr">
              <a:spcBef>
                <a:spcPts val="0"/>
              </a:spcBef>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8" name="Alatunnisteen paikkamerkki 7">
            <a:extLst>
              <a:ext uri="{FF2B5EF4-FFF2-40B4-BE49-F238E27FC236}">
                <a16:creationId xmlns:a16="http://schemas.microsoft.com/office/drawing/2014/main" id="{BBB0F88A-9B96-4E97-B2F3-1EED77CC8C9D}"/>
              </a:ext>
            </a:extLst>
          </p:cNvPr>
          <p:cNvSpPr>
            <a:spLocks noGrp="1"/>
          </p:cNvSpPr>
          <p:nvPr>
            <p:ph type="ftr" sz="quarter" idx="11"/>
          </p:nvPr>
        </p:nvSpPr>
        <p:spPr/>
        <p:txBody>
          <a:bodyPr/>
          <a:lstStyle>
            <a:lvl1pPr>
              <a:defRPr>
                <a:solidFill>
                  <a:schemeClr val="bg1"/>
                </a:solidFill>
              </a:defRPr>
            </a:lvl1pPr>
          </a:lstStyle>
          <a:p>
            <a:pPr algn="r"/>
            <a:r>
              <a:rPr lang="fi-FI"/>
              <a:t>Esityksen nimi</a:t>
            </a:r>
          </a:p>
        </p:txBody>
      </p:sp>
      <p:sp>
        <p:nvSpPr>
          <p:cNvPr id="7" name="Päivämäärän paikkamerkki 6">
            <a:extLst>
              <a:ext uri="{FF2B5EF4-FFF2-40B4-BE49-F238E27FC236}">
                <a16:creationId xmlns:a16="http://schemas.microsoft.com/office/drawing/2014/main" id="{47A3C97A-AB14-43D2-823C-125B02E585D1}"/>
              </a:ext>
            </a:extLst>
          </p:cNvPr>
          <p:cNvSpPr>
            <a:spLocks noGrp="1"/>
          </p:cNvSpPr>
          <p:nvPr>
            <p:ph type="dt" sz="half" idx="10"/>
          </p:nvPr>
        </p:nvSpPr>
        <p:spPr/>
        <p:txBody>
          <a:bodyPr/>
          <a:lstStyle>
            <a:lvl1pPr>
              <a:defRPr>
                <a:solidFill>
                  <a:schemeClr val="bg1"/>
                </a:solidFill>
              </a:defRPr>
            </a:lvl1pPr>
          </a:lstStyle>
          <a:p>
            <a:fld id="{F9E9C0BC-E463-4E14-B11B-B9064BD0BD2E}" type="datetime1">
              <a:rPr lang="fi-FI" smtClean="0"/>
              <a:t>24.2.2025</a:t>
            </a:fld>
            <a:endParaRPr lang="fi-FI"/>
          </a:p>
        </p:txBody>
      </p:sp>
      <p:sp>
        <p:nvSpPr>
          <p:cNvPr id="9" name="Dian numeron paikkamerkki 8">
            <a:extLst>
              <a:ext uri="{FF2B5EF4-FFF2-40B4-BE49-F238E27FC236}">
                <a16:creationId xmlns:a16="http://schemas.microsoft.com/office/drawing/2014/main" id="{BEF242F4-32C7-4E6A-8CF0-F0A6B3FF9774}"/>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a:p>
        </p:txBody>
      </p:sp>
      <p:pic>
        <p:nvPicPr>
          <p:cNvPr id="10" name="Kuva 9">
            <a:extLst>
              <a:ext uri="{FF2B5EF4-FFF2-40B4-BE49-F238E27FC236}">
                <a16:creationId xmlns:a16="http://schemas.microsoft.com/office/drawing/2014/main" id="{5BE41C47-7B07-4C9E-9B74-5E10AE93C909}"/>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Tree>
    <p:extLst>
      <p:ext uri="{BB962C8B-B14F-4D97-AF65-F5344CB8AC3E}">
        <p14:creationId xmlns:p14="http://schemas.microsoft.com/office/powerpoint/2010/main" val="36605320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Vain otsikko">
    <p:bg>
      <p:bgPr>
        <a:solidFill>
          <a:srgbClr val="F6F3E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A33E8E-7135-4A68-A76F-30B8A0EBEDED}"/>
              </a:ext>
            </a:extLst>
          </p:cNvPr>
          <p:cNvSpPr>
            <a:spLocks noGrp="1"/>
          </p:cNvSpPr>
          <p:nvPr>
            <p:ph type="title"/>
          </p:nvPr>
        </p:nvSpPr>
        <p:spPr/>
        <p:txBody>
          <a:bodyPr/>
          <a:lstStyle/>
          <a:p>
            <a:r>
              <a:rPr lang="fi-FI"/>
              <a:t>Muokkaa ots. perustyyl. napsautt.</a:t>
            </a:r>
          </a:p>
        </p:txBody>
      </p:sp>
      <p:sp>
        <p:nvSpPr>
          <p:cNvPr id="7" name="Alatunnisteen paikkamerkki 6">
            <a:extLst>
              <a:ext uri="{FF2B5EF4-FFF2-40B4-BE49-F238E27FC236}">
                <a16:creationId xmlns:a16="http://schemas.microsoft.com/office/drawing/2014/main" id="{B85D004C-96C6-4FC0-B203-09F69993350C}"/>
              </a:ext>
            </a:extLst>
          </p:cNvPr>
          <p:cNvSpPr>
            <a:spLocks noGrp="1"/>
          </p:cNvSpPr>
          <p:nvPr>
            <p:ph type="ftr" sz="quarter" idx="11"/>
          </p:nvPr>
        </p:nvSpPr>
        <p:spPr/>
        <p:txBody>
          <a:bodyPr/>
          <a:lstStyle/>
          <a:p>
            <a:pPr algn="r"/>
            <a:r>
              <a:rPr lang="fi-FI"/>
              <a:t>Esityksen nimi</a:t>
            </a:r>
          </a:p>
        </p:txBody>
      </p:sp>
      <p:sp>
        <p:nvSpPr>
          <p:cNvPr id="6" name="Päivämäärän paikkamerkki 5">
            <a:extLst>
              <a:ext uri="{FF2B5EF4-FFF2-40B4-BE49-F238E27FC236}">
                <a16:creationId xmlns:a16="http://schemas.microsoft.com/office/drawing/2014/main" id="{62285FEF-A383-45BC-B43D-0AE3416344D1}"/>
              </a:ext>
            </a:extLst>
          </p:cNvPr>
          <p:cNvSpPr>
            <a:spLocks noGrp="1"/>
          </p:cNvSpPr>
          <p:nvPr>
            <p:ph type="dt" sz="half" idx="10"/>
          </p:nvPr>
        </p:nvSpPr>
        <p:spPr/>
        <p:txBody>
          <a:bodyPr/>
          <a:lstStyle/>
          <a:p>
            <a:fld id="{11956A8D-6DB0-49DF-B4E0-79E614B24A77}" type="datetime1">
              <a:rPr lang="fi-FI" smtClean="0"/>
              <a:t>24.2.2025</a:t>
            </a:fld>
            <a:endParaRPr lang="fi-FI"/>
          </a:p>
        </p:txBody>
      </p:sp>
      <p:sp>
        <p:nvSpPr>
          <p:cNvPr id="8" name="Dian numeron paikkamerkki 7">
            <a:extLst>
              <a:ext uri="{FF2B5EF4-FFF2-40B4-BE49-F238E27FC236}">
                <a16:creationId xmlns:a16="http://schemas.microsoft.com/office/drawing/2014/main" id="{006EF8D8-B61E-49B2-BE93-EBACCBB3D007}"/>
              </a:ext>
            </a:extLst>
          </p:cNvPr>
          <p:cNvSpPr>
            <a:spLocks noGrp="1"/>
          </p:cNvSpPr>
          <p:nvPr>
            <p:ph type="sldNum" sz="quarter" idx="12"/>
          </p:nvPr>
        </p:nvSpPr>
        <p:spPr/>
        <p:txBody>
          <a:bodyPr/>
          <a:lstStyle/>
          <a:p>
            <a:fld id="{91E53C16-2649-4D48-AFD3-9E32AB86C978}" type="slidenum">
              <a:rPr lang="fi-FI" smtClean="0"/>
              <a:pPr/>
              <a:t>‹#›</a:t>
            </a:fld>
            <a:endParaRPr lang="fi-FI"/>
          </a:p>
        </p:txBody>
      </p:sp>
    </p:spTree>
    <p:extLst>
      <p:ext uri="{BB962C8B-B14F-4D97-AF65-F5344CB8AC3E}">
        <p14:creationId xmlns:p14="http://schemas.microsoft.com/office/powerpoint/2010/main" val="40540851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9740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Otsikkodia 2">
    <p:bg>
      <p:bgPr>
        <a:solidFill>
          <a:srgbClr val="F6F3E5"/>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9311AE5C-AA57-4332-BC10-364D1F8729A2}"/>
              </a:ext>
              <a:ext uri="{C183D7F6-B498-43B3-948B-1728B52AA6E4}">
                <adec:decorative xmlns:adec="http://schemas.microsoft.com/office/drawing/2017/decorative" val="1"/>
              </a:ext>
            </a:extLst>
          </p:cNvPr>
          <p:cNvGrpSpPr/>
          <p:nvPr userDrawn="1"/>
        </p:nvGrpSpPr>
        <p:grpSpPr>
          <a:xfrm>
            <a:off x="0" y="0"/>
            <a:ext cx="12193200" cy="6858000"/>
            <a:chOff x="28576" y="14288"/>
            <a:chExt cx="12134850" cy="6829425"/>
          </a:xfrm>
        </p:grpSpPr>
        <p:sp>
          <p:nvSpPr>
            <p:cNvPr id="10" name="Freeform 5">
              <a:extLst>
                <a:ext uri="{FF2B5EF4-FFF2-40B4-BE49-F238E27FC236}">
                  <a16:creationId xmlns:a16="http://schemas.microsoft.com/office/drawing/2014/main" id="{7DA039C1-FC8A-4206-BD8C-D65974F503C7}"/>
                </a:ext>
                <a:ext uri="{C183D7F6-B498-43B3-948B-1728B52AA6E4}">
                  <adec:decorative xmlns:adec="http://schemas.microsoft.com/office/drawing/2017/decorative" val="1"/>
                </a:ext>
              </a:extLst>
            </p:cNvPr>
            <p:cNvSpPr>
              <a:spLocks/>
            </p:cNvSpPr>
            <p:nvPr userDrawn="1"/>
          </p:nvSpPr>
          <p:spPr bwMode="auto">
            <a:xfrm>
              <a:off x="28576" y="14288"/>
              <a:ext cx="8997950" cy="6435725"/>
            </a:xfrm>
            <a:custGeom>
              <a:avLst/>
              <a:gdLst>
                <a:gd name="T0" fmla="*/ 0 w 25113"/>
                <a:gd name="T1" fmla="*/ 17951 h 17951"/>
                <a:gd name="T2" fmla="*/ 5738 w 25113"/>
                <a:gd name="T3" fmla="*/ 16624 h 17951"/>
                <a:gd name="T4" fmla="*/ 10582 w 25113"/>
                <a:gd name="T5" fmla="*/ 15518 h 17951"/>
                <a:gd name="T6" fmla="*/ 17606 w 25113"/>
                <a:gd name="T7" fmla="*/ 17688 h 17951"/>
                <a:gd name="T8" fmla="*/ 22143 w 25113"/>
                <a:gd name="T9" fmla="*/ 14672 h 17951"/>
                <a:gd name="T10" fmla="*/ 24981 w 25113"/>
                <a:gd name="T11" fmla="*/ 4354 h 17951"/>
                <a:gd name="T12" fmla="*/ 24993 w 25113"/>
                <a:gd name="T13" fmla="*/ 0 h 17951"/>
                <a:gd name="T14" fmla="*/ 0 w 25113"/>
                <a:gd name="T15" fmla="*/ 0 h 17951"/>
                <a:gd name="T16" fmla="*/ 0 w 25113"/>
                <a:gd name="T17" fmla="*/ 17951 h 17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113" h="17951">
                  <a:moveTo>
                    <a:pt x="0" y="17951"/>
                  </a:moveTo>
                  <a:cubicBezTo>
                    <a:pt x="1933" y="17787"/>
                    <a:pt x="3879" y="17296"/>
                    <a:pt x="5738" y="16624"/>
                  </a:cubicBezTo>
                  <a:cubicBezTo>
                    <a:pt x="7324" y="16050"/>
                    <a:pt x="8955" y="15335"/>
                    <a:pt x="10582" y="15518"/>
                  </a:cubicBezTo>
                  <a:cubicBezTo>
                    <a:pt x="13093" y="15801"/>
                    <a:pt x="15059" y="17781"/>
                    <a:pt x="17606" y="17688"/>
                  </a:cubicBezTo>
                  <a:cubicBezTo>
                    <a:pt x="19528" y="17619"/>
                    <a:pt x="21225" y="16473"/>
                    <a:pt x="22143" y="14672"/>
                  </a:cubicBezTo>
                  <a:cubicBezTo>
                    <a:pt x="23724" y="11572"/>
                    <a:pt x="24738" y="7693"/>
                    <a:pt x="24981" y="4354"/>
                  </a:cubicBezTo>
                  <a:cubicBezTo>
                    <a:pt x="25065" y="3205"/>
                    <a:pt x="25113" y="1609"/>
                    <a:pt x="24993" y="0"/>
                  </a:cubicBezTo>
                  <a:lnTo>
                    <a:pt x="0" y="0"/>
                  </a:lnTo>
                  <a:lnTo>
                    <a:pt x="0" y="17951"/>
                  </a:lnTo>
                  <a:close/>
                </a:path>
              </a:pathLst>
            </a:custGeom>
            <a:solidFill>
              <a:srgbClr val="BA9C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4890C3B4-77D6-40C8-91D8-5F6644F03E20}"/>
                </a:ext>
                <a:ext uri="{C183D7F6-B498-43B3-948B-1728B52AA6E4}">
                  <adec:decorative xmlns:adec="http://schemas.microsoft.com/office/drawing/2017/decorative" val="1"/>
                </a:ext>
              </a:extLst>
            </p:cNvPr>
            <p:cNvSpPr>
              <a:spLocks/>
            </p:cNvSpPr>
            <p:nvPr userDrawn="1"/>
          </p:nvSpPr>
          <p:spPr bwMode="auto">
            <a:xfrm>
              <a:off x="8997951" y="1555750"/>
              <a:ext cx="3165475" cy="5287963"/>
            </a:xfrm>
            <a:custGeom>
              <a:avLst/>
              <a:gdLst>
                <a:gd name="T0" fmla="*/ 529 w 8837"/>
                <a:gd name="T1" fmla="*/ 9177 h 14750"/>
                <a:gd name="T2" fmla="*/ 214 w 8837"/>
                <a:gd name="T3" fmla="*/ 6462 h 14750"/>
                <a:gd name="T4" fmla="*/ 1067 w 8837"/>
                <a:gd name="T5" fmla="*/ 4012 h 14750"/>
                <a:gd name="T6" fmla="*/ 3716 w 8837"/>
                <a:gd name="T7" fmla="*/ 4078 h 14750"/>
                <a:gd name="T8" fmla="*/ 3895 w 8837"/>
                <a:gd name="T9" fmla="*/ 9308 h 14750"/>
                <a:gd name="T10" fmla="*/ 6541 w 8837"/>
                <a:gd name="T11" fmla="*/ 9481 h 14750"/>
                <a:gd name="T12" fmla="*/ 7496 w 8837"/>
                <a:gd name="T13" fmla="*/ 6771 h 14750"/>
                <a:gd name="T14" fmla="*/ 8837 w 8837"/>
                <a:gd name="T15" fmla="*/ 0 h 14750"/>
                <a:gd name="T16" fmla="*/ 8837 w 8837"/>
                <a:gd name="T17" fmla="*/ 14750 h 14750"/>
                <a:gd name="T18" fmla="*/ 114 w 8837"/>
                <a:gd name="T19" fmla="*/ 14750 h 14750"/>
                <a:gd name="T20" fmla="*/ 108 w 8837"/>
                <a:gd name="T21" fmla="*/ 13634 h 14750"/>
                <a:gd name="T22" fmla="*/ 529 w 8837"/>
                <a:gd name="T23" fmla="*/ 9177 h 14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37" h="14750">
                  <a:moveTo>
                    <a:pt x="529" y="9177"/>
                  </a:moveTo>
                  <a:cubicBezTo>
                    <a:pt x="442" y="8270"/>
                    <a:pt x="228" y="7368"/>
                    <a:pt x="214" y="6462"/>
                  </a:cubicBezTo>
                  <a:cubicBezTo>
                    <a:pt x="201" y="5554"/>
                    <a:pt x="422" y="4603"/>
                    <a:pt x="1067" y="4012"/>
                  </a:cubicBezTo>
                  <a:cubicBezTo>
                    <a:pt x="1712" y="3420"/>
                    <a:pt x="3096" y="3392"/>
                    <a:pt x="3716" y="4078"/>
                  </a:cubicBezTo>
                  <a:cubicBezTo>
                    <a:pt x="4967" y="5461"/>
                    <a:pt x="2778" y="7812"/>
                    <a:pt x="3895" y="9308"/>
                  </a:cubicBezTo>
                  <a:cubicBezTo>
                    <a:pt x="4508" y="10130"/>
                    <a:pt x="5810" y="10120"/>
                    <a:pt x="6541" y="9481"/>
                  </a:cubicBezTo>
                  <a:cubicBezTo>
                    <a:pt x="7271" y="8841"/>
                    <a:pt x="7576" y="7779"/>
                    <a:pt x="7496" y="6771"/>
                  </a:cubicBezTo>
                  <a:cubicBezTo>
                    <a:pt x="7164" y="2579"/>
                    <a:pt x="7753" y="957"/>
                    <a:pt x="8837" y="0"/>
                  </a:cubicBezTo>
                  <a:lnTo>
                    <a:pt x="8837" y="14750"/>
                  </a:lnTo>
                  <a:lnTo>
                    <a:pt x="114" y="14750"/>
                  </a:lnTo>
                  <a:cubicBezTo>
                    <a:pt x="12" y="14418"/>
                    <a:pt x="0" y="14044"/>
                    <a:pt x="108" y="13634"/>
                  </a:cubicBezTo>
                  <a:cubicBezTo>
                    <a:pt x="536" y="12010"/>
                    <a:pt x="698" y="10952"/>
                    <a:pt x="529" y="9177"/>
                  </a:cubicBezTo>
                  <a:close/>
                </a:path>
              </a:pathLst>
            </a:custGeom>
            <a:solidFill>
              <a:srgbClr val="B9D3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6935057" cy="2979507"/>
          </a:xfrm>
        </p:spPr>
        <p:txBody>
          <a:bodyPr anchor="t" anchorCtr="0"/>
          <a:lstStyle>
            <a:lvl1pPr algn="l">
              <a:lnSpc>
                <a:spcPct val="95000"/>
              </a:lnSpc>
              <a:defRPr sz="6500">
                <a:solidFill>
                  <a:schemeClr val="tx2"/>
                </a:solidFill>
              </a:defRPr>
            </a:lvl1pPr>
          </a:lstStyle>
          <a:p>
            <a:r>
              <a:rPr lang="fi-FI"/>
              <a:t>Muokkaa perustyyl. napsautt.</a:t>
            </a:r>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6935057" cy="1249419"/>
          </a:xfrm>
        </p:spPr>
        <p:txBody>
          <a:bodyPr/>
          <a:lstStyle>
            <a:lvl1pPr marL="0" indent="0" algn="l">
              <a:spcBef>
                <a:spcPts val="300"/>
              </a:spcBef>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chemeClr val="tx2"/>
                </a:solidFill>
              </a:defRPr>
            </a:lvl1pPr>
          </a:lstStyle>
          <a:p>
            <a:fld id="{9D6569EC-135D-470D-AF34-2A7FC831DBDD}" type="datetime1">
              <a:rPr lang="fi-FI" smtClean="0"/>
              <a:t>24.2.2025</a:t>
            </a:fld>
            <a:endParaRPr lang="fi-FI"/>
          </a:p>
        </p:txBody>
      </p:sp>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chemeClr val="tx2"/>
                </a:solidFill>
              </a:defRPr>
            </a:lvl1pPr>
          </a:lstStyle>
          <a:p>
            <a:pPr algn="r"/>
            <a:r>
              <a:rPr lang="fi-FI"/>
              <a:t>Esityksen nimi</a:t>
            </a:r>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chemeClr val="tx2"/>
                </a:solidFill>
              </a:defRPr>
            </a:lvl1pPr>
          </a:lstStyle>
          <a:p>
            <a:fld id="{91E53C16-2649-4D48-AFD3-9E32AB86C978}" type="slidenum">
              <a:rPr lang="fi-FI" smtClean="0"/>
              <a:pPr/>
              <a:t>‹#›</a:t>
            </a:fld>
            <a:endParaRPr lang="fi-FI"/>
          </a:p>
        </p:txBody>
      </p:sp>
      <p:pic>
        <p:nvPicPr>
          <p:cNvPr id="12" name="Kuva 11">
            <a:extLst>
              <a:ext uri="{FF2B5EF4-FFF2-40B4-BE49-F238E27FC236}">
                <a16:creationId xmlns:a16="http://schemas.microsoft.com/office/drawing/2014/main" id="{D82CA6AF-83B9-4D09-83AD-4B553595710B}"/>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51036" y="273402"/>
            <a:ext cx="1463455" cy="456168"/>
          </a:xfrm>
          <a:prstGeom prst="rect">
            <a:avLst/>
          </a:prstGeom>
        </p:spPr>
      </p:pic>
    </p:spTree>
    <p:extLst>
      <p:ext uri="{BB962C8B-B14F-4D97-AF65-F5344CB8AC3E}">
        <p14:creationId xmlns:p14="http://schemas.microsoft.com/office/powerpoint/2010/main" val="19225860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opetus">
    <p:bg>
      <p:bgPr>
        <a:solidFill>
          <a:srgbClr val="F6F3E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93794" y="1447788"/>
            <a:ext cx="4472534" cy="1143012"/>
          </a:xfrm>
        </p:spPr>
        <p:txBody>
          <a:bodyPr anchor="b" anchorCtr="0"/>
          <a:lstStyle>
            <a:lvl1pPr>
              <a:lnSpc>
                <a:spcPct val="95000"/>
              </a:lnSpc>
              <a:defRPr sz="2500" b="1"/>
            </a:lvl1pPr>
          </a:lstStyle>
          <a:p>
            <a:r>
              <a:rPr lang="fi-FI"/>
              <a:t>Muokkaa ots. perustyyl. napsautt.</a:t>
            </a:r>
          </a:p>
        </p:txBody>
      </p:sp>
      <p:sp>
        <p:nvSpPr>
          <p:cNvPr id="5" name="Tekstin paikkamerkki 4">
            <a:extLst>
              <a:ext uri="{FF2B5EF4-FFF2-40B4-BE49-F238E27FC236}">
                <a16:creationId xmlns:a16="http://schemas.microsoft.com/office/drawing/2014/main" id="{A96ABBB3-413B-4AA3-87CB-0B34D19F1688}"/>
              </a:ext>
            </a:extLst>
          </p:cNvPr>
          <p:cNvSpPr>
            <a:spLocks noGrp="1"/>
          </p:cNvSpPr>
          <p:nvPr>
            <p:ph type="body" sz="quarter" idx="13"/>
          </p:nvPr>
        </p:nvSpPr>
        <p:spPr>
          <a:xfrm>
            <a:off x="887414" y="2820987"/>
            <a:ext cx="4472534" cy="1557337"/>
          </a:xfrm>
        </p:spPr>
        <p:txBody>
          <a:bodyPr/>
          <a:lstStyle>
            <a:lvl1pPr marL="0" indent="0">
              <a:lnSpc>
                <a:spcPct val="105000"/>
              </a:lnSpc>
              <a:spcBef>
                <a:spcPts val="0"/>
              </a:spcBef>
              <a:buNone/>
              <a:defRPr sz="1600"/>
            </a:lvl1pPr>
            <a:lvl2pPr marL="180975" indent="0">
              <a:buNone/>
              <a:defRPr/>
            </a:lvl2pPr>
          </a:lstStyle>
          <a:p>
            <a:pPr lvl="0"/>
            <a:r>
              <a:rPr lang="fi-FI"/>
              <a:t>Muokkaa tekstin perustyylejä napsauttamalla</a:t>
            </a:r>
          </a:p>
        </p:txBody>
      </p:sp>
      <p:sp>
        <p:nvSpPr>
          <p:cNvPr id="6" name="Tekstiruutu 5">
            <a:extLst>
              <a:ext uri="{FF2B5EF4-FFF2-40B4-BE49-F238E27FC236}">
                <a16:creationId xmlns:a16="http://schemas.microsoft.com/office/drawing/2014/main" id="{F72C036F-DDD5-4BA5-A2CC-00E6DD4B887B}"/>
              </a:ext>
            </a:extLst>
          </p:cNvPr>
          <p:cNvSpPr txBox="1"/>
          <p:nvPr userDrawn="1"/>
        </p:nvSpPr>
        <p:spPr>
          <a:xfrm>
            <a:off x="895927" y="5832763"/>
            <a:ext cx="4050145" cy="153888"/>
          </a:xfrm>
          <a:prstGeom prst="rect">
            <a:avLst/>
          </a:prstGeom>
          <a:noFill/>
        </p:spPr>
        <p:txBody>
          <a:bodyPr wrap="square" lIns="0" tIns="0" rIns="0" bIns="0" rtlCol="0">
            <a:spAutoFit/>
          </a:bodyPr>
          <a:lstStyle/>
          <a:p>
            <a:r>
              <a:rPr lang="fi-FI" sz="1000" spc="0" baseline="0"/>
              <a:t>Aleksanterinkatu 7, Helsinki | PL 35, FI-00023 Valtioneuvosto | ym.fi</a:t>
            </a:r>
          </a:p>
        </p:txBody>
      </p:sp>
      <p:pic>
        <p:nvPicPr>
          <p:cNvPr id="7" name="Kuva 6">
            <a:extLst>
              <a:ext uri="{FF2B5EF4-FFF2-40B4-BE49-F238E27FC236}">
                <a16:creationId xmlns:a16="http://schemas.microsoft.com/office/drawing/2014/main" id="{57713E97-BD14-4CBA-B9A7-8D1F17CA2BD9}"/>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8163" y="4987986"/>
            <a:ext cx="2216019" cy="690747"/>
          </a:xfrm>
          <a:prstGeom prst="rect">
            <a:avLst/>
          </a:prstGeom>
        </p:spPr>
      </p:pic>
      <p:grpSp>
        <p:nvGrpSpPr>
          <p:cNvPr id="8" name="Ryhmä 7">
            <a:extLst>
              <a:ext uri="{FF2B5EF4-FFF2-40B4-BE49-F238E27FC236}">
                <a16:creationId xmlns:a16="http://schemas.microsoft.com/office/drawing/2014/main" id="{201F22C6-9E0C-4B9F-BEC7-0F50A5CF7CC6}"/>
              </a:ext>
              <a:ext uri="{C183D7F6-B498-43B3-948B-1728B52AA6E4}">
                <adec:decorative xmlns:adec="http://schemas.microsoft.com/office/drawing/2017/decorative" val="1"/>
              </a:ext>
            </a:extLst>
          </p:cNvPr>
          <p:cNvGrpSpPr/>
          <p:nvPr userDrawn="1"/>
        </p:nvGrpSpPr>
        <p:grpSpPr>
          <a:xfrm>
            <a:off x="6056313" y="163513"/>
            <a:ext cx="6121399" cy="6681787"/>
            <a:chOff x="6056313" y="163513"/>
            <a:chExt cx="6121399" cy="6681787"/>
          </a:xfrm>
        </p:grpSpPr>
        <p:sp>
          <p:nvSpPr>
            <p:cNvPr id="9" name="Freeform 5">
              <a:extLst>
                <a:ext uri="{FF2B5EF4-FFF2-40B4-BE49-F238E27FC236}">
                  <a16:creationId xmlns:a16="http://schemas.microsoft.com/office/drawing/2014/main" id="{8283AA95-D6CF-4AA1-8EF5-42C325091E8D}"/>
                </a:ext>
              </a:extLst>
            </p:cNvPr>
            <p:cNvSpPr>
              <a:spLocks/>
            </p:cNvSpPr>
            <p:nvPr userDrawn="1"/>
          </p:nvSpPr>
          <p:spPr bwMode="auto">
            <a:xfrm>
              <a:off x="9040813" y="3278188"/>
              <a:ext cx="2571750" cy="2559050"/>
            </a:xfrm>
            <a:custGeom>
              <a:avLst/>
              <a:gdLst>
                <a:gd name="T0" fmla="*/ 8 w 7143"/>
                <a:gd name="T1" fmla="*/ 3300 h 7105"/>
                <a:gd name="T2" fmla="*/ 77 w 7143"/>
                <a:gd name="T3" fmla="*/ 4379 h 7105"/>
                <a:gd name="T4" fmla="*/ 1107 w 7143"/>
                <a:gd name="T5" fmla="*/ 6356 h 7105"/>
                <a:gd name="T6" fmla="*/ 3199 w 7143"/>
                <a:gd name="T7" fmla="*/ 7105 h 7105"/>
                <a:gd name="T8" fmla="*/ 3204 w 7143"/>
                <a:gd name="T9" fmla="*/ 7105 h 7105"/>
                <a:gd name="T10" fmla="*/ 4040 w 7143"/>
                <a:gd name="T11" fmla="*/ 7003 h 7105"/>
                <a:gd name="T12" fmla="*/ 4960 w 7143"/>
                <a:gd name="T13" fmla="*/ 6645 h 7105"/>
                <a:gd name="T14" fmla="*/ 5643 w 7143"/>
                <a:gd name="T15" fmla="*/ 6190 h 7105"/>
                <a:gd name="T16" fmla="*/ 7096 w 7143"/>
                <a:gd name="T17" fmla="*/ 3420 h 7105"/>
                <a:gd name="T18" fmla="*/ 7143 w 7143"/>
                <a:gd name="T19" fmla="*/ 2615 h 7105"/>
                <a:gd name="T20" fmla="*/ 7143 w 7143"/>
                <a:gd name="T21" fmla="*/ 2585 h 7105"/>
                <a:gd name="T22" fmla="*/ 7141 w 7143"/>
                <a:gd name="T23" fmla="*/ 2442 h 7105"/>
                <a:gd name="T24" fmla="*/ 6559 w 7143"/>
                <a:gd name="T25" fmla="*/ 673 h 7105"/>
                <a:gd name="T26" fmla="*/ 5077 w 7143"/>
                <a:gd name="T27" fmla="*/ 103 h 7105"/>
                <a:gd name="T28" fmla="*/ 3099 w 7143"/>
                <a:gd name="T29" fmla="*/ 9 h 7105"/>
                <a:gd name="T30" fmla="*/ 851 w 7143"/>
                <a:gd name="T31" fmla="*/ 337 h 7105"/>
                <a:gd name="T32" fmla="*/ 269 w 7143"/>
                <a:gd name="T33" fmla="*/ 880 h 7105"/>
                <a:gd name="T34" fmla="*/ 0 w 7143"/>
                <a:gd name="T35" fmla="*/ 2442 h 7105"/>
                <a:gd name="T36" fmla="*/ 0 w 7143"/>
                <a:gd name="T37" fmla="*/ 2475 h 7105"/>
                <a:gd name="T38" fmla="*/ 4 w 7143"/>
                <a:gd name="T39" fmla="*/ 2812 h 7105"/>
                <a:gd name="T40" fmla="*/ 8 w 7143"/>
                <a:gd name="T41" fmla="*/ 3300 h 7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43" h="7105">
                  <a:moveTo>
                    <a:pt x="8" y="3300"/>
                  </a:moveTo>
                  <a:cubicBezTo>
                    <a:pt x="11" y="3661"/>
                    <a:pt x="18" y="4024"/>
                    <a:pt x="77" y="4379"/>
                  </a:cubicBezTo>
                  <a:cubicBezTo>
                    <a:pt x="198" y="5107"/>
                    <a:pt x="508" y="5832"/>
                    <a:pt x="1107" y="6356"/>
                  </a:cubicBezTo>
                  <a:cubicBezTo>
                    <a:pt x="1670" y="6847"/>
                    <a:pt x="2425" y="7105"/>
                    <a:pt x="3199" y="7105"/>
                  </a:cubicBezTo>
                  <a:lnTo>
                    <a:pt x="3204" y="7105"/>
                  </a:lnTo>
                  <a:cubicBezTo>
                    <a:pt x="3483" y="7105"/>
                    <a:pt x="3765" y="7071"/>
                    <a:pt x="4040" y="7003"/>
                  </a:cubicBezTo>
                  <a:cubicBezTo>
                    <a:pt x="4364" y="6922"/>
                    <a:pt x="4673" y="6800"/>
                    <a:pt x="4960" y="6645"/>
                  </a:cubicBezTo>
                  <a:cubicBezTo>
                    <a:pt x="5204" y="6513"/>
                    <a:pt x="5432" y="6360"/>
                    <a:pt x="5643" y="6190"/>
                  </a:cubicBezTo>
                  <a:cubicBezTo>
                    <a:pt x="6574" y="5442"/>
                    <a:pt x="6970" y="4505"/>
                    <a:pt x="7096" y="3420"/>
                  </a:cubicBezTo>
                  <a:cubicBezTo>
                    <a:pt x="7127" y="3153"/>
                    <a:pt x="7143" y="2884"/>
                    <a:pt x="7143" y="2615"/>
                  </a:cubicBezTo>
                  <a:lnTo>
                    <a:pt x="7143" y="2585"/>
                  </a:lnTo>
                  <a:cubicBezTo>
                    <a:pt x="7143" y="2537"/>
                    <a:pt x="7142" y="2490"/>
                    <a:pt x="7141" y="2442"/>
                  </a:cubicBezTo>
                  <a:cubicBezTo>
                    <a:pt x="7128" y="1830"/>
                    <a:pt x="7029" y="1151"/>
                    <a:pt x="6559" y="673"/>
                  </a:cubicBezTo>
                  <a:cubicBezTo>
                    <a:pt x="6171" y="279"/>
                    <a:pt x="5606" y="160"/>
                    <a:pt x="5077" y="103"/>
                  </a:cubicBezTo>
                  <a:cubicBezTo>
                    <a:pt x="4420" y="33"/>
                    <a:pt x="3759" y="0"/>
                    <a:pt x="3099" y="9"/>
                  </a:cubicBezTo>
                  <a:cubicBezTo>
                    <a:pt x="2366" y="20"/>
                    <a:pt x="1526" y="15"/>
                    <a:pt x="851" y="337"/>
                  </a:cubicBezTo>
                  <a:cubicBezTo>
                    <a:pt x="595" y="459"/>
                    <a:pt x="385" y="642"/>
                    <a:pt x="269" y="880"/>
                  </a:cubicBezTo>
                  <a:cubicBezTo>
                    <a:pt x="41" y="1347"/>
                    <a:pt x="1" y="1916"/>
                    <a:pt x="0" y="2442"/>
                  </a:cubicBezTo>
                  <a:lnTo>
                    <a:pt x="0" y="2475"/>
                  </a:lnTo>
                  <a:cubicBezTo>
                    <a:pt x="0" y="2590"/>
                    <a:pt x="2" y="2702"/>
                    <a:pt x="4" y="2812"/>
                  </a:cubicBezTo>
                  <a:cubicBezTo>
                    <a:pt x="7" y="2974"/>
                    <a:pt x="7" y="3137"/>
                    <a:pt x="8" y="3300"/>
                  </a:cubicBezTo>
                  <a:close/>
                </a:path>
              </a:pathLst>
            </a:custGeom>
            <a:solidFill>
              <a:srgbClr val="C66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6">
              <a:extLst>
                <a:ext uri="{FF2B5EF4-FFF2-40B4-BE49-F238E27FC236}">
                  <a16:creationId xmlns:a16="http://schemas.microsoft.com/office/drawing/2014/main" id="{3683C4C9-8ADD-40FB-A76A-A60E1E97D133}"/>
                </a:ext>
              </a:extLst>
            </p:cNvPr>
            <p:cNvSpPr>
              <a:spLocks/>
            </p:cNvSpPr>
            <p:nvPr userDrawn="1"/>
          </p:nvSpPr>
          <p:spPr bwMode="auto">
            <a:xfrm>
              <a:off x="6475413" y="4735513"/>
              <a:ext cx="2371725" cy="2109787"/>
            </a:xfrm>
            <a:custGeom>
              <a:avLst/>
              <a:gdLst>
                <a:gd name="T0" fmla="*/ 1672 w 6585"/>
                <a:gd name="T1" fmla="*/ 5855 h 5855"/>
                <a:gd name="T2" fmla="*/ 1514 w 6585"/>
                <a:gd name="T3" fmla="*/ 5676 h 5855"/>
                <a:gd name="T4" fmla="*/ 1520 w 6585"/>
                <a:gd name="T5" fmla="*/ 4989 h 5855"/>
                <a:gd name="T6" fmla="*/ 2218 w 6585"/>
                <a:gd name="T7" fmla="*/ 4983 h 5855"/>
                <a:gd name="T8" fmla="*/ 2992 w 6585"/>
                <a:gd name="T9" fmla="*/ 5194 h 5855"/>
                <a:gd name="T10" fmla="*/ 3334 w 6585"/>
                <a:gd name="T11" fmla="*/ 5136 h 5855"/>
                <a:gd name="T12" fmla="*/ 3290 w 6585"/>
                <a:gd name="T13" fmla="*/ 4696 h 5855"/>
                <a:gd name="T14" fmla="*/ 1874 w 6585"/>
                <a:gd name="T15" fmla="*/ 4387 h 5855"/>
                <a:gd name="T16" fmla="*/ 648 w 6585"/>
                <a:gd name="T17" fmla="*/ 4200 h 5855"/>
                <a:gd name="T18" fmla="*/ 192 w 6585"/>
                <a:gd name="T19" fmla="*/ 3965 h 5855"/>
                <a:gd name="T20" fmla="*/ 63 w 6585"/>
                <a:gd name="T21" fmla="*/ 3487 h 5855"/>
                <a:gd name="T22" fmla="*/ 775 w 6585"/>
                <a:gd name="T23" fmla="*/ 3144 h 5855"/>
                <a:gd name="T24" fmla="*/ 1667 w 6585"/>
                <a:gd name="T25" fmla="*/ 2205 h 5855"/>
                <a:gd name="T26" fmla="*/ 1359 w 6585"/>
                <a:gd name="T27" fmla="*/ 1520 h 5855"/>
                <a:gd name="T28" fmla="*/ 1403 w 6585"/>
                <a:gd name="T29" fmla="*/ 1023 h 5855"/>
                <a:gd name="T30" fmla="*/ 1809 w 6585"/>
                <a:gd name="T31" fmla="*/ 739 h 5855"/>
                <a:gd name="T32" fmla="*/ 2410 w 6585"/>
                <a:gd name="T33" fmla="*/ 1269 h 5855"/>
                <a:gd name="T34" fmla="*/ 2905 w 6585"/>
                <a:gd name="T35" fmla="*/ 1959 h 5855"/>
                <a:gd name="T36" fmla="*/ 3097 w 6585"/>
                <a:gd name="T37" fmla="*/ 2036 h 5855"/>
                <a:gd name="T38" fmla="*/ 3281 w 6585"/>
                <a:gd name="T39" fmla="*/ 1758 h 5855"/>
                <a:gd name="T40" fmla="*/ 3344 w 6585"/>
                <a:gd name="T41" fmla="*/ 985 h 5855"/>
                <a:gd name="T42" fmla="*/ 3554 w 6585"/>
                <a:gd name="T43" fmla="*/ 301 h 5855"/>
                <a:gd name="T44" fmla="*/ 4197 w 6585"/>
                <a:gd name="T45" fmla="*/ 109 h 5855"/>
                <a:gd name="T46" fmla="*/ 4423 w 6585"/>
                <a:gd name="T47" fmla="*/ 884 h 5855"/>
                <a:gd name="T48" fmla="*/ 4131 w 6585"/>
                <a:gd name="T49" fmla="*/ 2115 h 5855"/>
                <a:gd name="T50" fmla="*/ 4174 w 6585"/>
                <a:gd name="T51" fmla="*/ 3343 h 5855"/>
                <a:gd name="T52" fmla="*/ 4410 w 6585"/>
                <a:gd name="T53" fmla="*/ 3636 h 5855"/>
                <a:gd name="T54" fmla="*/ 5012 w 6585"/>
                <a:gd name="T55" fmla="*/ 2348 h 5855"/>
                <a:gd name="T56" fmla="*/ 5930 w 6585"/>
                <a:gd name="T57" fmla="*/ 2973 h 5855"/>
                <a:gd name="T58" fmla="*/ 5151 w 6585"/>
                <a:gd name="T59" fmla="*/ 4718 h 5855"/>
                <a:gd name="T60" fmla="*/ 5220 w 6585"/>
                <a:gd name="T61" fmla="*/ 4972 h 5855"/>
                <a:gd name="T62" fmla="*/ 5563 w 6585"/>
                <a:gd name="T63" fmla="*/ 4912 h 5855"/>
                <a:gd name="T64" fmla="*/ 5765 w 6585"/>
                <a:gd name="T65" fmla="*/ 4538 h 5855"/>
                <a:gd name="T66" fmla="*/ 5986 w 6585"/>
                <a:gd name="T67" fmla="*/ 4225 h 5855"/>
                <a:gd name="T68" fmla="*/ 6500 w 6585"/>
                <a:gd name="T69" fmla="*/ 4536 h 5855"/>
                <a:gd name="T70" fmla="*/ 5587 w 6585"/>
                <a:gd name="T71" fmla="*/ 5855 h 5855"/>
                <a:gd name="T72" fmla="*/ 1672 w 6585"/>
                <a:gd name="T73" fmla="*/ 5855 h 5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585" h="5855">
                  <a:moveTo>
                    <a:pt x="1672" y="5855"/>
                  </a:moveTo>
                  <a:cubicBezTo>
                    <a:pt x="1615" y="5802"/>
                    <a:pt x="1564" y="5741"/>
                    <a:pt x="1514" y="5676"/>
                  </a:cubicBezTo>
                  <a:cubicBezTo>
                    <a:pt x="1409" y="5480"/>
                    <a:pt x="1366" y="5165"/>
                    <a:pt x="1520" y="4989"/>
                  </a:cubicBezTo>
                  <a:cubicBezTo>
                    <a:pt x="1690" y="4796"/>
                    <a:pt x="1990" y="4893"/>
                    <a:pt x="2218" y="4983"/>
                  </a:cubicBezTo>
                  <a:cubicBezTo>
                    <a:pt x="2466" y="5081"/>
                    <a:pt x="2726" y="5152"/>
                    <a:pt x="2992" y="5194"/>
                  </a:cubicBezTo>
                  <a:cubicBezTo>
                    <a:pt x="3109" y="5213"/>
                    <a:pt x="3245" y="5220"/>
                    <a:pt x="3334" y="5136"/>
                  </a:cubicBezTo>
                  <a:cubicBezTo>
                    <a:pt x="3456" y="5019"/>
                    <a:pt x="3398" y="4814"/>
                    <a:pt x="3290" y="4696"/>
                  </a:cubicBezTo>
                  <a:cubicBezTo>
                    <a:pt x="2959" y="4334"/>
                    <a:pt x="2377" y="4390"/>
                    <a:pt x="1874" y="4387"/>
                  </a:cubicBezTo>
                  <a:cubicBezTo>
                    <a:pt x="1456" y="4384"/>
                    <a:pt x="1041" y="4321"/>
                    <a:pt x="648" y="4200"/>
                  </a:cubicBezTo>
                  <a:cubicBezTo>
                    <a:pt x="482" y="4149"/>
                    <a:pt x="314" y="4085"/>
                    <a:pt x="192" y="3965"/>
                  </a:cubicBezTo>
                  <a:cubicBezTo>
                    <a:pt x="69" y="3845"/>
                    <a:pt x="0" y="3656"/>
                    <a:pt x="63" y="3487"/>
                  </a:cubicBezTo>
                  <a:cubicBezTo>
                    <a:pt x="161" y="3224"/>
                    <a:pt x="508" y="3086"/>
                    <a:pt x="775" y="3144"/>
                  </a:cubicBezTo>
                  <a:cubicBezTo>
                    <a:pt x="2675" y="3551"/>
                    <a:pt x="1781" y="2455"/>
                    <a:pt x="1667" y="2205"/>
                  </a:cubicBezTo>
                  <a:cubicBezTo>
                    <a:pt x="1553" y="1956"/>
                    <a:pt x="1425" y="1789"/>
                    <a:pt x="1359" y="1520"/>
                  </a:cubicBezTo>
                  <a:cubicBezTo>
                    <a:pt x="1319" y="1358"/>
                    <a:pt x="1325" y="1178"/>
                    <a:pt x="1403" y="1023"/>
                  </a:cubicBezTo>
                  <a:cubicBezTo>
                    <a:pt x="1481" y="869"/>
                    <a:pt x="1639" y="747"/>
                    <a:pt x="1809" y="739"/>
                  </a:cubicBezTo>
                  <a:cubicBezTo>
                    <a:pt x="2124" y="725"/>
                    <a:pt x="2251" y="1006"/>
                    <a:pt x="2410" y="1269"/>
                  </a:cubicBezTo>
                  <a:cubicBezTo>
                    <a:pt x="2568" y="1531"/>
                    <a:pt x="2666" y="1768"/>
                    <a:pt x="2905" y="1959"/>
                  </a:cubicBezTo>
                  <a:cubicBezTo>
                    <a:pt x="2960" y="2004"/>
                    <a:pt x="3025" y="2048"/>
                    <a:pt x="3097" y="2036"/>
                  </a:cubicBezTo>
                  <a:cubicBezTo>
                    <a:pt x="3214" y="2018"/>
                    <a:pt x="3267" y="1875"/>
                    <a:pt x="3281" y="1758"/>
                  </a:cubicBezTo>
                  <a:cubicBezTo>
                    <a:pt x="3308" y="1519"/>
                    <a:pt x="3336" y="1225"/>
                    <a:pt x="3344" y="985"/>
                  </a:cubicBezTo>
                  <a:cubicBezTo>
                    <a:pt x="3352" y="746"/>
                    <a:pt x="3401" y="493"/>
                    <a:pt x="3554" y="301"/>
                  </a:cubicBezTo>
                  <a:cubicBezTo>
                    <a:pt x="3708" y="108"/>
                    <a:pt x="3990" y="0"/>
                    <a:pt x="4197" y="109"/>
                  </a:cubicBezTo>
                  <a:cubicBezTo>
                    <a:pt x="4449" y="242"/>
                    <a:pt x="4469" y="594"/>
                    <a:pt x="4423" y="884"/>
                  </a:cubicBezTo>
                  <a:cubicBezTo>
                    <a:pt x="4356" y="1299"/>
                    <a:pt x="4216" y="1702"/>
                    <a:pt x="4131" y="2115"/>
                  </a:cubicBezTo>
                  <a:cubicBezTo>
                    <a:pt x="4046" y="2528"/>
                    <a:pt x="4019" y="2965"/>
                    <a:pt x="4174" y="3343"/>
                  </a:cubicBezTo>
                  <a:cubicBezTo>
                    <a:pt x="4240" y="3505"/>
                    <a:pt x="4233" y="3633"/>
                    <a:pt x="4410" y="3636"/>
                  </a:cubicBezTo>
                  <a:cubicBezTo>
                    <a:pt x="4635" y="3641"/>
                    <a:pt x="4944" y="2597"/>
                    <a:pt x="5012" y="2348"/>
                  </a:cubicBezTo>
                  <a:cubicBezTo>
                    <a:pt x="5265" y="1418"/>
                    <a:pt x="6229" y="2091"/>
                    <a:pt x="5930" y="2973"/>
                  </a:cubicBezTo>
                  <a:cubicBezTo>
                    <a:pt x="5689" y="3683"/>
                    <a:pt x="5190" y="4088"/>
                    <a:pt x="5151" y="4718"/>
                  </a:cubicBezTo>
                  <a:cubicBezTo>
                    <a:pt x="5145" y="4810"/>
                    <a:pt x="5154" y="4912"/>
                    <a:pt x="5220" y="4972"/>
                  </a:cubicBezTo>
                  <a:cubicBezTo>
                    <a:pt x="5313" y="5054"/>
                    <a:pt x="5474" y="5008"/>
                    <a:pt x="5563" y="4912"/>
                  </a:cubicBezTo>
                  <a:cubicBezTo>
                    <a:pt x="5653" y="4816"/>
                    <a:pt x="5719" y="4660"/>
                    <a:pt x="5765" y="4538"/>
                  </a:cubicBezTo>
                  <a:cubicBezTo>
                    <a:pt x="5810" y="4416"/>
                    <a:pt x="5873" y="4289"/>
                    <a:pt x="5986" y="4225"/>
                  </a:cubicBezTo>
                  <a:cubicBezTo>
                    <a:pt x="6201" y="4103"/>
                    <a:pt x="6458" y="4301"/>
                    <a:pt x="6500" y="4536"/>
                  </a:cubicBezTo>
                  <a:cubicBezTo>
                    <a:pt x="6585" y="5012"/>
                    <a:pt x="5918" y="5310"/>
                    <a:pt x="5587" y="5855"/>
                  </a:cubicBezTo>
                  <a:lnTo>
                    <a:pt x="1672" y="5855"/>
                  </a:lnTo>
                  <a:close/>
                </a:path>
              </a:pathLst>
            </a:custGeom>
            <a:solidFill>
              <a:srgbClr val="2C52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7">
              <a:extLst>
                <a:ext uri="{FF2B5EF4-FFF2-40B4-BE49-F238E27FC236}">
                  <a16:creationId xmlns:a16="http://schemas.microsoft.com/office/drawing/2014/main" id="{3BBD8ED3-AA58-4320-8E9C-A40443255DD6}"/>
                </a:ext>
              </a:extLst>
            </p:cNvPr>
            <p:cNvSpPr>
              <a:spLocks/>
            </p:cNvSpPr>
            <p:nvPr userDrawn="1"/>
          </p:nvSpPr>
          <p:spPr bwMode="auto">
            <a:xfrm>
              <a:off x="6056313" y="990600"/>
              <a:ext cx="2606675" cy="2571750"/>
            </a:xfrm>
            <a:custGeom>
              <a:avLst/>
              <a:gdLst>
                <a:gd name="T0" fmla="*/ 2351 w 7239"/>
                <a:gd name="T1" fmla="*/ 834 h 7139"/>
                <a:gd name="T2" fmla="*/ 1928 w 7239"/>
                <a:gd name="T3" fmla="*/ 1087 h 7139"/>
                <a:gd name="T4" fmla="*/ 1777 w 7239"/>
                <a:gd name="T5" fmla="*/ 1198 h 7139"/>
                <a:gd name="T6" fmla="*/ 1125 w 7239"/>
                <a:gd name="T7" fmla="*/ 1840 h 7139"/>
                <a:gd name="T8" fmla="*/ 618 w 7239"/>
                <a:gd name="T9" fmla="*/ 2616 h 7139"/>
                <a:gd name="T10" fmla="*/ 279 w 7239"/>
                <a:gd name="T11" fmla="*/ 3451 h 7139"/>
                <a:gd name="T12" fmla="*/ 160 w 7239"/>
                <a:gd name="T13" fmla="*/ 3925 h 7139"/>
                <a:gd name="T14" fmla="*/ 382 w 7239"/>
                <a:gd name="T15" fmla="*/ 6167 h 7139"/>
                <a:gd name="T16" fmla="*/ 2189 w 7239"/>
                <a:gd name="T17" fmla="*/ 7079 h 7139"/>
                <a:gd name="T18" fmla="*/ 4522 w 7239"/>
                <a:gd name="T19" fmla="*/ 6851 h 7139"/>
                <a:gd name="T20" fmla="*/ 6688 w 7239"/>
                <a:gd name="T21" fmla="*/ 5588 h 7139"/>
                <a:gd name="T22" fmla="*/ 7062 w 7239"/>
                <a:gd name="T23" fmla="*/ 4429 h 7139"/>
                <a:gd name="T24" fmla="*/ 7165 w 7239"/>
                <a:gd name="T25" fmla="*/ 3064 h 7139"/>
                <a:gd name="T26" fmla="*/ 7239 w 7239"/>
                <a:gd name="T27" fmla="*/ 1785 h 7139"/>
                <a:gd name="T28" fmla="*/ 7239 w 7239"/>
                <a:gd name="T29" fmla="*/ 1753 h 7139"/>
                <a:gd name="T30" fmla="*/ 7047 w 7239"/>
                <a:gd name="T31" fmla="*/ 679 h 7139"/>
                <a:gd name="T32" fmla="*/ 6313 w 7239"/>
                <a:gd name="T33" fmla="*/ 77 h 7139"/>
                <a:gd name="T34" fmla="*/ 5695 w 7239"/>
                <a:gd name="T35" fmla="*/ 1 h 7139"/>
                <a:gd name="T36" fmla="*/ 4560 w 7239"/>
                <a:gd name="T37" fmla="*/ 96 h 7139"/>
                <a:gd name="T38" fmla="*/ 3671 w 7239"/>
                <a:gd name="T39" fmla="*/ 278 h 7139"/>
                <a:gd name="T40" fmla="*/ 3422 w 7239"/>
                <a:gd name="T41" fmla="*/ 354 h 7139"/>
                <a:gd name="T42" fmla="*/ 2548 w 7239"/>
                <a:gd name="T43" fmla="*/ 734 h 7139"/>
                <a:gd name="T44" fmla="*/ 2351 w 7239"/>
                <a:gd name="T45" fmla="*/ 834 h 7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239" h="7139">
                  <a:moveTo>
                    <a:pt x="2351" y="834"/>
                  </a:moveTo>
                  <a:cubicBezTo>
                    <a:pt x="2205" y="911"/>
                    <a:pt x="2063" y="993"/>
                    <a:pt x="1928" y="1087"/>
                  </a:cubicBezTo>
                  <a:cubicBezTo>
                    <a:pt x="1877" y="1123"/>
                    <a:pt x="1826" y="1160"/>
                    <a:pt x="1777" y="1198"/>
                  </a:cubicBezTo>
                  <a:cubicBezTo>
                    <a:pt x="1537" y="1387"/>
                    <a:pt x="1318" y="1603"/>
                    <a:pt x="1125" y="1840"/>
                  </a:cubicBezTo>
                  <a:cubicBezTo>
                    <a:pt x="929" y="2080"/>
                    <a:pt x="760" y="2341"/>
                    <a:pt x="618" y="2616"/>
                  </a:cubicBezTo>
                  <a:cubicBezTo>
                    <a:pt x="479" y="2883"/>
                    <a:pt x="366" y="3164"/>
                    <a:pt x="279" y="3451"/>
                  </a:cubicBezTo>
                  <a:cubicBezTo>
                    <a:pt x="232" y="3607"/>
                    <a:pt x="190" y="3765"/>
                    <a:pt x="160" y="3925"/>
                  </a:cubicBezTo>
                  <a:cubicBezTo>
                    <a:pt x="0" y="4730"/>
                    <a:pt x="26" y="5575"/>
                    <a:pt x="382" y="6167"/>
                  </a:cubicBezTo>
                  <a:cubicBezTo>
                    <a:pt x="753" y="6785"/>
                    <a:pt x="1460" y="7020"/>
                    <a:pt x="2189" y="7079"/>
                  </a:cubicBezTo>
                  <a:cubicBezTo>
                    <a:pt x="2935" y="7139"/>
                    <a:pt x="3729" y="7055"/>
                    <a:pt x="4522" y="6851"/>
                  </a:cubicBezTo>
                  <a:cubicBezTo>
                    <a:pt x="5254" y="6662"/>
                    <a:pt x="6168" y="6359"/>
                    <a:pt x="6688" y="5588"/>
                  </a:cubicBezTo>
                  <a:cubicBezTo>
                    <a:pt x="6933" y="5224"/>
                    <a:pt x="7021" y="4815"/>
                    <a:pt x="7062" y="4429"/>
                  </a:cubicBezTo>
                  <a:cubicBezTo>
                    <a:pt x="7111" y="3971"/>
                    <a:pt x="7132" y="3518"/>
                    <a:pt x="7165" y="3064"/>
                  </a:cubicBezTo>
                  <a:cubicBezTo>
                    <a:pt x="7196" y="2637"/>
                    <a:pt x="7238" y="2205"/>
                    <a:pt x="7239" y="1785"/>
                  </a:cubicBezTo>
                  <a:lnTo>
                    <a:pt x="7239" y="1753"/>
                  </a:lnTo>
                  <a:cubicBezTo>
                    <a:pt x="7238" y="1370"/>
                    <a:pt x="7198" y="988"/>
                    <a:pt x="7047" y="679"/>
                  </a:cubicBezTo>
                  <a:cubicBezTo>
                    <a:pt x="6896" y="370"/>
                    <a:pt x="6638" y="170"/>
                    <a:pt x="6313" y="77"/>
                  </a:cubicBezTo>
                  <a:cubicBezTo>
                    <a:pt x="6113" y="19"/>
                    <a:pt x="5903" y="1"/>
                    <a:pt x="5695" y="1"/>
                  </a:cubicBezTo>
                  <a:cubicBezTo>
                    <a:pt x="5315" y="0"/>
                    <a:pt x="4935" y="42"/>
                    <a:pt x="4560" y="96"/>
                  </a:cubicBezTo>
                  <a:cubicBezTo>
                    <a:pt x="4260" y="139"/>
                    <a:pt x="3963" y="197"/>
                    <a:pt x="3671" y="278"/>
                  </a:cubicBezTo>
                  <a:cubicBezTo>
                    <a:pt x="3588" y="301"/>
                    <a:pt x="3504" y="326"/>
                    <a:pt x="3422" y="354"/>
                  </a:cubicBezTo>
                  <a:cubicBezTo>
                    <a:pt x="3120" y="454"/>
                    <a:pt x="2833" y="595"/>
                    <a:pt x="2548" y="734"/>
                  </a:cubicBezTo>
                  <a:cubicBezTo>
                    <a:pt x="2482" y="767"/>
                    <a:pt x="2416" y="800"/>
                    <a:pt x="2351" y="834"/>
                  </a:cubicBezTo>
                  <a:close/>
                </a:path>
              </a:pathLst>
            </a:custGeom>
            <a:solidFill>
              <a:srgbClr val="E0C0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8">
              <a:extLst>
                <a:ext uri="{FF2B5EF4-FFF2-40B4-BE49-F238E27FC236}">
                  <a16:creationId xmlns:a16="http://schemas.microsoft.com/office/drawing/2014/main" id="{26C33C88-6212-40EB-8019-FAFC90F4B5A8}"/>
                </a:ext>
              </a:extLst>
            </p:cNvPr>
            <p:cNvSpPr>
              <a:spLocks/>
            </p:cNvSpPr>
            <p:nvPr userDrawn="1"/>
          </p:nvSpPr>
          <p:spPr bwMode="auto">
            <a:xfrm>
              <a:off x="6777038" y="1562100"/>
              <a:ext cx="277812" cy="381000"/>
            </a:xfrm>
            <a:custGeom>
              <a:avLst/>
              <a:gdLst>
                <a:gd name="T0" fmla="*/ 347 w 773"/>
                <a:gd name="T1" fmla="*/ 507 h 1055"/>
                <a:gd name="T2" fmla="*/ 328 w 773"/>
                <a:gd name="T3" fmla="*/ 524 h 1055"/>
                <a:gd name="T4" fmla="*/ 341 w 773"/>
                <a:gd name="T5" fmla="*/ 573 h 1055"/>
                <a:gd name="T6" fmla="*/ 392 w 773"/>
                <a:gd name="T7" fmla="*/ 912 h 1055"/>
                <a:gd name="T8" fmla="*/ 480 w 773"/>
                <a:gd name="T9" fmla="*/ 1020 h 1055"/>
                <a:gd name="T10" fmla="*/ 539 w 773"/>
                <a:gd name="T11" fmla="*/ 1047 h 1055"/>
                <a:gd name="T12" fmla="*/ 599 w 773"/>
                <a:gd name="T13" fmla="*/ 1051 h 1055"/>
                <a:gd name="T14" fmla="*/ 750 w 773"/>
                <a:gd name="T15" fmla="*/ 778 h 1055"/>
                <a:gd name="T16" fmla="*/ 758 w 773"/>
                <a:gd name="T17" fmla="*/ 490 h 1055"/>
                <a:gd name="T18" fmla="*/ 766 w 773"/>
                <a:gd name="T19" fmla="*/ 466 h 1055"/>
                <a:gd name="T20" fmla="*/ 769 w 773"/>
                <a:gd name="T21" fmla="*/ 433 h 1055"/>
                <a:gd name="T22" fmla="*/ 769 w 773"/>
                <a:gd name="T23" fmla="*/ 394 h 1055"/>
                <a:gd name="T24" fmla="*/ 767 w 773"/>
                <a:gd name="T25" fmla="*/ 350 h 1055"/>
                <a:gd name="T26" fmla="*/ 762 w 773"/>
                <a:gd name="T27" fmla="*/ 304 h 1055"/>
                <a:gd name="T28" fmla="*/ 756 w 773"/>
                <a:gd name="T29" fmla="*/ 258 h 1055"/>
                <a:gd name="T30" fmla="*/ 750 w 773"/>
                <a:gd name="T31" fmla="*/ 214 h 1055"/>
                <a:gd name="T32" fmla="*/ 743 w 773"/>
                <a:gd name="T33" fmla="*/ 174 h 1055"/>
                <a:gd name="T34" fmla="*/ 737 w 773"/>
                <a:gd name="T35" fmla="*/ 140 h 1055"/>
                <a:gd name="T36" fmla="*/ 729 w 773"/>
                <a:gd name="T37" fmla="*/ 103 h 1055"/>
                <a:gd name="T38" fmla="*/ 706 w 773"/>
                <a:gd name="T39" fmla="*/ 53 h 1055"/>
                <a:gd name="T40" fmla="*/ 659 w 773"/>
                <a:gd name="T41" fmla="*/ 14 h 1055"/>
                <a:gd name="T42" fmla="*/ 622 w 773"/>
                <a:gd name="T43" fmla="*/ 12 h 1055"/>
                <a:gd name="T44" fmla="*/ 568 w 773"/>
                <a:gd name="T45" fmla="*/ 66 h 1055"/>
                <a:gd name="T46" fmla="*/ 470 w 773"/>
                <a:gd name="T47" fmla="*/ 12 h 1055"/>
                <a:gd name="T48" fmla="*/ 417 w 773"/>
                <a:gd name="T49" fmla="*/ 73 h 1055"/>
                <a:gd name="T50" fmla="*/ 326 w 773"/>
                <a:gd name="T51" fmla="*/ 28 h 1055"/>
                <a:gd name="T52" fmla="*/ 258 w 773"/>
                <a:gd name="T53" fmla="*/ 111 h 1055"/>
                <a:gd name="T54" fmla="*/ 159 w 773"/>
                <a:gd name="T55" fmla="*/ 164 h 1055"/>
                <a:gd name="T56" fmla="*/ 0 w 773"/>
                <a:gd name="T57" fmla="*/ 301 h 1055"/>
                <a:gd name="T58" fmla="*/ 63 w 773"/>
                <a:gd name="T59" fmla="*/ 429 h 1055"/>
                <a:gd name="T60" fmla="*/ 211 w 773"/>
                <a:gd name="T61" fmla="*/ 468 h 1055"/>
                <a:gd name="T62" fmla="*/ 225 w 773"/>
                <a:gd name="T63" fmla="*/ 465 h 1055"/>
                <a:gd name="T64" fmla="*/ 238 w 773"/>
                <a:gd name="T65" fmla="*/ 430 h 1055"/>
                <a:gd name="T66" fmla="*/ 239 w 773"/>
                <a:gd name="T67" fmla="*/ 400 h 1055"/>
                <a:gd name="T68" fmla="*/ 335 w 773"/>
                <a:gd name="T69" fmla="*/ 380 h 1055"/>
                <a:gd name="T70" fmla="*/ 386 w 773"/>
                <a:gd name="T71" fmla="*/ 341 h 1055"/>
                <a:gd name="T72" fmla="*/ 394 w 773"/>
                <a:gd name="T73" fmla="*/ 316 h 1055"/>
                <a:gd name="T74" fmla="*/ 462 w 773"/>
                <a:gd name="T75" fmla="*/ 376 h 1055"/>
                <a:gd name="T76" fmla="*/ 568 w 773"/>
                <a:gd name="T77" fmla="*/ 270 h 1055"/>
                <a:gd name="T78" fmla="*/ 622 w 773"/>
                <a:gd name="T79" fmla="*/ 301 h 1055"/>
                <a:gd name="T80" fmla="*/ 493 w 773"/>
                <a:gd name="T81" fmla="*/ 467 h 1055"/>
                <a:gd name="T82" fmla="*/ 419 w 773"/>
                <a:gd name="T83" fmla="*/ 489 h 1055"/>
                <a:gd name="T84" fmla="*/ 347 w 773"/>
                <a:gd name="T85" fmla="*/ 507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73" h="1055">
                  <a:moveTo>
                    <a:pt x="347" y="507"/>
                  </a:moveTo>
                  <a:cubicBezTo>
                    <a:pt x="333" y="512"/>
                    <a:pt x="329" y="516"/>
                    <a:pt x="328" y="524"/>
                  </a:cubicBezTo>
                  <a:cubicBezTo>
                    <a:pt x="327" y="532"/>
                    <a:pt x="339" y="565"/>
                    <a:pt x="341" y="573"/>
                  </a:cubicBezTo>
                  <a:cubicBezTo>
                    <a:pt x="351" y="617"/>
                    <a:pt x="373" y="810"/>
                    <a:pt x="392" y="912"/>
                  </a:cubicBezTo>
                  <a:cubicBezTo>
                    <a:pt x="401" y="963"/>
                    <a:pt x="465" y="1010"/>
                    <a:pt x="480" y="1020"/>
                  </a:cubicBezTo>
                  <a:cubicBezTo>
                    <a:pt x="495" y="1030"/>
                    <a:pt x="522" y="1042"/>
                    <a:pt x="539" y="1047"/>
                  </a:cubicBezTo>
                  <a:cubicBezTo>
                    <a:pt x="556" y="1053"/>
                    <a:pt x="579" y="1055"/>
                    <a:pt x="599" y="1051"/>
                  </a:cubicBezTo>
                  <a:cubicBezTo>
                    <a:pt x="706" y="1032"/>
                    <a:pt x="773" y="915"/>
                    <a:pt x="750" y="778"/>
                  </a:cubicBezTo>
                  <a:cubicBezTo>
                    <a:pt x="728" y="642"/>
                    <a:pt x="720" y="566"/>
                    <a:pt x="758" y="490"/>
                  </a:cubicBezTo>
                  <a:cubicBezTo>
                    <a:pt x="762" y="482"/>
                    <a:pt x="764" y="474"/>
                    <a:pt x="766" y="466"/>
                  </a:cubicBezTo>
                  <a:cubicBezTo>
                    <a:pt x="768" y="455"/>
                    <a:pt x="768" y="444"/>
                    <a:pt x="769" y="433"/>
                  </a:cubicBezTo>
                  <a:cubicBezTo>
                    <a:pt x="770" y="420"/>
                    <a:pt x="770" y="407"/>
                    <a:pt x="769" y="394"/>
                  </a:cubicBezTo>
                  <a:cubicBezTo>
                    <a:pt x="769" y="379"/>
                    <a:pt x="768" y="365"/>
                    <a:pt x="767" y="350"/>
                  </a:cubicBezTo>
                  <a:cubicBezTo>
                    <a:pt x="765" y="335"/>
                    <a:pt x="764" y="320"/>
                    <a:pt x="762" y="304"/>
                  </a:cubicBezTo>
                  <a:cubicBezTo>
                    <a:pt x="760" y="289"/>
                    <a:pt x="758" y="274"/>
                    <a:pt x="756" y="258"/>
                  </a:cubicBezTo>
                  <a:cubicBezTo>
                    <a:pt x="754" y="244"/>
                    <a:pt x="752" y="229"/>
                    <a:pt x="750" y="214"/>
                  </a:cubicBezTo>
                  <a:cubicBezTo>
                    <a:pt x="747" y="201"/>
                    <a:pt x="745" y="188"/>
                    <a:pt x="743" y="174"/>
                  </a:cubicBezTo>
                  <a:cubicBezTo>
                    <a:pt x="741" y="163"/>
                    <a:pt x="739" y="152"/>
                    <a:pt x="737" y="140"/>
                  </a:cubicBezTo>
                  <a:cubicBezTo>
                    <a:pt x="734" y="128"/>
                    <a:pt x="732" y="116"/>
                    <a:pt x="729" y="103"/>
                  </a:cubicBezTo>
                  <a:cubicBezTo>
                    <a:pt x="725" y="85"/>
                    <a:pt x="716" y="68"/>
                    <a:pt x="706" y="53"/>
                  </a:cubicBezTo>
                  <a:cubicBezTo>
                    <a:pt x="694" y="36"/>
                    <a:pt x="679" y="21"/>
                    <a:pt x="659" y="14"/>
                  </a:cubicBezTo>
                  <a:cubicBezTo>
                    <a:pt x="647" y="10"/>
                    <a:pt x="634" y="9"/>
                    <a:pt x="622" y="12"/>
                  </a:cubicBezTo>
                  <a:cubicBezTo>
                    <a:pt x="563" y="29"/>
                    <a:pt x="568" y="66"/>
                    <a:pt x="568" y="66"/>
                  </a:cubicBezTo>
                  <a:cubicBezTo>
                    <a:pt x="568" y="66"/>
                    <a:pt x="524" y="0"/>
                    <a:pt x="470" y="12"/>
                  </a:cubicBezTo>
                  <a:cubicBezTo>
                    <a:pt x="422" y="23"/>
                    <a:pt x="417" y="73"/>
                    <a:pt x="417" y="73"/>
                  </a:cubicBezTo>
                  <a:cubicBezTo>
                    <a:pt x="417" y="73"/>
                    <a:pt x="379" y="12"/>
                    <a:pt x="326" y="28"/>
                  </a:cubicBezTo>
                  <a:cubicBezTo>
                    <a:pt x="273" y="43"/>
                    <a:pt x="265" y="81"/>
                    <a:pt x="258" y="111"/>
                  </a:cubicBezTo>
                  <a:cubicBezTo>
                    <a:pt x="250" y="141"/>
                    <a:pt x="235" y="156"/>
                    <a:pt x="159" y="164"/>
                  </a:cubicBezTo>
                  <a:cubicBezTo>
                    <a:pt x="83" y="172"/>
                    <a:pt x="0" y="232"/>
                    <a:pt x="0" y="301"/>
                  </a:cubicBezTo>
                  <a:cubicBezTo>
                    <a:pt x="0" y="347"/>
                    <a:pt x="12" y="394"/>
                    <a:pt x="63" y="429"/>
                  </a:cubicBezTo>
                  <a:cubicBezTo>
                    <a:pt x="114" y="464"/>
                    <a:pt x="206" y="468"/>
                    <a:pt x="211" y="468"/>
                  </a:cubicBezTo>
                  <a:cubicBezTo>
                    <a:pt x="216" y="468"/>
                    <a:pt x="221" y="467"/>
                    <a:pt x="225" y="465"/>
                  </a:cubicBezTo>
                  <a:cubicBezTo>
                    <a:pt x="243" y="459"/>
                    <a:pt x="241" y="445"/>
                    <a:pt x="238" y="430"/>
                  </a:cubicBezTo>
                  <a:cubicBezTo>
                    <a:pt x="237" y="427"/>
                    <a:pt x="226" y="402"/>
                    <a:pt x="239" y="400"/>
                  </a:cubicBezTo>
                  <a:cubicBezTo>
                    <a:pt x="243" y="399"/>
                    <a:pt x="325" y="383"/>
                    <a:pt x="335" y="380"/>
                  </a:cubicBezTo>
                  <a:cubicBezTo>
                    <a:pt x="342" y="378"/>
                    <a:pt x="370" y="372"/>
                    <a:pt x="386" y="341"/>
                  </a:cubicBezTo>
                  <a:cubicBezTo>
                    <a:pt x="391" y="333"/>
                    <a:pt x="394" y="325"/>
                    <a:pt x="394" y="316"/>
                  </a:cubicBezTo>
                  <a:cubicBezTo>
                    <a:pt x="394" y="316"/>
                    <a:pt x="409" y="384"/>
                    <a:pt x="462" y="376"/>
                  </a:cubicBezTo>
                  <a:cubicBezTo>
                    <a:pt x="515" y="369"/>
                    <a:pt x="552" y="325"/>
                    <a:pt x="568" y="270"/>
                  </a:cubicBezTo>
                  <a:cubicBezTo>
                    <a:pt x="572" y="259"/>
                    <a:pt x="606" y="248"/>
                    <a:pt x="622" y="301"/>
                  </a:cubicBezTo>
                  <a:cubicBezTo>
                    <a:pt x="643" y="369"/>
                    <a:pt x="568" y="445"/>
                    <a:pt x="493" y="467"/>
                  </a:cubicBezTo>
                  <a:cubicBezTo>
                    <a:pt x="468" y="475"/>
                    <a:pt x="443" y="482"/>
                    <a:pt x="419" y="489"/>
                  </a:cubicBezTo>
                  <a:cubicBezTo>
                    <a:pt x="400" y="495"/>
                    <a:pt x="347" y="507"/>
                    <a:pt x="347" y="507"/>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9">
              <a:extLst>
                <a:ext uri="{FF2B5EF4-FFF2-40B4-BE49-F238E27FC236}">
                  <a16:creationId xmlns:a16="http://schemas.microsoft.com/office/drawing/2014/main" id="{67BADCDE-B540-4CAC-B255-EBD5E5946772}"/>
                </a:ext>
              </a:extLst>
            </p:cNvPr>
            <p:cNvSpPr>
              <a:spLocks/>
            </p:cNvSpPr>
            <p:nvPr userDrawn="1"/>
          </p:nvSpPr>
          <p:spPr bwMode="auto">
            <a:xfrm>
              <a:off x="6753225" y="2398713"/>
              <a:ext cx="1074737" cy="811212"/>
            </a:xfrm>
            <a:custGeom>
              <a:avLst/>
              <a:gdLst>
                <a:gd name="T0" fmla="*/ 2544 w 2982"/>
                <a:gd name="T1" fmla="*/ 1764 h 2252"/>
                <a:gd name="T2" fmla="*/ 1068 w 2982"/>
                <a:gd name="T3" fmla="*/ 1619 h 2252"/>
                <a:gd name="T4" fmla="*/ 1042 w 2982"/>
                <a:gd name="T5" fmla="*/ 1597 h 2252"/>
                <a:gd name="T6" fmla="*/ 1111 w 2982"/>
                <a:gd name="T7" fmla="*/ 1492 h 2252"/>
                <a:gd name="T8" fmla="*/ 1106 w 2982"/>
                <a:gd name="T9" fmla="*/ 1358 h 2252"/>
                <a:gd name="T10" fmla="*/ 981 w 2982"/>
                <a:gd name="T11" fmla="*/ 1332 h 2252"/>
                <a:gd name="T12" fmla="*/ 920 w 2982"/>
                <a:gd name="T13" fmla="*/ 1417 h 2252"/>
                <a:gd name="T14" fmla="*/ 942 w 2982"/>
                <a:gd name="T15" fmla="*/ 1492 h 2252"/>
                <a:gd name="T16" fmla="*/ 934 w 2982"/>
                <a:gd name="T17" fmla="*/ 1544 h 2252"/>
                <a:gd name="T18" fmla="*/ 889 w 2982"/>
                <a:gd name="T19" fmla="*/ 1544 h 2252"/>
                <a:gd name="T20" fmla="*/ 679 w 2982"/>
                <a:gd name="T21" fmla="*/ 1454 h 2252"/>
                <a:gd name="T22" fmla="*/ 652 w 2982"/>
                <a:gd name="T23" fmla="*/ 1404 h 2252"/>
                <a:gd name="T24" fmla="*/ 841 w 2982"/>
                <a:gd name="T25" fmla="*/ 1338 h 2252"/>
                <a:gd name="T26" fmla="*/ 1162 w 2982"/>
                <a:gd name="T27" fmla="*/ 1170 h 2252"/>
                <a:gd name="T28" fmla="*/ 1275 w 2982"/>
                <a:gd name="T29" fmla="*/ 1303 h 2252"/>
                <a:gd name="T30" fmla="*/ 1209 w 2982"/>
                <a:gd name="T31" fmla="*/ 1542 h 2252"/>
                <a:gd name="T32" fmla="*/ 1576 w 2982"/>
                <a:gd name="T33" fmla="*/ 1256 h 2252"/>
                <a:gd name="T34" fmla="*/ 1643 w 2982"/>
                <a:gd name="T35" fmla="*/ 1176 h 2252"/>
                <a:gd name="T36" fmla="*/ 2018 w 2982"/>
                <a:gd name="T37" fmla="*/ 1015 h 2252"/>
                <a:gd name="T38" fmla="*/ 2103 w 2982"/>
                <a:gd name="T39" fmla="*/ 826 h 2252"/>
                <a:gd name="T40" fmla="*/ 2033 w 2982"/>
                <a:gd name="T41" fmla="*/ 617 h 2252"/>
                <a:gd name="T42" fmla="*/ 2102 w 2982"/>
                <a:gd name="T43" fmla="*/ 513 h 2252"/>
                <a:gd name="T44" fmla="*/ 2451 w 2982"/>
                <a:gd name="T45" fmla="*/ 427 h 2252"/>
                <a:gd name="T46" fmla="*/ 2486 w 2982"/>
                <a:gd name="T47" fmla="*/ 363 h 2252"/>
                <a:gd name="T48" fmla="*/ 2330 w 2982"/>
                <a:gd name="T49" fmla="*/ 39 h 2252"/>
                <a:gd name="T50" fmla="*/ 2273 w 2982"/>
                <a:gd name="T51" fmla="*/ 10 h 2252"/>
                <a:gd name="T52" fmla="*/ 1770 w 2982"/>
                <a:gd name="T53" fmla="*/ 178 h 2252"/>
                <a:gd name="T54" fmla="*/ 1653 w 2982"/>
                <a:gd name="T55" fmla="*/ 423 h 2252"/>
                <a:gd name="T56" fmla="*/ 1675 w 2982"/>
                <a:gd name="T57" fmla="*/ 561 h 2252"/>
                <a:gd name="T58" fmla="*/ 1590 w 2982"/>
                <a:gd name="T59" fmla="*/ 813 h 2252"/>
                <a:gd name="T60" fmla="*/ 1255 w 2982"/>
                <a:gd name="T61" fmla="*/ 989 h 2252"/>
                <a:gd name="T62" fmla="*/ 1085 w 2982"/>
                <a:gd name="T63" fmla="*/ 900 h 2252"/>
                <a:gd name="T64" fmla="*/ 1026 w 2982"/>
                <a:gd name="T65" fmla="*/ 704 h 2252"/>
                <a:gd name="T66" fmla="*/ 518 w 2982"/>
                <a:gd name="T67" fmla="*/ 489 h 2252"/>
                <a:gd name="T68" fmla="*/ 621 w 2982"/>
                <a:gd name="T69" fmla="*/ 615 h 2252"/>
                <a:gd name="T70" fmla="*/ 655 w 2982"/>
                <a:gd name="T71" fmla="*/ 700 h 2252"/>
                <a:gd name="T72" fmla="*/ 761 w 2982"/>
                <a:gd name="T73" fmla="*/ 777 h 2252"/>
                <a:gd name="T74" fmla="*/ 727 w 2982"/>
                <a:gd name="T75" fmla="*/ 794 h 2252"/>
                <a:gd name="T76" fmla="*/ 346 w 2982"/>
                <a:gd name="T77" fmla="*/ 990 h 2252"/>
                <a:gd name="T78" fmla="*/ 540 w 2982"/>
                <a:gd name="T79" fmla="*/ 1034 h 2252"/>
                <a:gd name="T80" fmla="*/ 740 w 2982"/>
                <a:gd name="T81" fmla="*/ 1091 h 2252"/>
                <a:gd name="T82" fmla="*/ 611 w 2982"/>
                <a:gd name="T83" fmla="*/ 1390 h 2252"/>
                <a:gd name="T84" fmla="*/ 567 w 2982"/>
                <a:gd name="T85" fmla="*/ 1410 h 2252"/>
                <a:gd name="T86" fmla="*/ 477 w 2982"/>
                <a:gd name="T87" fmla="*/ 1214 h 2252"/>
                <a:gd name="T88" fmla="*/ 454 w 2982"/>
                <a:gd name="T89" fmla="*/ 1158 h 2252"/>
                <a:gd name="T90" fmla="*/ 61 w 2982"/>
                <a:gd name="T91" fmla="*/ 1329 h 2252"/>
                <a:gd name="T92" fmla="*/ 223 w 2982"/>
                <a:gd name="T93" fmla="*/ 1647 h 2252"/>
                <a:gd name="T94" fmla="*/ 234 w 2982"/>
                <a:gd name="T95" fmla="*/ 1640 h 2252"/>
                <a:gd name="T96" fmla="*/ 257 w 2982"/>
                <a:gd name="T97" fmla="*/ 1534 h 2252"/>
                <a:gd name="T98" fmla="*/ 398 w 2982"/>
                <a:gd name="T99" fmla="*/ 1473 h 2252"/>
                <a:gd name="T100" fmla="*/ 789 w 2982"/>
                <a:gd name="T101" fmla="*/ 1677 h 2252"/>
                <a:gd name="T102" fmla="*/ 805 w 2982"/>
                <a:gd name="T103" fmla="*/ 1738 h 2252"/>
                <a:gd name="T104" fmla="*/ 702 w 2982"/>
                <a:gd name="T105" fmla="*/ 1874 h 2252"/>
                <a:gd name="T106" fmla="*/ 703 w 2982"/>
                <a:gd name="T107" fmla="*/ 2015 h 2252"/>
                <a:gd name="T108" fmla="*/ 839 w 2982"/>
                <a:gd name="T109" fmla="*/ 2041 h 2252"/>
                <a:gd name="T110" fmla="*/ 877 w 2982"/>
                <a:gd name="T111" fmla="*/ 1902 h 2252"/>
                <a:gd name="T112" fmla="*/ 905 w 2982"/>
                <a:gd name="T113" fmla="*/ 1774 h 2252"/>
                <a:gd name="T114" fmla="*/ 950 w 2982"/>
                <a:gd name="T115" fmla="*/ 1758 h 2252"/>
                <a:gd name="T116" fmla="*/ 1115 w 2982"/>
                <a:gd name="T117" fmla="*/ 1846 h 2252"/>
                <a:gd name="T118" fmla="*/ 2671 w 2982"/>
                <a:gd name="T119" fmla="*/ 2133 h 2252"/>
                <a:gd name="T120" fmla="*/ 2982 w 2982"/>
                <a:gd name="T121" fmla="*/ 2001 h 2252"/>
                <a:gd name="T122" fmla="*/ 2544 w 2982"/>
                <a:gd name="T123" fmla="*/ 1764 h 2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82" h="2252">
                  <a:moveTo>
                    <a:pt x="2544" y="1764"/>
                  </a:moveTo>
                  <a:cubicBezTo>
                    <a:pt x="1974" y="1902"/>
                    <a:pt x="1182" y="1672"/>
                    <a:pt x="1068" y="1619"/>
                  </a:cubicBezTo>
                  <a:cubicBezTo>
                    <a:pt x="1057" y="1614"/>
                    <a:pt x="1045" y="1603"/>
                    <a:pt x="1042" y="1597"/>
                  </a:cubicBezTo>
                  <a:cubicBezTo>
                    <a:pt x="1024" y="1561"/>
                    <a:pt x="1086" y="1528"/>
                    <a:pt x="1111" y="1492"/>
                  </a:cubicBezTo>
                  <a:cubicBezTo>
                    <a:pt x="1145" y="1446"/>
                    <a:pt x="1143" y="1400"/>
                    <a:pt x="1106" y="1358"/>
                  </a:cubicBezTo>
                  <a:cubicBezTo>
                    <a:pt x="1072" y="1319"/>
                    <a:pt x="1028" y="1308"/>
                    <a:pt x="981" y="1332"/>
                  </a:cubicBezTo>
                  <a:cubicBezTo>
                    <a:pt x="943" y="1351"/>
                    <a:pt x="921" y="1381"/>
                    <a:pt x="920" y="1417"/>
                  </a:cubicBezTo>
                  <a:cubicBezTo>
                    <a:pt x="918" y="1449"/>
                    <a:pt x="934" y="1480"/>
                    <a:pt x="942" y="1492"/>
                  </a:cubicBezTo>
                  <a:cubicBezTo>
                    <a:pt x="954" y="1512"/>
                    <a:pt x="947" y="1528"/>
                    <a:pt x="934" y="1544"/>
                  </a:cubicBezTo>
                  <a:cubicBezTo>
                    <a:pt x="920" y="1560"/>
                    <a:pt x="904" y="1550"/>
                    <a:pt x="889" y="1544"/>
                  </a:cubicBezTo>
                  <a:cubicBezTo>
                    <a:pt x="819" y="1515"/>
                    <a:pt x="749" y="1485"/>
                    <a:pt x="679" y="1454"/>
                  </a:cubicBezTo>
                  <a:cubicBezTo>
                    <a:pt x="649" y="1441"/>
                    <a:pt x="638" y="1441"/>
                    <a:pt x="652" y="1404"/>
                  </a:cubicBezTo>
                  <a:cubicBezTo>
                    <a:pt x="687" y="1313"/>
                    <a:pt x="763" y="1291"/>
                    <a:pt x="841" y="1338"/>
                  </a:cubicBezTo>
                  <a:cubicBezTo>
                    <a:pt x="910" y="1170"/>
                    <a:pt x="1031" y="1107"/>
                    <a:pt x="1162" y="1170"/>
                  </a:cubicBezTo>
                  <a:cubicBezTo>
                    <a:pt x="1219" y="1197"/>
                    <a:pt x="1255" y="1243"/>
                    <a:pt x="1275" y="1303"/>
                  </a:cubicBezTo>
                  <a:cubicBezTo>
                    <a:pt x="1307" y="1394"/>
                    <a:pt x="1271" y="1485"/>
                    <a:pt x="1209" y="1542"/>
                  </a:cubicBezTo>
                  <a:cubicBezTo>
                    <a:pt x="1318" y="1548"/>
                    <a:pt x="1539" y="1432"/>
                    <a:pt x="1576" y="1256"/>
                  </a:cubicBezTo>
                  <a:cubicBezTo>
                    <a:pt x="1585" y="1211"/>
                    <a:pt x="1606" y="1191"/>
                    <a:pt x="1643" y="1176"/>
                  </a:cubicBezTo>
                  <a:cubicBezTo>
                    <a:pt x="1768" y="1122"/>
                    <a:pt x="1893" y="1067"/>
                    <a:pt x="2018" y="1015"/>
                  </a:cubicBezTo>
                  <a:cubicBezTo>
                    <a:pt x="2125" y="970"/>
                    <a:pt x="2142" y="937"/>
                    <a:pt x="2103" y="826"/>
                  </a:cubicBezTo>
                  <a:cubicBezTo>
                    <a:pt x="2079" y="757"/>
                    <a:pt x="2049" y="690"/>
                    <a:pt x="2033" y="617"/>
                  </a:cubicBezTo>
                  <a:cubicBezTo>
                    <a:pt x="2020" y="555"/>
                    <a:pt x="2043" y="527"/>
                    <a:pt x="2102" y="513"/>
                  </a:cubicBezTo>
                  <a:cubicBezTo>
                    <a:pt x="2219" y="486"/>
                    <a:pt x="2335" y="455"/>
                    <a:pt x="2451" y="427"/>
                  </a:cubicBezTo>
                  <a:cubicBezTo>
                    <a:pt x="2488" y="418"/>
                    <a:pt x="2510" y="409"/>
                    <a:pt x="2486" y="363"/>
                  </a:cubicBezTo>
                  <a:cubicBezTo>
                    <a:pt x="2431" y="256"/>
                    <a:pt x="2381" y="147"/>
                    <a:pt x="2330" y="39"/>
                  </a:cubicBezTo>
                  <a:cubicBezTo>
                    <a:pt x="2318" y="13"/>
                    <a:pt x="2303" y="0"/>
                    <a:pt x="2273" y="10"/>
                  </a:cubicBezTo>
                  <a:cubicBezTo>
                    <a:pt x="2105" y="66"/>
                    <a:pt x="1931" y="102"/>
                    <a:pt x="1770" y="178"/>
                  </a:cubicBezTo>
                  <a:cubicBezTo>
                    <a:pt x="1653" y="234"/>
                    <a:pt x="1626" y="299"/>
                    <a:pt x="1653" y="423"/>
                  </a:cubicBezTo>
                  <a:cubicBezTo>
                    <a:pt x="1663" y="469"/>
                    <a:pt x="1667" y="515"/>
                    <a:pt x="1675" y="561"/>
                  </a:cubicBezTo>
                  <a:cubicBezTo>
                    <a:pt x="1692" y="660"/>
                    <a:pt x="1658" y="741"/>
                    <a:pt x="1590" y="813"/>
                  </a:cubicBezTo>
                  <a:cubicBezTo>
                    <a:pt x="1498" y="911"/>
                    <a:pt x="1379" y="956"/>
                    <a:pt x="1255" y="989"/>
                  </a:cubicBezTo>
                  <a:cubicBezTo>
                    <a:pt x="1161" y="1014"/>
                    <a:pt x="1119" y="993"/>
                    <a:pt x="1085" y="900"/>
                  </a:cubicBezTo>
                  <a:cubicBezTo>
                    <a:pt x="1061" y="836"/>
                    <a:pt x="1048" y="769"/>
                    <a:pt x="1026" y="704"/>
                  </a:cubicBezTo>
                  <a:cubicBezTo>
                    <a:pt x="953" y="489"/>
                    <a:pt x="671" y="377"/>
                    <a:pt x="518" y="489"/>
                  </a:cubicBezTo>
                  <a:cubicBezTo>
                    <a:pt x="566" y="491"/>
                    <a:pt x="663" y="535"/>
                    <a:pt x="621" y="615"/>
                  </a:cubicBezTo>
                  <a:cubicBezTo>
                    <a:pt x="606" y="644"/>
                    <a:pt x="623" y="683"/>
                    <a:pt x="655" y="700"/>
                  </a:cubicBezTo>
                  <a:cubicBezTo>
                    <a:pt x="697" y="722"/>
                    <a:pt x="760" y="756"/>
                    <a:pt x="761" y="777"/>
                  </a:cubicBezTo>
                  <a:cubicBezTo>
                    <a:pt x="763" y="798"/>
                    <a:pt x="741" y="795"/>
                    <a:pt x="727" y="794"/>
                  </a:cubicBezTo>
                  <a:cubicBezTo>
                    <a:pt x="529" y="778"/>
                    <a:pt x="362" y="852"/>
                    <a:pt x="346" y="990"/>
                  </a:cubicBezTo>
                  <a:cubicBezTo>
                    <a:pt x="429" y="948"/>
                    <a:pt x="479" y="935"/>
                    <a:pt x="540" y="1034"/>
                  </a:cubicBezTo>
                  <a:cubicBezTo>
                    <a:pt x="566" y="1076"/>
                    <a:pt x="677" y="1081"/>
                    <a:pt x="740" y="1091"/>
                  </a:cubicBezTo>
                  <a:cubicBezTo>
                    <a:pt x="606" y="1219"/>
                    <a:pt x="601" y="1291"/>
                    <a:pt x="611" y="1390"/>
                  </a:cubicBezTo>
                  <a:cubicBezTo>
                    <a:pt x="615" y="1434"/>
                    <a:pt x="621" y="1433"/>
                    <a:pt x="567" y="1410"/>
                  </a:cubicBezTo>
                  <a:cubicBezTo>
                    <a:pt x="446" y="1358"/>
                    <a:pt x="418" y="1308"/>
                    <a:pt x="477" y="1214"/>
                  </a:cubicBezTo>
                  <a:cubicBezTo>
                    <a:pt x="502" y="1175"/>
                    <a:pt x="481" y="1170"/>
                    <a:pt x="454" y="1158"/>
                  </a:cubicBezTo>
                  <a:cubicBezTo>
                    <a:pt x="311" y="1096"/>
                    <a:pt x="120" y="1178"/>
                    <a:pt x="61" y="1329"/>
                  </a:cubicBezTo>
                  <a:cubicBezTo>
                    <a:pt x="0" y="1483"/>
                    <a:pt x="70" y="1588"/>
                    <a:pt x="223" y="1647"/>
                  </a:cubicBezTo>
                  <a:cubicBezTo>
                    <a:pt x="228" y="1649"/>
                    <a:pt x="234" y="1646"/>
                    <a:pt x="234" y="1640"/>
                  </a:cubicBezTo>
                  <a:cubicBezTo>
                    <a:pt x="238" y="1616"/>
                    <a:pt x="238" y="1587"/>
                    <a:pt x="257" y="1534"/>
                  </a:cubicBezTo>
                  <a:cubicBezTo>
                    <a:pt x="288" y="1449"/>
                    <a:pt x="320" y="1435"/>
                    <a:pt x="398" y="1473"/>
                  </a:cubicBezTo>
                  <a:cubicBezTo>
                    <a:pt x="529" y="1539"/>
                    <a:pt x="658" y="1610"/>
                    <a:pt x="789" y="1677"/>
                  </a:cubicBezTo>
                  <a:cubicBezTo>
                    <a:pt x="821" y="1693"/>
                    <a:pt x="828" y="1709"/>
                    <a:pt x="805" y="1738"/>
                  </a:cubicBezTo>
                  <a:cubicBezTo>
                    <a:pt x="769" y="1782"/>
                    <a:pt x="725" y="1837"/>
                    <a:pt x="702" y="1874"/>
                  </a:cubicBezTo>
                  <a:cubicBezTo>
                    <a:pt x="671" y="1924"/>
                    <a:pt x="663" y="1971"/>
                    <a:pt x="703" y="2015"/>
                  </a:cubicBezTo>
                  <a:cubicBezTo>
                    <a:pt x="739" y="2056"/>
                    <a:pt x="791" y="2072"/>
                    <a:pt x="839" y="2041"/>
                  </a:cubicBezTo>
                  <a:cubicBezTo>
                    <a:pt x="888" y="2010"/>
                    <a:pt x="909" y="1954"/>
                    <a:pt x="877" y="1902"/>
                  </a:cubicBezTo>
                  <a:cubicBezTo>
                    <a:pt x="844" y="1848"/>
                    <a:pt x="875" y="1805"/>
                    <a:pt x="905" y="1774"/>
                  </a:cubicBezTo>
                  <a:cubicBezTo>
                    <a:pt x="918" y="1759"/>
                    <a:pt x="933" y="1754"/>
                    <a:pt x="950" y="1758"/>
                  </a:cubicBezTo>
                  <a:cubicBezTo>
                    <a:pt x="968" y="1762"/>
                    <a:pt x="1107" y="1841"/>
                    <a:pt x="1115" y="1846"/>
                  </a:cubicBezTo>
                  <a:cubicBezTo>
                    <a:pt x="1602" y="2114"/>
                    <a:pt x="2113" y="2252"/>
                    <a:pt x="2671" y="2133"/>
                  </a:cubicBezTo>
                  <a:cubicBezTo>
                    <a:pt x="2711" y="2125"/>
                    <a:pt x="2869" y="2087"/>
                    <a:pt x="2982" y="2001"/>
                  </a:cubicBezTo>
                  <a:cubicBezTo>
                    <a:pt x="2801" y="1998"/>
                    <a:pt x="2592" y="1962"/>
                    <a:pt x="2544" y="1764"/>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10">
              <a:extLst>
                <a:ext uri="{FF2B5EF4-FFF2-40B4-BE49-F238E27FC236}">
                  <a16:creationId xmlns:a16="http://schemas.microsoft.com/office/drawing/2014/main" id="{45B2A027-5589-4E5F-832A-5C4D5C7E6215}"/>
                </a:ext>
              </a:extLst>
            </p:cNvPr>
            <p:cNvSpPr>
              <a:spLocks/>
            </p:cNvSpPr>
            <p:nvPr userDrawn="1"/>
          </p:nvSpPr>
          <p:spPr bwMode="auto">
            <a:xfrm>
              <a:off x="6916738" y="1908175"/>
              <a:ext cx="217487" cy="196850"/>
            </a:xfrm>
            <a:custGeom>
              <a:avLst/>
              <a:gdLst>
                <a:gd name="T0" fmla="*/ 493 w 606"/>
                <a:gd name="T1" fmla="*/ 204 h 546"/>
                <a:gd name="T2" fmla="*/ 516 w 606"/>
                <a:gd name="T3" fmla="*/ 57 h 546"/>
                <a:gd name="T4" fmla="*/ 403 w 606"/>
                <a:gd name="T5" fmla="*/ 29 h 546"/>
                <a:gd name="T6" fmla="*/ 365 w 606"/>
                <a:gd name="T7" fmla="*/ 69 h 546"/>
                <a:gd name="T8" fmla="*/ 59 w 606"/>
                <a:gd name="T9" fmla="*/ 121 h 546"/>
                <a:gd name="T10" fmla="*/ 5 w 606"/>
                <a:gd name="T11" fmla="*/ 155 h 546"/>
                <a:gd name="T12" fmla="*/ 16 w 606"/>
                <a:gd name="T13" fmla="*/ 343 h 546"/>
                <a:gd name="T14" fmla="*/ 46 w 606"/>
                <a:gd name="T15" fmla="*/ 395 h 546"/>
                <a:gd name="T16" fmla="*/ 168 w 606"/>
                <a:gd name="T17" fmla="*/ 457 h 546"/>
                <a:gd name="T18" fmla="*/ 293 w 606"/>
                <a:gd name="T19" fmla="*/ 521 h 546"/>
                <a:gd name="T20" fmla="*/ 327 w 606"/>
                <a:gd name="T21" fmla="*/ 538 h 546"/>
                <a:gd name="T22" fmla="*/ 351 w 606"/>
                <a:gd name="T23" fmla="*/ 545 h 546"/>
                <a:gd name="T24" fmla="*/ 364 w 606"/>
                <a:gd name="T25" fmla="*/ 524 h 546"/>
                <a:gd name="T26" fmla="*/ 363 w 606"/>
                <a:gd name="T27" fmla="*/ 519 h 546"/>
                <a:gd name="T28" fmla="*/ 352 w 606"/>
                <a:gd name="T29" fmla="*/ 474 h 546"/>
                <a:gd name="T30" fmla="*/ 344 w 606"/>
                <a:gd name="T31" fmla="*/ 436 h 546"/>
                <a:gd name="T32" fmla="*/ 347 w 606"/>
                <a:gd name="T33" fmla="*/ 367 h 546"/>
                <a:gd name="T34" fmla="*/ 373 w 606"/>
                <a:gd name="T35" fmla="*/ 308 h 546"/>
                <a:gd name="T36" fmla="*/ 417 w 606"/>
                <a:gd name="T37" fmla="*/ 258 h 546"/>
                <a:gd name="T38" fmla="*/ 478 w 606"/>
                <a:gd name="T39" fmla="*/ 214 h 546"/>
                <a:gd name="T40" fmla="*/ 493 w 606"/>
                <a:gd name="T41" fmla="*/ 204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6" h="546">
                  <a:moveTo>
                    <a:pt x="493" y="204"/>
                  </a:moveTo>
                  <a:cubicBezTo>
                    <a:pt x="547" y="163"/>
                    <a:pt x="606" y="124"/>
                    <a:pt x="516" y="57"/>
                  </a:cubicBezTo>
                  <a:cubicBezTo>
                    <a:pt x="490" y="39"/>
                    <a:pt x="442" y="0"/>
                    <a:pt x="403" y="29"/>
                  </a:cubicBezTo>
                  <a:cubicBezTo>
                    <a:pt x="388" y="41"/>
                    <a:pt x="376" y="54"/>
                    <a:pt x="365" y="69"/>
                  </a:cubicBezTo>
                  <a:cubicBezTo>
                    <a:pt x="278" y="177"/>
                    <a:pt x="178" y="203"/>
                    <a:pt x="59" y="121"/>
                  </a:cubicBezTo>
                  <a:cubicBezTo>
                    <a:pt x="19" y="94"/>
                    <a:pt x="0" y="106"/>
                    <a:pt x="5" y="155"/>
                  </a:cubicBezTo>
                  <a:cubicBezTo>
                    <a:pt x="10" y="218"/>
                    <a:pt x="13" y="280"/>
                    <a:pt x="16" y="343"/>
                  </a:cubicBezTo>
                  <a:cubicBezTo>
                    <a:pt x="17" y="367"/>
                    <a:pt x="24" y="384"/>
                    <a:pt x="46" y="395"/>
                  </a:cubicBezTo>
                  <a:cubicBezTo>
                    <a:pt x="87" y="416"/>
                    <a:pt x="127" y="436"/>
                    <a:pt x="168" y="457"/>
                  </a:cubicBezTo>
                  <a:cubicBezTo>
                    <a:pt x="209" y="478"/>
                    <a:pt x="251" y="499"/>
                    <a:pt x="293" y="521"/>
                  </a:cubicBezTo>
                  <a:cubicBezTo>
                    <a:pt x="305" y="526"/>
                    <a:pt x="316" y="532"/>
                    <a:pt x="327" y="538"/>
                  </a:cubicBezTo>
                  <a:cubicBezTo>
                    <a:pt x="334" y="542"/>
                    <a:pt x="343" y="546"/>
                    <a:pt x="351" y="545"/>
                  </a:cubicBezTo>
                  <a:cubicBezTo>
                    <a:pt x="362" y="544"/>
                    <a:pt x="364" y="534"/>
                    <a:pt x="364" y="524"/>
                  </a:cubicBezTo>
                  <a:cubicBezTo>
                    <a:pt x="364" y="522"/>
                    <a:pt x="363" y="520"/>
                    <a:pt x="363" y="519"/>
                  </a:cubicBezTo>
                  <a:cubicBezTo>
                    <a:pt x="362" y="503"/>
                    <a:pt x="356" y="489"/>
                    <a:pt x="352" y="474"/>
                  </a:cubicBezTo>
                  <a:cubicBezTo>
                    <a:pt x="349" y="462"/>
                    <a:pt x="346" y="449"/>
                    <a:pt x="344" y="436"/>
                  </a:cubicBezTo>
                  <a:cubicBezTo>
                    <a:pt x="342" y="413"/>
                    <a:pt x="342" y="390"/>
                    <a:pt x="347" y="367"/>
                  </a:cubicBezTo>
                  <a:cubicBezTo>
                    <a:pt x="352" y="347"/>
                    <a:pt x="361" y="327"/>
                    <a:pt x="373" y="308"/>
                  </a:cubicBezTo>
                  <a:cubicBezTo>
                    <a:pt x="385" y="289"/>
                    <a:pt x="400" y="273"/>
                    <a:pt x="417" y="258"/>
                  </a:cubicBezTo>
                  <a:cubicBezTo>
                    <a:pt x="436" y="241"/>
                    <a:pt x="457" y="227"/>
                    <a:pt x="478" y="214"/>
                  </a:cubicBezTo>
                  <a:cubicBezTo>
                    <a:pt x="481" y="213"/>
                    <a:pt x="493" y="204"/>
                    <a:pt x="493" y="204"/>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11">
              <a:extLst>
                <a:ext uri="{FF2B5EF4-FFF2-40B4-BE49-F238E27FC236}">
                  <a16:creationId xmlns:a16="http://schemas.microsoft.com/office/drawing/2014/main" id="{3FB38335-EC1D-443E-BF48-828B4C0B93BD}"/>
                </a:ext>
              </a:extLst>
            </p:cNvPr>
            <p:cNvSpPr>
              <a:spLocks/>
            </p:cNvSpPr>
            <p:nvPr userDrawn="1"/>
          </p:nvSpPr>
          <p:spPr bwMode="auto">
            <a:xfrm>
              <a:off x="7156450" y="1819275"/>
              <a:ext cx="246062" cy="95250"/>
            </a:xfrm>
            <a:custGeom>
              <a:avLst/>
              <a:gdLst>
                <a:gd name="T0" fmla="*/ 125 w 683"/>
                <a:gd name="T1" fmla="*/ 0 h 262"/>
                <a:gd name="T2" fmla="*/ 10 w 683"/>
                <a:gd name="T3" fmla="*/ 149 h 262"/>
                <a:gd name="T4" fmla="*/ 153 w 683"/>
                <a:gd name="T5" fmla="*/ 258 h 262"/>
                <a:gd name="T6" fmla="*/ 312 w 683"/>
                <a:gd name="T7" fmla="*/ 226 h 262"/>
                <a:gd name="T8" fmla="*/ 683 w 683"/>
                <a:gd name="T9" fmla="*/ 198 h 262"/>
                <a:gd name="T10" fmla="*/ 524 w 683"/>
                <a:gd name="T11" fmla="*/ 112 h 262"/>
                <a:gd name="T12" fmla="*/ 244 w 683"/>
                <a:gd name="T13" fmla="*/ 155 h 262"/>
                <a:gd name="T14" fmla="*/ 125 w 683"/>
                <a:gd name="T15" fmla="*/ 0 h 2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3" h="262">
                  <a:moveTo>
                    <a:pt x="125" y="0"/>
                  </a:moveTo>
                  <a:cubicBezTo>
                    <a:pt x="44" y="33"/>
                    <a:pt x="0" y="81"/>
                    <a:pt x="10" y="149"/>
                  </a:cubicBezTo>
                  <a:cubicBezTo>
                    <a:pt x="19" y="214"/>
                    <a:pt x="79" y="252"/>
                    <a:pt x="153" y="258"/>
                  </a:cubicBezTo>
                  <a:cubicBezTo>
                    <a:pt x="210" y="262"/>
                    <a:pt x="261" y="243"/>
                    <a:pt x="312" y="226"/>
                  </a:cubicBezTo>
                  <a:cubicBezTo>
                    <a:pt x="430" y="186"/>
                    <a:pt x="544" y="136"/>
                    <a:pt x="683" y="198"/>
                  </a:cubicBezTo>
                  <a:cubicBezTo>
                    <a:pt x="637" y="131"/>
                    <a:pt x="597" y="115"/>
                    <a:pt x="524" y="112"/>
                  </a:cubicBezTo>
                  <a:cubicBezTo>
                    <a:pt x="421" y="108"/>
                    <a:pt x="344" y="141"/>
                    <a:pt x="244" y="155"/>
                  </a:cubicBezTo>
                  <a:cubicBezTo>
                    <a:pt x="117" y="172"/>
                    <a:pt x="70" y="100"/>
                    <a:pt x="125" y="0"/>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Freeform 12">
              <a:extLst>
                <a:ext uri="{FF2B5EF4-FFF2-40B4-BE49-F238E27FC236}">
                  <a16:creationId xmlns:a16="http://schemas.microsoft.com/office/drawing/2014/main" id="{63471B87-E8C6-49C0-BBCB-995D66C02AE0}"/>
                </a:ext>
              </a:extLst>
            </p:cNvPr>
            <p:cNvSpPr>
              <a:spLocks/>
            </p:cNvSpPr>
            <p:nvPr userDrawn="1"/>
          </p:nvSpPr>
          <p:spPr bwMode="auto">
            <a:xfrm>
              <a:off x="7064375" y="1981200"/>
              <a:ext cx="157162" cy="169862"/>
            </a:xfrm>
            <a:custGeom>
              <a:avLst/>
              <a:gdLst>
                <a:gd name="T0" fmla="*/ 230 w 436"/>
                <a:gd name="T1" fmla="*/ 434 h 471"/>
                <a:gd name="T2" fmla="*/ 311 w 436"/>
                <a:gd name="T3" fmla="*/ 398 h 471"/>
                <a:gd name="T4" fmla="*/ 335 w 436"/>
                <a:gd name="T5" fmla="*/ 279 h 471"/>
                <a:gd name="T6" fmla="*/ 363 w 436"/>
                <a:gd name="T7" fmla="*/ 217 h 471"/>
                <a:gd name="T8" fmla="*/ 414 w 436"/>
                <a:gd name="T9" fmla="*/ 120 h 471"/>
                <a:gd name="T10" fmla="*/ 329 w 436"/>
                <a:gd name="T11" fmla="*/ 66 h 471"/>
                <a:gd name="T12" fmla="*/ 137 w 436"/>
                <a:gd name="T13" fmla="*/ 51 h 471"/>
                <a:gd name="T14" fmla="*/ 24 w 436"/>
                <a:gd name="T15" fmla="*/ 149 h 471"/>
                <a:gd name="T16" fmla="*/ 33 w 436"/>
                <a:gd name="T17" fmla="*/ 282 h 471"/>
                <a:gd name="T18" fmla="*/ 80 w 436"/>
                <a:gd name="T19" fmla="*/ 356 h 471"/>
                <a:gd name="T20" fmla="*/ 230 w 436"/>
                <a:gd name="T21" fmla="*/ 434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6" h="471">
                  <a:moveTo>
                    <a:pt x="230" y="434"/>
                  </a:moveTo>
                  <a:cubicBezTo>
                    <a:pt x="280" y="458"/>
                    <a:pt x="306" y="471"/>
                    <a:pt x="311" y="398"/>
                  </a:cubicBezTo>
                  <a:cubicBezTo>
                    <a:pt x="314" y="359"/>
                    <a:pt x="321" y="316"/>
                    <a:pt x="335" y="279"/>
                  </a:cubicBezTo>
                  <a:cubicBezTo>
                    <a:pt x="343" y="257"/>
                    <a:pt x="352" y="238"/>
                    <a:pt x="363" y="217"/>
                  </a:cubicBezTo>
                  <a:cubicBezTo>
                    <a:pt x="391" y="165"/>
                    <a:pt x="436" y="157"/>
                    <a:pt x="414" y="120"/>
                  </a:cubicBezTo>
                  <a:cubicBezTo>
                    <a:pt x="397" y="95"/>
                    <a:pt x="365" y="85"/>
                    <a:pt x="329" y="66"/>
                  </a:cubicBezTo>
                  <a:cubicBezTo>
                    <a:pt x="206" y="0"/>
                    <a:pt x="206" y="14"/>
                    <a:pt x="137" y="51"/>
                  </a:cubicBezTo>
                  <a:cubicBezTo>
                    <a:pt x="111" y="65"/>
                    <a:pt x="46" y="101"/>
                    <a:pt x="24" y="149"/>
                  </a:cubicBezTo>
                  <a:cubicBezTo>
                    <a:pt x="0" y="202"/>
                    <a:pt x="23" y="246"/>
                    <a:pt x="33" y="282"/>
                  </a:cubicBezTo>
                  <a:cubicBezTo>
                    <a:pt x="41" y="311"/>
                    <a:pt x="56" y="338"/>
                    <a:pt x="80" y="356"/>
                  </a:cubicBezTo>
                  <a:cubicBezTo>
                    <a:pt x="95" y="368"/>
                    <a:pt x="230" y="434"/>
                    <a:pt x="230" y="434"/>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13">
              <a:extLst>
                <a:ext uri="{FF2B5EF4-FFF2-40B4-BE49-F238E27FC236}">
                  <a16:creationId xmlns:a16="http://schemas.microsoft.com/office/drawing/2014/main" id="{C94F907D-9B55-49B8-90C3-F9F9CDB1232E}"/>
                </a:ext>
              </a:extLst>
            </p:cNvPr>
            <p:cNvSpPr>
              <a:spLocks/>
            </p:cNvSpPr>
            <p:nvPr userDrawn="1"/>
          </p:nvSpPr>
          <p:spPr bwMode="auto">
            <a:xfrm>
              <a:off x="7048500" y="1506538"/>
              <a:ext cx="268287" cy="282575"/>
            </a:xfrm>
            <a:custGeom>
              <a:avLst/>
              <a:gdLst>
                <a:gd name="T0" fmla="*/ 735 w 743"/>
                <a:gd name="T1" fmla="*/ 225 h 782"/>
                <a:gd name="T2" fmla="*/ 338 w 743"/>
                <a:gd name="T3" fmla="*/ 267 h 782"/>
                <a:gd name="T4" fmla="*/ 209 w 743"/>
                <a:gd name="T5" fmla="*/ 152 h 782"/>
                <a:gd name="T6" fmla="*/ 241 w 743"/>
                <a:gd name="T7" fmla="*/ 79 h 782"/>
                <a:gd name="T8" fmla="*/ 267 w 743"/>
                <a:gd name="T9" fmla="*/ 25 h 782"/>
                <a:gd name="T10" fmla="*/ 201 w 743"/>
                <a:gd name="T11" fmla="*/ 7 h 782"/>
                <a:gd name="T12" fmla="*/ 47 w 743"/>
                <a:gd name="T13" fmla="*/ 24 h 782"/>
                <a:gd name="T14" fmla="*/ 3 w 743"/>
                <a:gd name="T15" fmla="*/ 54 h 782"/>
                <a:gd name="T16" fmla="*/ 31 w 743"/>
                <a:gd name="T17" fmla="*/ 98 h 782"/>
                <a:gd name="T18" fmla="*/ 93 w 743"/>
                <a:gd name="T19" fmla="*/ 205 h 782"/>
                <a:gd name="T20" fmla="*/ 137 w 743"/>
                <a:gd name="T21" fmla="*/ 562 h 782"/>
                <a:gd name="T22" fmla="*/ 100 w 743"/>
                <a:gd name="T23" fmla="*/ 718 h 782"/>
                <a:gd name="T24" fmla="*/ 91 w 743"/>
                <a:gd name="T25" fmla="*/ 763 h 782"/>
                <a:gd name="T26" fmla="*/ 134 w 743"/>
                <a:gd name="T27" fmla="*/ 775 h 782"/>
                <a:gd name="T28" fmla="*/ 275 w 743"/>
                <a:gd name="T29" fmla="*/ 762 h 782"/>
                <a:gd name="T30" fmla="*/ 351 w 743"/>
                <a:gd name="T31" fmla="*/ 731 h 782"/>
                <a:gd name="T32" fmla="*/ 305 w 743"/>
                <a:gd name="T33" fmla="*/ 674 h 782"/>
                <a:gd name="T34" fmla="*/ 260 w 743"/>
                <a:gd name="T35" fmla="*/ 524 h 782"/>
                <a:gd name="T36" fmla="*/ 278 w 743"/>
                <a:gd name="T37" fmla="*/ 499 h 782"/>
                <a:gd name="T38" fmla="*/ 278 w 743"/>
                <a:gd name="T39" fmla="*/ 499 h 782"/>
                <a:gd name="T40" fmla="*/ 466 w 743"/>
                <a:gd name="T41" fmla="*/ 479 h 782"/>
                <a:gd name="T42" fmla="*/ 707 w 743"/>
                <a:gd name="T43" fmla="*/ 331 h 782"/>
                <a:gd name="T44" fmla="*/ 735 w 743"/>
                <a:gd name="T45" fmla="*/ 225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43" h="782">
                  <a:moveTo>
                    <a:pt x="735" y="225"/>
                  </a:moveTo>
                  <a:cubicBezTo>
                    <a:pt x="640" y="234"/>
                    <a:pt x="462" y="252"/>
                    <a:pt x="338" y="267"/>
                  </a:cubicBezTo>
                  <a:cubicBezTo>
                    <a:pt x="220" y="281"/>
                    <a:pt x="205" y="268"/>
                    <a:pt x="209" y="152"/>
                  </a:cubicBezTo>
                  <a:cubicBezTo>
                    <a:pt x="210" y="123"/>
                    <a:pt x="221" y="99"/>
                    <a:pt x="241" y="79"/>
                  </a:cubicBezTo>
                  <a:cubicBezTo>
                    <a:pt x="256" y="64"/>
                    <a:pt x="279" y="51"/>
                    <a:pt x="267" y="25"/>
                  </a:cubicBezTo>
                  <a:cubicBezTo>
                    <a:pt x="252" y="0"/>
                    <a:pt x="223" y="5"/>
                    <a:pt x="201" y="7"/>
                  </a:cubicBezTo>
                  <a:cubicBezTo>
                    <a:pt x="150" y="11"/>
                    <a:pt x="98" y="18"/>
                    <a:pt x="47" y="24"/>
                  </a:cubicBezTo>
                  <a:cubicBezTo>
                    <a:pt x="29" y="27"/>
                    <a:pt x="6" y="30"/>
                    <a:pt x="3" y="54"/>
                  </a:cubicBezTo>
                  <a:cubicBezTo>
                    <a:pt x="0" y="75"/>
                    <a:pt x="12" y="88"/>
                    <a:pt x="31" y="98"/>
                  </a:cubicBezTo>
                  <a:cubicBezTo>
                    <a:pt x="75" y="120"/>
                    <a:pt x="88" y="159"/>
                    <a:pt x="93" y="205"/>
                  </a:cubicBezTo>
                  <a:cubicBezTo>
                    <a:pt x="106" y="324"/>
                    <a:pt x="123" y="443"/>
                    <a:pt x="137" y="562"/>
                  </a:cubicBezTo>
                  <a:cubicBezTo>
                    <a:pt x="144" y="618"/>
                    <a:pt x="156" y="676"/>
                    <a:pt x="100" y="718"/>
                  </a:cubicBezTo>
                  <a:cubicBezTo>
                    <a:pt x="86" y="729"/>
                    <a:pt x="83" y="747"/>
                    <a:pt x="91" y="763"/>
                  </a:cubicBezTo>
                  <a:cubicBezTo>
                    <a:pt x="101" y="782"/>
                    <a:pt x="119" y="777"/>
                    <a:pt x="134" y="775"/>
                  </a:cubicBezTo>
                  <a:cubicBezTo>
                    <a:pt x="183" y="770"/>
                    <a:pt x="227" y="767"/>
                    <a:pt x="275" y="762"/>
                  </a:cubicBezTo>
                  <a:cubicBezTo>
                    <a:pt x="303" y="759"/>
                    <a:pt x="343" y="756"/>
                    <a:pt x="351" y="731"/>
                  </a:cubicBezTo>
                  <a:cubicBezTo>
                    <a:pt x="363" y="695"/>
                    <a:pt x="325" y="690"/>
                    <a:pt x="305" y="674"/>
                  </a:cubicBezTo>
                  <a:cubicBezTo>
                    <a:pt x="256" y="635"/>
                    <a:pt x="253" y="576"/>
                    <a:pt x="260" y="524"/>
                  </a:cubicBezTo>
                  <a:cubicBezTo>
                    <a:pt x="261" y="513"/>
                    <a:pt x="266" y="503"/>
                    <a:pt x="278" y="499"/>
                  </a:cubicBezTo>
                  <a:lnTo>
                    <a:pt x="278" y="499"/>
                  </a:lnTo>
                  <a:cubicBezTo>
                    <a:pt x="289" y="494"/>
                    <a:pt x="444" y="483"/>
                    <a:pt x="466" y="479"/>
                  </a:cubicBezTo>
                  <a:cubicBezTo>
                    <a:pt x="602" y="458"/>
                    <a:pt x="696" y="346"/>
                    <a:pt x="707" y="331"/>
                  </a:cubicBezTo>
                  <a:cubicBezTo>
                    <a:pt x="731" y="298"/>
                    <a:pt x="743" y="259"/>
                    <a:pt x="735" y="225"/>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14">
              <a:extLst>
                <a:ext uri="{FF2B5EF4-FFF2-40B4-BE49-F238E27FC236}">
                  <a16:creationId xmlns:a16="http://schemas.microsoft.com/office/drawing/2014/main" id="{E7884CE8-D25E-4CE0-9970-E5B29B1E8064}"/>
                </a:ext>
              </a:extLst>
            </p:cNvPr>
            <p:cNvSpPr>
              <a:spLocks noEditPoints="1"/>
            </p:cNvSpPr>
            <p:nvPr userDrawn="1"/>
          </p:nvSpPr>
          <p:spPr bwMode="auto">
            <a:xfrm>
              <a:off x="6699250" y="1587500"/>
              <a:ext cx="1392237" cy="1535112"/>
            </a:xfrm>
            <a:custGeom>
              <a:avLst/>
              <a:gdLst>
                <a:gd name="T0" fmla="*/ 1912 w 3866"/>
                <a:gd name="T1" fmla="*/ 307 h 4261"/>
                <a:gd name="T2" fmla="*/ 1848 w 3866"/>
                <a:gd name="T3" fmla="*/ 309 h 4261"/>
                <a:gd name="T4" fmla="*/ 1834 w 3866"/>
                <a:gd name="T5" fmla="*/ 214 h 4261"/>
                <a:gd name="T6" fmla="*/ 1868 w 3866"/>
                <a:gd name="T7" fmla="*/ 172 h 4261"/>
                <a:gd name="T8" fmla="*/ 2012 w 3866"/>
                <a:gd name="T9" fmla="*/ 234 h 4261"/>
                <a:gd name="T10" fmla="*/ 2020 w 3866"/>
                <a:gd name="T11" fmla="*/ 266 h 4261"/>
                <a:gd name="T12" fmla="*/ 3617 w 3866"/>
                <a:gd name="T13" fmla="*/ 2883 h 4261"/>
                <a:gd name="T14" fmla="*/ 3223 w 3866"/>
                <a:gd name="T15" fmla="*/ 2282 h 4261"/>
                <a:gd name="T16" fmla="*/ 3519 w 3866"/>
                <a:gd name="T17" fmla="*/ 2157 h 4261"/>
                <a:gd name="T18" fmla="*/ 3592 w 3866"/>
                <a:gd name="T19" fmla="*/ 1390 h 4261"/>
                <a:gd name="T20" fmla="*/ 3663 w 3866"/>
                <a:gd name="T21" fmla="*/ 1632 h 4261"/>
                <a:gd name="T22" fmla="*/ 3125 w 3866"/>
                <a:gd name="T23" fmla="*/ 2070 h 4261"/>
                <a:gd name="T24" fmla="*/ 2598 w 3866"/>
                <a:gd name="T25" fmla="*/ 1508 h 4261"/>
                <a:gd name="T26" fmla="*/ 2291 w 3866"/>
                <a:gd name="T27" fmla="*/ 1353 h 4261"/>
                <a:gd name="T28" fmla="*/ 2718 w 3866"/>
                <a:gd name="T29" fmla="*/ 1297 h 4261"/>
                <a:gd name="T30" fmla="*/ 2693 w 3866"/>
                <a:gd name="T31" fmla="*/ 1021 h 4261"/>
                <a:gd name="T32" fmla="*/ 2805 w 3866"/>
                <a:gd name="T33" fmla="*/ 778 h 4261"/>
                <a:gd name="T34" fmla="*/ 2594 w 3866"/>
                <a:gd name="T35" fmla="*/ 763 h 4261"/>
                <a:gd name="T36" fmla="*/ 2806 w 3866"/>
                <a:gd name="T37" fmla="*/ 664 h 4261"/>
                <a:gd name="T38" fmla="*/ 2602 w 3866"/>
                <a:gd name="T39" fmla="*/ 514 h 4261"/>
                <a:gd name="T40" fmla="*/ 2583 w 3866"/>
                <a:gd name="T41" fmla="*/ 332 h 4261"/>
                <a:gd name="T42" fmla="*/ 2502 w 3866"/>
                <a:gd name="T43" fmla="*/ 152 h 4261"/>
                <a:gd name="T44" fmla="*/ 2238 w 3866"/>
                <a:gd name="T45" fmla="*/ 180 h 4261"/>
                <a:gd name="T46" fmla="*/ 1813 w 3866"/>
                <a:gd name="T47" fmla="*/ 53 h 4261"/>
                <a:gd name="T48" fmla="*/ 1511 w 3866"/>
                <a:gd name="T49" fmla="*/ 388 h 4261"/>
                <a:gd name="T50" fmla="*/ 1548 w 3866"/>
                <a:gd name="T51" fmla="*/ 567 h 4261"/>
                <a:gd name="T52" fmla="*/ 1714 w 3866"/>
                <a:gd name="T53" fmla="*/ 680 h 4261"/>
                <a:gd name="T54" fmla="*/ 1938 w 3866"/>
                <a:gd name="T55" fmla="*/ 539 h 4261"/>
                <a:gd name="T56" fmla="*/ 1970 w 3866"/>
                <a:gd name="T57" fmla="*/ 1009 h 4261"/>
                <a:gd name="T58" fmla="*/ 1608 w 3866"/>
                <a:gd name="T59" fmla="*/ 934 h 4261"/>
                <a:gd name="T60" fmla="*/ 1553 w 3866"/>
                <a:gd name="T61" fmla="*/ 1227 h 4261"/>
                <a:gd name="T62" fmla="*/ 1410 w 3866"/>
                <a:gd name="T63" fmla="*/ 1474 h 4261"/>
                <a:gd name="T64" fmla="*/ 1466 w 3866"/>
                <a:gd name="T65" fmla="*/ 1512 h 4261"/>
                <a:gd name="T66" fmla="*/ 843 w 3866"/>
                <a:gd name="T67" fmla="*/ 1815 h 4261"/>
                <a:gd name="T68" fmla="*/ 653 w 3866"/>
                <a:gd name="T69" fmla="*/ 1552 h 4261"/>
                <a:gd name="T70" fmla="*/ 267 w 3866"/>
                <a:gd name="T71" fmla="*/ 1539 h 4261"/>
                <a:gd name="T72" fmla="*/ 0 w 3866"/>
                <a:gd name="T73" fmla="*/ 1929 h 4261"/>
                <a:gd name="T74" fmla="*/ 403 w 3866"/>
                <a:gd name="T75" fmla="*/ 1999 h 4261"/>
                <a:gd name="T76" fmla="*/ 460 w 3866"/>
                <a:gd name="T77" fmla="*/ 2238 h 4261"/>
                <a:gd name="T78" fmla="*/ 818 w 3866"/>
                <a:gd name="T79" fmla="*/ 2195 h 4261"/>
                <a:gd name="T80" fmla="*/ 1059 w 3866"/>
                <a:gd name="T81" fmla="*/ 2144 h 4261"/>
                <a:gd name="T82" fmla="*/ 1782 w 3866"/>
                <a:gd name="T83" fmla="*/ 1967 h 4261"/>
                <a:gd name="T84" fmla="*/ 2091 w 3866"/>
                <a:gd name="T85" fmla="*/ 2121 h 4261"/>
                <a:gd name="T86" fmla="*/ 2570 w 3866"/>
                <a:gd name="T87" fmla="*/ 2243 h 4261"/>
                <a:gd name="T88" fmla="*/ 3043 w 3866"/>
                <a:gd name="T89" fmla="*/ 3012 h 4261"/>
                <a:gd name="T90" fmla="*/ 3524 w 3866"/>
                <a:gd name="T91" fmla="*/ 3489 h 4261"/>
                <a:gd name="T92" fmla="*/ 3232 w 3866"/>
                <a:gd name="T93" fmla="*/ 3486 h 4261"/>
                <a:gd name="T94" fmla="*/ 2653 w 3866"/>
                <a:gd name="T95" fmla="*/ 3611 h 4261"/>
                <a:gd name="T96" fmla="*/ 2969 w 3866"/>
                <a:gd name="T97" fmla="*/ 3688 h 4261"/>
                <a:gd name="T98" fmla="*/ 2861 w 3866"/>
                <a:gd name="T99" fmla="*/ 4109 h 4261"/>
                <a:gd name="T100" fmla="*/ 3102 w 3866"/>
                <a:gd name="T101" fmla="*/ 4005 h 4261"/>
                <a:gd name="T102" fmla="*/ 3371 w 3866"/>
                <a:gd name="T103" fmla="*/ 4261 h 4261"/>
                <a:gd name="T104" fmla="*/ 3532 w 3866"/>
                <a:gd name="T105" fmla="*/ 3996 h 4261"/>
                <a:gd name="T106" fmla="*/ 3695 w 3866"/>
                <a:gd name="T107" fmla="*/ 3851 h 4261"/>
                <a:gd name="T108" fmla="*/ 3844 w 3866"/>
                <a:gd name="T109" fmla="*/ 3662 h 4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66" h="4261">
                  <a:moveTo>
                    <a:pt x="2020" y="266"/>
                  </a:moveTo>
                  <a:cubicBezTo>
                    <a:pt x="1981" y="281"/>
                    <a:pt x="1923" y="303"/>
                    <a:pt x="1912" y="307"/>
                  </a:cubicBezTo>
                  <a:cubicBezTo>
                    <a:pt x="1901" y="311"/>
                    <a:pt x="1889" y="314"/>
                    <a:pt x="1877" y="315"/>
                  </a:cubicBezTo>
                  <a:cubicBezTo>
                    <a:pt x="1867" y="316"/>
                    <a:pt x="1857" y="315"/>
                    <a:pt x="1848" y="309"/>
                  </a:cubicBezTo>
                  <a:cubicBezTo>
                    <a:pt x="1837" y="301"/>
                    <a:pt x="1833" y="285"/>
                    <a:pt x="1830" y="272"/>
                  </a:cubicBezTo>
                  <a:cubicBezTo>
                    <a:pt x="1826" y="253"/>
                    <a:pt x="1828" y="233"/>
                    <a:pt x="1834" y="214"/>
                  </a:cubicBezTo>
                  <a:cubicBezTo>
                    <a:pt x="1836" y="205"/>
                    <a:pt x="1840" y="195"/>
                    <a:pt x="1846" y="188"/>
                  </a:cubicBezTo>
                  <a:cubicBezTo>
                    <a:pt x="1851" y="181"/>
                    <a:pt x="1860" y="175"/>
                    <a:pt x="1868" y="172"/>
                  </a:cubicBezTo>
                  <a:cubicBezTo>
                    <a:pt x="1886" y="166"/>
                    <a:pt x="1905" y="171"/>
                    <a:pt x="1922" y="178"/>
                  </a:cubicBezTo>
                  <a:cubicBezTo>
                    <a:pt x="1928" y="180"/>
                    <a:pt x="1978" y="208"/>
                    <a:pt x="2012" y="234"/>
                  </a:cubicBezTo>
                  <a:cubicBezTo>
                    <a:pt x="2017" y="237"/>
                    <a:pt x="2037" y="253"/>
                    <a:pt x="2042" y="257"/>
                  </a:cubicBezTo>
                  <a:cubicBezTo>
                    <a:pt x="2034" y="260"/>
                    <a:pt x="2027" y="263"/>
                    <a:pt x="2020" y="266"/>
                  </a:cubicBezTo>
                  <a:close/>
                  <a:moveTo>
                    <a:pt x="3857" y="3057"/>
                  </a:moveTo>
                  <a:cubicBezTo>
                    <a:pt x="3857" y="2854"/>
                    <a:pt x="3805" y="2818"/>
                    <a:pt x="3617" y="2883"/>
                  </a:cubicBezTo>
                  <a:cubicBezTo>
                    <a:pt x="3484" y="2928"/>
                    <a:pt x="3435" y="2908"/>
                    <a:pt x="3386" y="2775"/>
                  </a:cubicBezTo>
                  <a:cubicBezTo>
                    <a:pt x="3375" y="2744"/>
                    <a:pt x="3228" y="2295"/>
                    <a:pt x="3223" y="2282"/>
                  </a:cubicBezTo>
                  <a:cubicBezTo>
                    <a:pt x="3215" y="2258"/>
                    <a:pt x="3231" y="2248"/>
                    <a:pt x="3245" y="2245"/>
                  </a:cubicBezTo>
                  <a:cubicBezTo>
                    <a:pt x="3260" y="2242"/>
                    <a:pt x="3415" y="2218"/>
                    <a:pt x="3519" y="2157"/>
                  </a:cubicBezTo>
                  <a:cubicBezTo>
                    <a:pt x="3862" y="1958"/>
                    <a:pt x="3833" y="1567"/>
                    <a:pt x="3750" y="1432"/>
                  </a:cubicBezTo>
                  <a:cubicBezTo>
                    <a:pt x="3725" y="1391"/>
                    <a:pt x="3623" y="1379"/>
                    <a:pt x="3592" y="1390"/>
                  </a:cubicBezTo>
                  <a:cubicBezTo>
                    <a:pt x="3587" y="1392"/>
                    <a:pt x="3586" y="1397"/>
                    <a:pt x="3588" y="1401"/>
                  </a:cubicBezTo>
                  <a:cubicBezTo>
                    <a:pt x="3636" y="1477"/>
                    <a:pt x="3663" y="1563"/>
                    <a:pt x="3663" y="1632"/>
                  </a:cubicBezTo>
                  <a:cubicBezTo>
                    <a:pt x="3663" y="1875"/>
                    <a:pt x="3481" y="2055"/>
                    <a:pt x="3297" y="2076"/>
                  </a:cubicBezTo>
                  <a:cubicBezTo>
                    <a:pt x="3254" y="2080"/>
                    <a:pt x="3194" y="2085"/>
                    <a:pt x="3125" y="2070"/>
                  </a:cubicBezTo>
                  <a:cubicBezTo>
                    <a:pt x="3056" y="2055"/>
                    <a:pt x="2978" y="2020"/>
                    <a:pt x="2926" y="1990"/>
                  </a:cubicBezTo>
                  <a:cubicBezTo>
                    <a:pt x="2766" y="1895"/>
                    <a:pt x="2617" y="1650"/>
                    <a:pt x="2598" y="1508"/>
                  </a:cubicBezTo>
                  <a:cubicBezTo>
                    <a:pt x="2598" y="1508"/>
                    <a:pt x="2518" y="1552"/>
                    <a:pt x="2489" y="1667"/>
                  </a:cubicBezTo>
                  <a:cubicBezTo>
                    <a:pt x="2439" y="1611"/>
                    <a:pt x="2319" y="1467"/>
                    <a:pt x="2291" y="1353"/>
                  </a:cubicBezTo>
                  <a:cubicBezTo>
                    <a:pt x="2406" y="1344"/>
                    <a:pt x="2539" y="1359"/>
                    <a:pt x="2669" y="1441"/>
                  </a:cubicBezTo>
                  <a:cubicBezTo>
                    <a:pt x="2717" y="1389"/>
                    <a:pt x="2717" y="1326"/>
                    <a:pt x="2718" y="1297"/>
                  </a:cubicBezTo>
                  <a:cubicBezTo>
                    <a:pt x="2721" y="1204"/>
                    <a:pt x="2680" y="1124"/>
                    <a:pt x="2604" y="1054"/>
                  </a:cubicBezTo>
                  <a:cubicBezTo>
                    <a:pt x="2637" y="1042"/>
                    <a:pt x="2666" y="1035"/>
                    <a:pt x="2693" y="1021"/>
                  </a:cubicBezTo>
                  <a:cubicBezTo>
                    <a:pt x="2759" y="988"/>
                    <a:pt x="2811" y="939"/>
                    <a:pt x="2819" y="859"/>
                  </a:cubicBezTo>
                  <a:cubicBezTo>
                    <a:pt x="2823" y="822"/>
                    <a:pt x="2814" y="789"/>
                    <a:pt x="2805" y="778"/>
                  </a:cubicBezTo>
                  <a:cubicBezTo>
                    <a:pt x="2788" y="786"/>
                    <a:pt x="2775" y="792"/>
                    <a:pt x="2742" y="793"/>
                  </a:cubicBezTo>
                  <a:cubicBezTo>
                    <a:pt x="2696" y="795"/>
                    <a:pt x="2649" y="789"/>
                    <a:pt x="2594" y="763"/>
                  </a:cubicBezTo>
                  <a:cubicBezTo>
                    <a:pt x="2668" y="741"/>
                    <a:pt x="2691" y="704"/>
                    <a:pt x="2734" y="677"/>
                  </a:cubicBezTo>
                  <a:cubicBezTo>
                    <a:pt x="2766" y="658"/>
                    <a:pt x="2806" y="664"/>
                    <a:pt x="2806" y="664"/>
                  </a:cubicBezTo>
                  <a:cubicBezTo>
                    <a:pt x="2806" y="664"/>
                    <a:pt x="2787" y="612"/>
                    <a:pt x="2718" y="569"/>
                  </a:cubicBezTo>
                  <a:cubicBezTo>
                    <a:pt x="2682" y="546"/>
                    <a:pt x="2638" y="531"/>
                    <a:pt x="2602" y="514"/>
                  </a:cubicBezTo>
                  <a:cubicBezTo>
                    <a:pt x="2645" y="447"/>
                    <a:pt x="2727" y="494"/>
                    <a:pt x="2765" y="414"/>
                  </a:cubicBezTo>
                  <a:cubicBezTo>
                    <a:pt x="2702" y="385"/>
                    <a:pt x="2644" y="353"/>
                    <a:pt x="2583" y="332"/>
                  </a:cubicBezTo>
                  <a:cubicBezTo>
                    <a:pt x="2521" y="311"/>
                    <a:pt x="2504" y="283"/>
                    <a:pt x="2544" y="228"/>
                  </a:cubicBezTo>
                  <a:cubicBezTo>
                    <a:pt x="2582" y="175"/>
                    <a:pt x="2550" y="160"/>
                    <a:pt x="2502" y="152"/>
                  </a:cubicBezTo>
                  <a:cubicBezTo>
                    <a:pt x="2446" y="143"/>
                    <a:pt x="2392" y="149"/>
                    <a:pt x="2344" y="179"/>
                  </a:cubicBezTo>
                  <a:cubicBezTo>
                    <a:pt x="2306" y="202"/>
                    <a:pt x="2276" y="197"/>
                    <a:pt x="2238" y="180"/>
                  </a:cubicBezTo>
                  <a:cubicBezTo>
                    <a:pt x="2122" y="126"/>
                    <a:pt x="2004" y="77"/>
                    <a:pt x="1888" y="21"/>
                  </a:cubicBezTo>
                  <a:cubicBezTo>
                    <a:pt x="1844" y="0"/>
                    <a:pt x="1826" y="10"/>
                    <a:pt x="1813" y="53"/>
                  </a:cubicBezTo>
                  <a:cubicBezTo>
                    <a:pt x="1795" y="115"/>
                    <a:pt x="1754" y="162"/>
                    <a:pt x="1709" y="206"/>
                  </a:cubicBezTo>
                  <a:cubicBezTo>
                    <a:pt x="1648" y="265"/>
                    <a:pt x="1569" y="327"/>
                    <a:pt x="1511" y="388"/>
                  </a:cubicBezTo>
                  <a:cubicBezTo>
                    <a:pt x="1481" y="420"/>
                    <a:pt x="1466" y="459"/>
                    <a:pt x="1504" y="488"/>
                  </a:cubicBezTo>
                  <a:cubicBezTo>
                    <a:pt x="1533" y="510"/>
                    <a:pt x="1543" y="532"/>
                    <a:pt x="1548" y="567"/>
                  </a:cubicBezTo>
                  <a:cubicBezTo>
                    <a:pt x="1556" y="616"/>
                    <a:pt x="1604" y="631"/>
                    <a:pt x="1652" y="640"/>
                  </a:cubicBezTo>
                  <a:cubicBezTo>
                    <a:pt x="1686" y="648"/>
                    <a:pt x="1700" y="662"/>
                    <a:pt x="1714" y="680"/>
                  </a:cubicBezTo>
                  <a:cubicBezTo>
                    <a:pt x="1725" y="648"/>
                    <a:pt x="1738" y="626"/>
                    <a:pt x="1752" y="608"/>
                  </a:cubicBezTo>
                  <a:cubicBezTo>
                    <a:pt x="1798" y="547"/>
                    <a:pt x="1865" y="527"/>
                    <a:pt x="1938" y="539"/>
                  </a:cubicBezTo>
                  <a:cubicBezTo>
                    <a:pt x="2011" y="550"/>
                    <a:pt x="2051" y="600"/>
                    <a:pt x="2075" y="666"/>
                  </a:cubicBezTo>
                  <a:cubicBezTo>
                    <a:pt x="2118" y="788"/>
                    <a:pt x="2072" y="939"/>
                    <a:pt x="1970" y="1009"/>
                  </a:cubicBezTo>
                  <a:cubicBezTo>
                    <a:pt x="1930" y="1037"/>
                    <a:pt x="1890" y="1050"/>
                    <a:pt x="1848" y="1049"/>
                  </a:cubicBezTo>
                  <a:cubicBezTo>
                    <a:pt x="1791" y="1048"/>
                    <a:pt x="1665" y="1031"/>
                    <a:pt x="1608" y="934"/>
                  </a:cubicBezTo>
                  <a:cubicBezTo>
                    <a:pt x="1565" y="963"/>
                    <a:pt x="1564" y="1016"/>
                    <a:pt x="1560" y="1062"/>
                  </a:cubicBezTo>
                  <a:cubicBezTo>
                    <a:pt x="1554" y="1143"/>
                    <a:pt x="1448" y="1170"/>
                    <a:pt x="1553" y="1227"/>
                  </a:cubicBezTo>
                  <a:cubicBezTo>
                    <a:pt x="1569" y="1235"/>
                    <a:pt x="1543" y="1255"/>
                    <a:pt x="1533" y="1265"/>
                  </a:cubicBezTo>
                  <a:cubicBezTo>
                    <a:pt x="1464" y="1339"/>
                    <a:pt x="1416" y="1391"/>
                    <a:pt x="1410" y="1474"/>
                  </a:cubicBezTo>
                  <a:cubicBezTo>
                    <a:pt x="1409" y="1493"/>
                    <a:pt x="1413" y="1535"/>
                    <a:pt x="1419" y="1552"/>
                  </a:cubicBezTo>
                  <a:cubicBezTo>
                    <a:pt x="1438" y="1529"/>
                    <a:pt x="1446" y="1523"/>
                    <a:pt x="1466" y="1512"/>
                  </a:cubicBezTo>
                  <a:cubicBezTo>
                    <a:pt x="1536" y="1475"/>
                    <a:pt x="1558" y="1523"/>
                    <a:pt x="1680" y="1456"/>
                  </a:cubicBezTo>
                  <a:cubicBezTo>
                    <a:pt x="1587" y="1650"/>
                    <a:pt x="1189" y="1780"/>
                    <a:pt x="843" y="1815"/>
                  </a:cubicBezTo>
                  <a:cubicBezTo>
                    <a:pt x="769" y="1823"/>
                    <a:pt x="724" y="1787"/>
                    <a:pt x="710" y="1713"/>
                  </a:cubicBezTo>
                  <a:cubicBezTo>
                    <a:pt x="699" y="1657"/>
                    <a:pt x="682" y="1602"/>
                    <a:pt x="653" y="1552"/>
                  </a:cubicBezTo>
                  <a:cubicBezTo>
                    <a:pt x="554" y="1379"/>
                    <a:pt x="250" y="1271"/>
                    <a:pt x="173" y="1401"/>
                  </a:cubicBezTo>
                  <a:cubicBezTo>
                    <a:pt x="240" y="1393"/>
                    <a:pt x="293" y="1441"/>
                    <a:pt x="267" y="1539"/>
                  </a:cubicBezTo>
                  <a:cubicBezTo>
                    <a:pt x="249" y="1607"/>
                    <a:pt x="382" y="1636"/>
                    <a:pt x="420" y="1698"/>
                  </a:cubicBezTo>
                  <a:cubicBezTo>
                    <a:pt x="228" y="1686"/>
                    <a:pt x="44" y="1769"/>
                    <a:pt x="0" y="1929"/>
                  </a:cubicBezTo>
                  <a:cubicBezTo>
                    <a:pt x="77" y="1873"/>
                    <a:pt x="159" y="1864"/>
                    <a:pt x="200" y="1960"/>
                  </a:cubicBezTo>
                  <a:cubicBezTo>
                    <a:pt x="221" y="2011"/>
                    <a:pt x="350" y="1994"/>
                    <a:pt x="403" y="1999"/>
                  </a:cubicBezTo>
                  <a:cubicBezTo>
                    <a:pt x="333" y="2149"/>
                    <a:pt x="307" y="2231"/>
                    <a:pt x="387" y="2326"/>
                  </a:cubicBezTo>
                  <a:cubicBezTo>
                    <a:pt x="382" y="2253"/>
                    <a:pt x="428" y="2219"/>
                    <a:pt x="460" y="2238"/>
                  </a:cubicBezTo>
                  <a:cubicBezTo>
                    <a:pt x="565" y="2300"/>
                    <a:pt x="620" y="2288"/>
                    <a:pt x="696" y="2194"/>
                  </a:cubicBezTo>
                  <a:cubicBezTo>
                    <a:pt x="757" y="2119"/>
                    <a:pt x="757" y="2121"/>
                    <a:pt x="818" y="2195"/>
                  </a:cubicBezTo>
                  <a:cubicBezTo>
                    <a:pt x="858" y="2244"/>
                    <a:pt x="810" y="2277"/>
                    <a:pt x="791" y="2289"/>
                  </a:cubicBezTo>
                  <a:cubicBezTo>
                    <a:pt x="883" y="2318"/>
                    <a:pt x="1007" y="2262"/>
                    <a:pt x="1059" y="2144"/>
                  </a:cubicBezTo>
                  <a:cubicBezTo>
                    <a:pt x="1074" y="2110"/>
                    <a:pt x="1085" y="2085"/>
                    <a:pt x="1129" y="2078"/>
                  </a:cubicBezTo>
                  <a:cubicBezTo>
                    <a:pt x="1347" y="2044"/>
                    <a:pt x="1565" y="2006"/>
                    <a:pt x="1782" y="1967"/>
                  </a:cubicBezTo>
                  <a:cubicBezTo>
                    <a:pt x="1824" y="1959"/>
                    <a:pt x="1853" y="1966"/>
                    <a:pt x="1883" y="1998"/>
                  </a:cubicBezTo>
                  <a:cubicBezTo>
                    <a:pt x="1938" y="2061"/>
                    <a:pt x="2009" y="2099"/>
                    <a:pt x="2091" y="2121"/>
                  </a:cubicBezTo>
                  <a:cubicBezTo>
                    <a:pt x="2220" y="2157"/>
                    <a:pt x="2352" y="2174"/>
                    <a:pt x="2485" y="2183"/>
                  </a:cubicBezTo>
                  <a:cubicBezTo>
                    <a:pt x="2529" y="2186"/>
                    <a:pt x="2552" y="2203"/>
                    <a:pt x="2570" y="2243"/>
                  </a:cubicBezTo>
                  <a:cubicBezTo>
                    <a:pt x="2656" y="2431"/>
                    <a:pt x="2749" y="2616"/>
                    <a:pt x="2833" y="2805"/>
                  </a:cubicBezTo>
                  <a:cubicBezTo>
                    <a:pt x="2877" y="2904"/>
                    <a:pt x="2947" y="2969"/>
                    <a:pt x="3043" y="3012"/>
                  </a:cubicBezTo>
                  <a:cubicBezTo>
                    <a:pt x="3112" y="3044"/>
                    <a:pt x="3185" y="3067"/>
                    <a:pt x="3259" y="3084"/>
                  </a:cubicBezTo>
                  <a:cubicBezTo>
                    <a:pt x="3434" y="3125"/>
                    <a:pt x="3553" y="3308"/>
                    <a:pt x="3524" y="3489"/>
                  </a:cubicBezTo>
                  <a:cubicBezTo>
                    <a:pt x="3514" y="3554"/>
                    <a:pt x="3479" y="3579"/>
                    <a:pt x="3417" y="3570"/>
                  </a:cubicBezTo>
                  <a:cubicBezTo>
                    <a:pt x="3347" y="3560"/>
                    <a:pt x="3290" y="3523"/>
                    <a:pt x="3232" y="3486"/>
                  </a:cubicBezTo>
                  <a:cubicBezTo>
                    <a:pt x="3179" y="3452"/>
                    <a:pt x="3125" y="3421"/>
                    <a:pt x="3063" y="3408"/>
                  </a:cubicBezTo>
                  <a:cubicBezTo>
                    <a:pt x="2883" y="3371"/>
                    <a:pt x="2676" y="3455"/>
                    <a:pt x="2653" y="3611"/>
                  </a:cubicBezTo>
                  <a:cubicBezTo>
                    <a:pt x="2722" y="3576"/>
                    <a:pt x="2788" y="3586"/>
                    <a:pt x="2815" y="3669"/>
                  </a:cubicBezTo>
                  <a:cubicBezTo>
                    <a:pt x="2825" y="3696"/>
                    <a:pt x="2928" y="3684"/>
                    <a:pt x="2969" y="3688"/>
                  </a:cubicBezTo>
                  <a:cubicBezTo>
                    <a:pt x="2984" y="3690"/>
                    <a:pt x="3008" y="3701"/>
                    <a:pt x="2993" y="3714"/>
                  </a:cubicBezTo>
                  <a:cubicBezTo>
                    <a:pt x="2851" y="3818"/>
                    <a:pt x="2791" y="3974"/>
                    <a:pt x="2861" y="4109"/>
                  </a:cubicBezTo>
                  <a:cubicBezTo>
                    <a:pt x="2883" y="4045"/>
                    <a:pt x="2909" y="3965"/>
                    <a:pt x="3017" y="4025"/>
                  </a:cubicBezTo>
                  <a:cubicBezTo>
                    <a:pt x="3050" y="4042"/>
                    <a:pt x="3076" y="4020"/>
                    <a:pt x="3102" y="4005"/>
                  </a:cubicBezTo>
                  <a:cubicBezTo>
                    <a:pt x="3139" y="3983"/>
                    <a:pt x="3174" y="3959"/>
                    <a:pt x="3215" y="3933"/>
                  </a:cubicBezTo>
                  <a:cubicBezTo>
                    <a:pt x="3224" y="4065"/>
                    <a:pt x="3259" y="4176"/>
                    <a:pt x="3371" y="4261"/>
                  </a:cubicBezTo>
                  <a:cubicBezTo>
                    <a:pt x="3356" y="4187"/>
                    <a:pt x="3350" y="4119"/>
                    <a:pt x="3376" y="4072"/>
                  </a:cubicBezTo>
                  <a:cubicBezTo>
                    <a:pt x="3469" y="4101"/>
                    <a:pt x="3499" y="4086"/>
                    <a:pt x="3532" y="3996"/>
                  </a:cubicBezTo>
                  <a:cubicBezTo>
                    <a:pt x="3549" y="3948"/>
                    <a:pt x="3564" y="3820"/>
                    <a:pt x="3605" y="3800"/>
                  </a:cubicBezTo>
                  <a:cubicBezTo>
                    <a:pt x="3622" y="3791"/>
                    <a:pt x="3672" y="3788"/>
                    <a:pt x="3695" y="3851"/>
                  </a:cubicBezTo>
                  <a:cubicBezTo>
                    <a:pt x="3702" y="3871"/>
                    <a:pt x="3701" y="3896"/>
                    <a:pt x="3694" y="3919"/>
                  </a:cubicBezTo>
                  <a:cubicBezTo>
                    <a:pt x="3785" y="3870"/>
                    <a:pt x="3829" y="3797"/>
                    <a:pt x="3844" y="3662"/>
                  </a:cubicBezTo>
                  <a:cubicBezTo>
                    <a:pt x="3866" y="3461"/>
                    <a:pt x="3857" y="3259"/>
                    <a:pt x="3857" y="3057"/>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Freeform 15">
              <a:extLst>
                <a:ext uri="{FF2B5EF4-FFF2-40B4-BE49-F238E27FC236}">
                  <a16:creationId xmlns:a16="http://schemas.microsoft.com/office/drawing/2014/main" id="{8AD838E8-E1B9-4719-9438-EAEF7601675F}"/>
                </a:ext>
              </a:extLst>
            </p:cNvPr>
            <p:cNvSpPr>
              <a:spLocks/>
            </p:cNvSpPr>
            <p:nvPr userDrawn="1"/>
          </p:nvSpPr>
          <p:spPr bwMode="auto">
            <a:xfrm>
              <a:off x="7789863" y="1508125"/>
              <a:ext cx="365125" cy="109537"/>
            </a:xfrm>
            <a:custGeom>
              <a:avLst/>
              <a:gdLst>
                <a:gd name="T0" fmla="*/ 743 w 1013"/>
                <a:gd name="T1" fmla="*/ 199 h 307"/>
                <a:gd name="T2" fmla="*/ 1013 w 1013"/>
                <a:gd name="T3" fmla="*/ 58 h 307"/>
                <a:gd name="T4" fmla="*/ 780 w 1013"/>
                <a:gd name="T5" fmla="*/ 5 h 307"/>
                <a:gd name="T6" fmla="*/ 318 w 1013"/>
                <a:gd name="T7" fmla="*/ 47 h 307"/>
                <a:gd name="T8" fmla="*/ 0 w 1013"/>
                <a:gd name="T9" fmla="*/ 307 h 307"/>
                <a:gd name="T10" fmla="*/ 743 w 1013"/>
                <a:gd name="T11" fmla="*/ 199 h 307"/>
              </a:gdLst>
              <a:ahLst/>
              <a:cxnLst>
                <a:cxn ang="0">
                  <a:pos x="T0" y="T1"/>
                </a:cxn>
                <a:cxn ang="0">
                  <a:pos x="T2" y="T3"/>
                </a:cxn>
                <a:cxn ang="0">
                  <a:pos x="T4" y="T5"/>
                </a:cxn>
                <a:cxn ang="0">
                  <a:pos x="T6" y="T7"/>
                </a:cxn>
                <a:cxn ang="0">
                  <a:pos x="T8" y="T9"/>
                </a:cxn>
                <a:cxn ang="0">
                  <a:pos x="T10" y="T11"/>
                </a:cxn>
              </a:cxnLst>
              <a:rect l="0" t="0" r="r" b="b"/>
              <a:pathLst>
                <a:path w="1013" h="307">
                  <a:moveTo>
                    <a:pt x="743" y="199"/>
                  </a:moveTo>
                  <a:cubicBezTo>
                    <a:pt x="851" y="184"/>
                    <a:pt x="927" y="114"/>
                    <a:pt x="1013" y="58"/>
                  </a:cubicBezTo>
                  <a:cubicBezTo>
                    <a:pt x="934" y="32"/>
                    <a:pt x="859" y="0"/>
                    <a:pt x="780" y="5"/>
                  </a:cubicBezTo>
                  <a:cubicBezTo>
                    <a:pt x="626" y="16"/>
                    <a:pt x="479" y="31"/>
                    <a:pt x="318" y="47"/>
                  </a:cubicBezTo>
                  <a:cubicBezTo>
                    <a:pt x="205" y="59"/>
                    <a:pt x="86" y="152"/>
                    <a:pt x="0" y="307"/>
                  </a:cubicBezTo>
                  <a:cubicBezTo>
                    <a:pt x="195" y="279"/>
                    <a:pt x="497" y="235"/>
                    <a:pt x="743" y="199"/>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Freeform 16">
              <a:extLst>
                <a:ext uri="{FF2B5EF4-FFF2-40B4-BE49-F238E27FC236}">
                  <a16:creationId xmlns:a16="http://schemas.microsoft.com/office/drawing/2014/main" id="{3D4876B7-1F8F-4F68-817D-BEC1E0ECA5A6}"/>
                </a:ext>
              </a:extLst>
            </p:cNvPr>
            <p:cNvSpPr>
              <a:spLocks/>
            </p:cNvSpPr>
            <p:nvPr userDrawn="1"/>
          </p:nvSpPr>
          <p:spPr bwMode="auto">
            <a:xfrm>
              <a:off x="7753350" y="1681163"/>
              <a:ext cx="417512" cy="544512"/>
            </a:xfrm>
            <a:custGeom>
              <a:avLst/>
              <a:gdLst>
                <a:gd name="T0" fmla="*/ 1139 w 1156"/>
                <a:gd name="T1" fmla="*/ 458 h 1509"/>
                <a:gd name="T2" fmla="*/ 558 w 1156"/>
                <a:gd name="T3" fmla="*/ 51 h 1509"/>
                <a:gd name="T4" fmla="*/ 176 w 1156"/>
                <a:gd name="T5" fmla="*/ 723 h 1509"/>
                <a:gd name="T6" fmla="*/ 434 w 1156"/>
                <a:gd name="T7" fmla="*/ 848 h 1509"/>
                <a:gd name="T8" fmla="*/ 438 w 1156"/>
                <a:gd name="T9" fmla="*/ 835 h 1509"/>
                <a:gd name="T10" fmla="*/ 312 w 1156"/>
                <a:gd name="T11" fmla="*/ 651 h 1509"/>
                <a:gd name="T12" fmla="*/ 514 w 1156"/>
                <a:gd name="T13" fmla="*/ 211 h 1509"/>
                <a:gd name="T14" fmla="*/ 977 w 1156"/>
                <a:gd name="T15" fmla="*/ 405 h 1509"/>
                <a:gd name="T16" fmla="*/ 784 w 1156"/>
                <a:gd name="T17" fmla="*/ 854 h 1509"/>
                <a:gd name="T18" fmla="*/ 560 w 1156"/>
                <a:gd name="T19" fmla="*/ 917 h 1509"/>
                <a:gd name="T20" fmla="*/ 177 w 1156"/>
                <a:gd name="T21" fmla="*/ 1033 h 1509"/>
                <a:gd name="T22" fmla="*/ 117 w 1156"/>
                <a:gd name="T23" fmla="*/ 1064 h 1509"/>
                <a:gd name="T24" fmla="*/ 45 w 1156"/>
                <a:gd name="T25" fmla="*/ 1122 h 1509"/>
                <a:gd name="T26" fmla="*/ 15 w 1156"/>
                <a:gd name="T27" fmla="*/ 1173 h 1509"/>
                <a:gd name="T28" fmla="*/ 14 w 1156"/>
                <a:gd name="T29" fmla="*/ 1180 h 1509"/>
                <a:gd name="T30" fmla="*/ 72 w 1156"/>
                <a:gd name="T31" fmla="*/ 1258 h 1509"/>
                <a:gd name="T32" fmla="*/ 61 w 1156"/>
                <a:gd name="T33" fmla="*/ 1449 h 1509"/>
                <a:gd name="T34" fmla="*/ 130 w 1156"/>
                <a:gd name="T35" fmla="*/ 1486 h 1509"/>
                <a:gd name="T36" fmla="*/ 196 w 1156"/>
                <a:gd name="T37" fmla="*/ 1362 h 1509"/>
                <a:gd name="T38" fmla="*/ 266 w 1156"/>
                <a:gd name="T39" fmla="*/ 1478 h 1509"/>
                <a:gd name="T40" fmla="*/ 420 w 1156"/>
                <a:gd name="T41" fmla="*/ 1430 h 1509"/>
                <a:gd name="T42" fmla="*/ 320 w 1156"/>
                <a:gd name="T43" fmla="*/ 1260 h 1509"/>
                <a:gd name="T44" fmla="*/ 482 w 1156"/>
                <a:gd name="T45" fmla="*/ 1066 h 1509"/>
                <a:gd name="T46" fmla="*/ 763 w 1156"/>
                <a:gd name="T47" fmla="*/ 1011 h 1509"/>
                <a:gd name="T48" fmla="*/ 1059 w 1156"/>
                <a:gd name="T49" fmla="*/ 817 h 1509"/>
                <a:gd name="T50" fmla="*/ 1139 w 1156"/>
                <a:gd name="T51" fmla="*/ 458 h 1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56" h="1509">
                  <a:moveTo>
                    <a:pt x="1139" y="458"/>
                  </a:moveTo>
                  <a:cubicBezTo>
                    <a:pt x="1093" y="178"/>
                    <a:pt x="840" y="0"/>
                    <a:pt x="558" y="51"/>
                  </a:cubicBezTo>
                  <a:cubicBezTo>
                    <a:pt x="210" y="113"/>
                    <a:pt x="36" y="418"/>
                    <a:pt x="176" y="723"/>
                  </a:cubicBezTo>
                  <a:cubicBezTo>
                    <a:pt x="227" y="835"/>
                    <a:pt x="293" y="884"/>
                    <a:pt x="434" y="848"/>
                  </a:cubicBezTo>
                  <a:cubicBezTo>
                    <a:pt x="440" y="847"/>
                    <a:pt x="443" y="839"/>
                    <a:pt x="438" y="835"/>
                  </a:cubicBezTo>
                  <a:cubicBezTo>
                    <a:pt x="370" y="775"/>
                    <a:pt x="332" y="700"/>
                    <a:pt x="312" y="651"/>
                  </a:cubicBezTo>
                  <a:cubicBezTo>
                    <a:pt x="237" y="472"/>
                    <a:pt x="303" y="291"/>
                    <a:pt x="514" y="211"/>
                  </a:cubicBezTo>
                  <a:cubicBezTo>
                    <a:pt x="694" y="144"/>
                    <a:pt x="906" y="228"/>
                    <a:pt x="977" y="405"/>
                  </a:cubicBezTo>
                  <a:cubicBezTo>
                    <a:pt x="1052" y="592"/>
                    <a:pt x="970" y="780"/>
                    <a:pt x="784" y="854"/>
                  </a:cubicBezTo>
                  <a:cubicBezTo>
                    <a:pt x="711" y="882"/>
                    <a:pt x="649" y="898"/>
                    <a:pt x="560" y="917"/>
                  </a:cubicBezTo>
                  <a:cubicBezTo>
                    <a:pt x="404" y="949"/>
                    <a:pt x="284" y="986"/>
                    <a:pt x="177" y="1033"/>
                  </a:cubicBezTo>
                  <a:cubicBezTo>
                    <a:pt x="156" y="1042"/>
                    <a:pt x="136" y="1052"/>
                    <a:pt x="117" y="1064"/>
                  </a:cubicBezTo>
                  <a:cubicBezTo>
                    <a:pt x="91" y="1080"/>
                    <a:pt x="65" y="1099"/>
                    <a:pt x="45" y="1122"/>
                  </a:cubicBezTo>
                  <a:cubicBezTo>
                    <a:pt x="32" y="1137"/>
                    <a:pt x="21" y="1154"/>
                    <a:pt x="15" y="1173"/>
                  </a:cubicBezTo>
                  <a:cubicBezTo>
                    <a:pt x="15" y="1175"/>
                    <a:pt x="14" y="1178"/>
                    <a:pt x="14" y="1180"/>
                  </a:cubicBezTo>
                  <a:cubicBezTo>
                    <a:pt x="0" y="1247"/>
                    <a:pt x="72" y="1258"/>
                    <a:pt x="72" y="1258"/>
                  </a:cubicBezTo>
                  <a:cubicBezTo>
                    <a:pt x="10" y="1307"/>
                    <a:pt x="2" y="1387"/>
                    <a:pt x="61" y="1449"/>
                  </a:cubicBezTo>
                  <a:cubicBezTo>
                    <a:pt x="83" y="1471"/>
                    <a:pt x="110" y="1481"/>
                    <a:pt x="130" y="1486"/>
                  </a:cubicBezTo>
                  <a:cubicBezTo>
                    <a:pt x="110" y="1368"/>
                    <a:pt x="196" y="1362"/>
                    <a:pt x="196" y="1362"/>
                  </a:cubicBezTo>
                  <a:cubicBezTo>
                    <a:pt x="196" y="1362"/>
                    <a:pt x="209" y="1443"/>
                    <a:pt x="266" y="1478"/>
                  </a:cubicBezTo>
                  <a:cubicBezTo>
                    <a:pt x="318" y="1509"/>
                    <a:pt x="416" y="1473"/>
                    <a:pt x="420" y="1430"/>
                  </a:cubicBezTo>
                  <a:cubicBezTo>
                    <a:pt x="374" y="1399"/>
                    <a:pt x="324" y="1364"/>
                    <a:pt x="320" y="1260"/>
                  </a:cubicBezTo>
                  <a:cubicBezTo>
                    <a:pt x="317" y="1160"/>
                    <a:pt x="398" y="1086"/>
                    <a:pt x="482" y="1066"/>
                  </a:cubicBezTo>
                  <a:cubicBezTo>
                    <a:pt x="563" y="1048"/>
                    <a:pt x="733" y="1018"/>
                    <a:pt x="763" y="1011"/>
                  </a:cubicBezTo>
                  <a:cubicBezTo>
                    <a:pt x="856" y="988"/>
                    <a:pt x="966" y="935"/>
                    <a:pt x="1059" y="817"/>
                  </a:cubicBezTo>
                  <a:cubicBezTo>
                    <a:pt x="1148" y="704"/>
                    <a:pt x="1156" y="555"/>
                    <a:pt x="1139" y="458"/>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Freeform 17">
              <a:extLst>
                <a:ext uri="{FF2B5EF4-FFF2-40B4-BE49-F238E27FC236}">
                  <a16:creationId xmlns:a16="http://schemas.microsoft.com/office/drawing/2014/main" id="{F6FFB1E9-73E7-4788-8A49-9848EBA67CED}"/>
                </a:ext>
              </a:extLst>
            </p:cNvPr>
            <p:cNvSpPr>
              <a:spLocks/>
            </p:cNvSpPr>
            <p:nvPr userDrawn="1"/>
          </p:nvSpPr>
          <p:spPr bwMode="auto">
            <a:xfrm>
              <a:off x="7369175" y="1357313"/>
              <a:ext cx="446087" cy="346075"/>
            </a:xfrm>
            <a:custGeom>
              <a:avLst/>
              <a:gdLst>
                <a:gd name="T0" fmla="*/ 14 w 1238"/>
                <a:gd name="T1" fmla="*/ 570 h 960"/>
                <a:gd name="T2" fmla="*/ 216 w 1238"/>
                <a:gd name="T3" fmla="*/ 660 h 960"/>
                <a:gd name="T4" fmla="*/ 441 w 1238"/>
                <a:gd name="T5" fmla="*/ 761 h 960"/>
                <a:gd name="T6" fmla="*/ 445 w 1238"/>
                <a:gd name="T7" fmla="*/ 758 h 960"/>
                <a:gd name="T8" fmla="*/ 595 w 1238"/>
                <a:gd name="T9" fmla="*/ 717 h 960"/>
                <a:gd name="T10" fmla="*/ 652 w 1238"/>
                <a:gd name="T11" fmla="*/ 721 h 960"/>
                <a:gd name="T12" fmla="*/ 762 w 1238"/>
                <a:gd name="T13" fmla="*/ 791 h 960"/>
                <a:gd name="T14" fmla="*/ 746 w 1238"/>
                <a:gd name="T15" fmla="*/ 897 h 960"/>
                <a:gd name="T16" fmla="*/ 877 w 1238"/>
                <a:gd name="T17" fmla="*/ 956 h 960"/>
                <a:gd name="T18" fmla="*/ 903 w 1238"/>
                <a:gd name="T19" fmla="*/ 946 h 960"/>
                <a:gd name="T20" fmla="*/ 1238 w 1238"/>
                <a:gd name="T21" fmla="*/ 505 h 960"/>
                <a:gd name="T22" fmla="*/ 1047 w 1238"/>
                <a:gd name="T23" fmla="*/ 546 h 960"/>
                <a:gd name="T24" fmla="*/ 996 w 1238"/>
                <a:gd name="T25" fmla="*/ 561 h 960"/>
                <a:gd name="T26" fmla="*/ 875 w 1238"/>
                <a:gd name="T27" fmla="*/ 540 h 960"/>
                <a:gd name="T28" fmla="*/ 895 w 1238"/>
                <a:gd name="T29" fmla="*/ 698 h 960"/>
                <a:gd name="T30" fmla="*/ 823 w 1238"/>
                <a:gd name="T31" fmla="*/ 735 h 960"/>
                <a:gd name="T32" fmla="*/ 785 w 1238"/>
                <a:gd name="T33" fmla="*/ 620 h 960"/>
                <a:gd name="T34" fmla="*/ 675 w 1238"/>
                <a:gd name="T35" fmla="*/ 669 h 960"/>
                <a:gd name="T36" fmla="*/ 654 w 1238"/>
                <a:gd name="T37" fmla="*/ 590 h 960"/>
                <a:gd name="T38" fmla="*/ 785 w 1238"/>
                <a:gd name="T39" fmla="*/ 500 h 960"/>
                <a:gd name="T40" fmla="*/ 758 w 1238"/>
                <a:gd name="T41" fmla="*/ 404 h 960"/>
                <a:gd name="T42" fmla="*/ 748 w 1238"/>
                <a:gd name="T43" fmla="*/ 310 h 960"/>
                <a:gd name="T44" fmla="*/ 705 w 1238"/>
                <a:gd name="T45" fmla="*/ 184 h 960"/>
                <a:gd name="T46" fmla="*/ 582 w 1238"/>
                <a:gd name="T47" fmla="*/ 236 h 960"/>
                <a:gd name="T48" fmla="*/ 504 w 1238"/>
                <a:gd name="T49" fmla="*/ 291 h 960"/>
                <a:gd name="T50" fmla="*/ 416 w 1238"/>
                <a:gd name="T51" fmla="*/ 335 h 960"/>
                <a:gd name="T52" fmla="*/ 436 w 1238"/>
                <a:gd name="T53" fmla="*/ 492 h 960"/>
                <a:gd name="T54" fmla="*/ 363 w 1238"/>
                <a:gd name="T55" fmla="*/ 529 h 960"/>
                <a:gd name="T56" fmla="*/ 326 w 1238"/>
                <a:gd name="T57" fmla="*/ 414 h 960"/>
                <a:gd name="T58" fmla="*/ 215 w 1238"/>
                <a:gd name="T59" fmla="*/ 463 h 960"/>
                <a:gd name="T60" fmla="*/ 195 w 1238"/>
                <a:gd name="T61" fmla="*/ 384 h 960"/>
                <a:gd name="T62" fmla="*/ 325 w 1238"/>
                <a:gd name="T63" fmla="*/ 294 h 960"/>
                <a:gd name="T64" fmla="*/ 230 w 1238"/>
                <a:gd name="T65" fmla="*/ 218 h 960"/>
                <a:gd name="T66" fmla="*/ 206 w 1238"/>
                <a:gd name="T67" fmla="*/ 170 h 960"/>
                <a:gd name="T68" fmla="*/ 110 w 1238"/>
                <a:gd name="T69" fmla="*/ 0 h 960"/>
                <a:gd name="T70" fmla="*/ 4 w 1238"/>
                <a:gd name="T71" fmla="*/ 543 h 960"/>
                <a:gd name="T72" fmla="*/ 14 w 1238"/>
                <a:gd name="T73" fmla="*/ 570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38" h="960">
                  <a:moveTo>
                    <a:pt x="14" y="570"/>
                  </a:moveTo>
                  <a:lnTo>
                    <a:pt x="216" y="660"/>
                  </a:lnTo>
                  <a:cubicBezTo>
                    <a:pt x="301" y="698"/>
                    <a:pt x="389" y="737"/>
                    <a:pt x="441" y="761"/>
                  </a:cubicBezTo>
                  <a:cubicBezTo>
                    <a:pt x="442" y="760"/>
                    <a:pt x="444" y="759"/>
                    <a:pt x="445" y="758"/>
                  </a:cubicBezTo>
                  <a:cubicBezTo>
                    <a:pt x="489" y="731"/>
                    <a:pt x="540" y="717"/>
                    <a:pt x="595" y="717"/>
                  </a:cubicBezTo>
                  <a:cubicBezTo>
                    <a:pt x="613" y="717"/>
                    <a:pt x="632" y="718"/>
                    <a:pt x="652" y="721"/>
                  </a:cubicBezTo>
                  <a:cubicBezTo>
                    <a:pt x="676" y="725"/>
                    <a:pt x="739" y="736"/>
                    <a:pt x="762" y="791"/>
                  </a:cubicBezTo>
                  <a:cubicBezTo>
                    <a:pt x="775" y="824"/>
                    <a:pt x="770" y="860"/>
                    <a:pt x="746" y="897"/>
                  </a:cubicBezTo>
                  <a:lnTo>
                    <a:pt x="877" y="956"/>
                  </a:lnTo>
                  <a:cubicBezTo>
                    <a:pt x="887" y="960"/>
                    <a:pt x="898" y="956"/>
                    <a:pt x="903" y="946"/>
                  </a:cubicBezTo>
                  <a:cubicBezTo>
                    <a:pt x="951" y="850"/>
                    <a:pt x="1085" y="636"/>
                    <a:pt x="1238" y="505"/>
                  </a:cubicBezTo>
                  <a:cubicBezTo>
                    <a:pt x="1190" y="486"/>
                    <a:pt x="1112" y="483"/>
                    <a:pt x="1047" y="546"/>
                  </a:cubicBezTo>
                  <a:cubicBezTo>
                    <a:pt x="1026" y="566"/>
                    <a:pt x="1014" y="580"/>
                    <a:pt x="996" y="561"/>
                  </a:cubicBezTo>
                  <a:cubicBezTo>
                    <a:pt x="977" y="542"/>
                    <a:pt x="937" y="513"/>
                    <a:pt x="875" y="540"/>
                  </a:cubicBezTo>
                  <a:cubicBezTo>
                    <a:pt x="915" y="591"/>
                    <a:pt x="918" y="646"/>
                    <a:pt x="895" y="698"/>
                  </a:cubicBezTo>
                  <a:cubicBezTo>
                    <a:pt x="875" y="743"/>
                    <a:pt x="846" y="745"/>
                    <a:pt x="823" y="735"/>
                  </a:cubicBezTo>
                  <a:cubicBezTo>
                    <a:pt x="803" y="726"/>
                    <a:pt x="773" y="703"/>
                    <a:pt x="785" y="620"/>
                  </a:cubicBezTo>
                  <a:cubicBezTo>
                    <a:pt x="731" y="684"/>
                    <a:pt x="694" y="677"/>
                    <a:pt x="675" y="669"/>
                  </a:cubicBezTo>
                  <a:cubicBezTo>
                    <a:pt x="651" y="658"/>
                    <a:pt x="634" y="635"/>
                    <a:pt x="654" y="590"/>
                  </a:cubicBezTo>
                  <a:cubicBezTo>
                    <a:pt x="677" y="538"/>
                    <a:pt x="720" y="503"/>
                    <a:pt x="785" y="500"/>
                  </a:cubicBezTo>
                  <a:cubicBezTo>
                    <a:pt x="794" y="459"/>
                    <a:pt x="781" y="419"/>
                    <a:pt x="758" y="404"/>
                  </a:cubicBezTo>
                  <a:cubicBezTo>
                    <a:pt x="726" y="383"/>
                    <a:pt x="732" y="352"/>
                    <a:pt x="748" y="310"/>
                  </a:cubicBezTo>
                  <a:cubicBezTo>
                    <a:pt x="763" y="269"/>
                    <a:pt x="741" y="200"/>
                    <a:pt x="705" y="184"/>
                  </a:cubicBezTo>
                  <a:cubicBezTo>
                    <a:pt x="669" y="167"/>
                    <a:pt x="602" y="197"/>
                    <a:pt x="582" y="236"/>
                  </a:cubicBezTo>
                  <a:cubicBezTo>
                    <a:pt x="561" y="275"/>
                    <a:pt x="542" y="300"/>
                    <a:pt x="504" y="291"/>
                  </a:cubicBezTo>
                  <a:cubicBezTo>
                    <a:pt x="479" y="284"/>
                    <a:pt x="440" y="300"/>
                    <a:pt x="416" y="335"/>
                  </a:cubicBezTo>
                  <a:cubicBezTo>
                    <a:pt x="456" y="385"/>
                    <a:pt x="459" y="440"/>
                    <a:pt x="436" y="492"/>
                  </a:cubicBezTo>
                  <a:cubicBezTo>
                    <a:pt x="416" y="537"/>
                    <a:pt x="387" y="540"/>
                    <a:pt x="363" y="529"/>
                  </a:cubicBezTo>
                  <a:cubicBezTo>
                    <a:pt x="344" y="520"/>
                    <a:pt x="314" y="497"/>
                    <a:pt x="326" y="414"/>
                  </a:cubicBezTo>
                  <a:cubicBezTo>
                    <a:pt x="272" y="478"/>
                    <a:pt x="235" y="472"/>
                    <a:pt x="215" y="463"/>
                  </a:cubicBezTo>
                  <a:cubicBezTo>
                    <a:pt x="192" y="452"/>
                    <a:pt x="175" y="429"/>
                    <a:pt x="195" y="384"/>
                  </a:cubicBezTo>
                  <a:cubicBezTo>
                    <a:pt x="218" y="332"/>
                    <a:pt x="261" y="298"/>
                    <a:pt x="325" y="294"/>
                  </a:cubicBezTo>
                  <a:cubicBezTo>
                    <a:pt x="304" y="230"/>
                    <a:pt x="257" y="219"/>
                    <a:pt x="230" y="218"/>
                  </a:cubicBezTo>
                  <a:cubicBezTo>
                    <a:pt x="203" y="216"/>
                    <a:pt x="206" y="199"/>
                    <a:pt x="206" y="170"/>
                  </a:cubicBezTo>
                  <a:cubicBezTo>
                    <a:pt x="210" y="79"/>
                    <a:pt x="156" y="23"/>
                    <a:pt x="110" y="0"/>
                  </a:cubicBezTo>
                  <a:cubicBezTo>
                    <a:pt x="114" y="201"/>
                    <a:pt x="44" y="443"/>
                    <a:pt x="4" y="543"/>
                  </a:cubicBezTo>
                  <a:cubicBezTo>
                    <a:pt x="0" y="554"/>
                    <a:pt x="4" y="565"/>
                    <a:pt x="14" y="570"/>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3" name="Freeform 18">
              <a:extLst>
                <a:ext uri="{FF2B5EF4-FFF2-40B4-BE49-F238E27FC236}">
                  <a16:creationId xmlns:a16="http://schemas.microsoft.com/office/drawing/2014/main" id="{31E712EC-C35E-4EEC-AFD0-8194425AC6C4}"/>
                </a:ext>
              </a:extLst>
            </p:cNvPr>
            <p:cNvSpPr>
              <a:spLocks noEditPoints="1"/>
            </p:cNvSpPr>
            <p:nvPr userDrawn="1"/>
          </p:nvSpPr>
          <p:spPr bwMode="auto">
            <a:xfrm>
              <a:off x="10248900" y="163513"/>
              <a:ext cx="1928812" cy="2552700"/>
            </a:xfrm>
            <a:custGeom>
              <a:avLst/>
              <a:gdLst>
                <a:gd name="T0" fmla="*/ 1230 w 5356"/>
                <a:gd name="T1" fmla="*/ 978 h 7085"/>
                <a:gd name="T2" fmla="*/ 1513 w 5356"/>
                <a:gd name="T3" fmla="*/ 2197 h 7085"/>
                <a:gd name="T4" fmla="*/ 2104 w 5356"/>
                <a:gd name="T5" fmla="*/ 3594 h 7085"/>
                <a:gd name="T6" fmla="*/ 1305 w 5356"/>
                <a:gd name="T7" fmla="*/ 4281 h 7085"/>
                <a:gd name="T8" fmla="*/ 1618 w 5356"/>
                <a:gd name="T9" fmla="*/ 6404 h 7085"/>
                <a:gd name="T10" fmla="*/ 3556 w 5356"/>
                <a:gd name="T11" fmla="*/ 6867 h 7085"/>
                <a:gd name="T12" fmla="*/ 3974 w 5356"/>
                <a:gd name="T13" fmla="*/ 6684 h 7085"/>
                <a:gd name="T14" fmla="*/ 3975 w 5356"/>
                <a:gd name="T15" fmla="*/ 6683 h 7085"/>
                <a:gd name="T16" fmla="*/ 5191 w 5356"/>
                <a:gd name="T17" fmla="*/ 5543 h 7085"/>
                <a:gd name="T18" fmla="*/ 5356 w 5356"/>
                <a:gd name="T19" fmla="*/ 5312 h 7085"/>
                <a:gd name="T20" fmla="*/ 5356 w 5356"/>
                <a:gd name="T21" fmla="*/ 21 h 7085"/>
                <a:gd name="T22" fmla="*/ 4150 w 5356"/>
                <a:gd name="T23" fmla="*/ 401 h 7085"/>
                <a:gd name="T24" fmla="*/ 2576 w 5356"/>
                <a:gd name="T25" fmla="*/ 416 h 7085"/>
                <a:gd name="T26" fmla="*/ 1230 w 5356"/>
                <a:gd name="T27" fmla="*/ 978 h 7085"/>
                <a:gd name="T28" fmla="*/ 780 w 5356"/>
                <a:gd name="T29" fmla="*/ 2449 h 7085"/>
                <a:gd name="T30" fmla="*/ 534 w 5356"/>
                <a:gd name="T31" fmla="*/ 2523 h 7085"/>
                <a:gd name="T32" fmla="*/ 268 w 5356"/>
                <a:gd name="T33" fmla="*/ 3535 h 7085"/>
                <a:gd name="T34" fmla="*/ 435 w 5356"/>
                <a:gd name="T35" fmla="*/ 3735 h 7085"/>
                <a:gd name="T36" fmla="*/ 991 w 5356"/>
                <a:gd name="T37" fmla="*/ 3810 h 7085"/>
                <a:gd name="T38" fmla="*/ 1524 w 5356"/>
                <a:gd name="T39" fmla="*/ 3276 h 7085"/>
                <a:gd name="T40" fmla="*/ 1526 w 5356"/>
                <a:gd name="T41" fmla="*/ 3251 h 7085"/>
                <a:gd name="T42" fmla="*/ 1528 w 5356"/>
                <a:gd name="T43" fmla="*/ 3236 h 7085"/>
                <a:gd name="T44" fmla="*/ 1512 w 5356"/>
                <a:gd name="T45" fmla="*/ 3087 h 7085"/>
                <a:gd name="T46" fmla="*/ 1399 w 5356"/>
                <a:gd name="T47" fmla="*/ 2831 h 7085"/>
                <a:gd name="T48" fmla="*/ 780 w 5356"/>
                <a:gd name="T49" fmla="*/ 2449 h 7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356" h="7085">
                  <a:moveTo>
                    <a:pt x="1230" y="978"/>
                  </a:moveTo>
                  <a:cubicBezTo>
                    <a:pt x="1014" y="1477"/>
                    <a:pt x="1123" y="1834"/>
                    <a:pt x="1513" y="2197"/>
                  </a:cubicBezTo>
                  <a:cubicBezTo>
                    <a:pt x="1904" y="2559"/>
                    <a:pt x="2331" y="3101"/>
                    <a:pt x="2104" y="3594"/>
                  </a:cubicBezTo>
                  <a:cubicBezTo>
                    <a:pt x="1951" y="3927"/>
                    <a:pt x="1570" y="4044"/>
                    <a:pt x="1305" y="4281"/>
                  </a:cubicBezTo>
                  <a:cubicBezTo>
                    <a:pt x="771" y="4756"/>
                    <a:pt x="1141" y="5857"/>
                    <a:pt x="1618" y="6404"/>
                  </a:cubicBezTo>
                  <a:cubicBezTo>
                    <a:pt x="2096" y="6951"/>
                    <a:pt x="2891" y="7085"/>
                    <a:pt x="3556" y="6867"/>
                  </a:cubicBezTo>
                  <a:cubicBezTo>
                    <a:pt x="3701" y="6819"/>
                    <a:pt x="3840" y="6757"/>
                    <a:pt x="3974" y="6684"/>
                  </a:cubicBezTo>
                  <a:lnTo>
                    <a:pt x="3975" y="6683"/>
                  </a:lnTo>
                  <a:cubicBezTo>
                    <a:pt x="4453" y="6418"/>
                    <a:pt x="4859" y="6002"/>
                    <a:pt x="5191" y="5543"/>
                  </a:cubicBezTo>
                  <a:cubicBezTo>
                    <a:pt x="5246" y="5467"/>
                    <a:pt x="5300" y="5388"/>
                    <a:pt x="5356" y="5312"/>
                  </a:cubicBezTo>
                  <a:lnTo>
                    <a:pt x="5356" y="21"/>
                  </a:lnTo>
                  <a:cubicBezTo>
                    <a:pt x="4920" y="0"/>
                    <a:pt x="4538" y="231"/>
                    <a:pt x="4150" y="401"/>
                  </a:cubicBezTo>
                  <a:cubicBezTo>
                    <a:pt x="3529" y="674"/>
                    <a:pt x="3170" y="622"/>
                    <a:pt x="2576" y="416"/>
                  </a:cubicBezTo>
                  <a:cubicBezTo>
                    <a:pt x="2126" y="261"/>
                    <a:pt x="1428" y="521"/>
                    <a:pt x="1230" y="978"/>
                  </a:cubicBezTo>
                  <a:close/>
                  <a:moveTo>
                    <a:pt x="780" y="2449"/>
                  </a:moveTo>
                  <a:cubicBezTo>
                    <a:pt x="694" y="2456"/>
                    <a:pt x="611" y="2481"/>
                    <a:pt x="534" y="2523"/>
                  </a:cubicBezTo>
                  <a:cubicBezTo>
                    <a:pt x="158" y="2760"/>
                    <a:pt x="0" y="3132"/>
                    <a:pt x="268" y="3535"/>
                  </a:cubicBezTo>
                  <a:cubicBezTo>
                    <a:pt x="321" y="3615"/>
                    <a:pt x="376" y="3683"/>
                    <a:pt x="435" y="3735"/>
                  </a:cubicBezTo>
                  <a:cubicBezTo>
                    <a:pt x="586" y="3870"/>
                    <a:pt x="761" y="3908"/>
                    <a:pt x="991" y="3810"/>
                  </a:cubicBezTo>
                  <a:cubicBezTo>
                    <a:pt x="1299" y="3679"/>
                    <a:pt x="1493" y="3526"/>
                    <a:pt x="1524" y="3276"/>
                  </a:cubicBezTo>
                  <a:cubicBezTo>
                    <a:pt x="1525" y="3267"/>
                    <a:pt x="1526" y="3259"/>
                    <a:pt x="1526" y="3251"/>
                  </a:cubicBezTo>
                  <a:cubicBezTo>
                    <a:pt x="1527" y="3246"/>
                    <a:pt x="1528" y="3241"/>
                    <a:pt x="1528" y="3236"/>
                  </a:cubicBezTo>
                  <a:cubicBezTo>
                    <a:pt x="1532" y="3181"/>
                    <a:pt x="1527" y="3135"/>
                    <a:pt x="1512" y="3087"/>
                  </a:cubicBezTo>
                  <a:cubicBezTo>
                    <a:pt x="1489" y="2995"/>
                    <a:pt x="1447" y="2907"/>
                    <a:pt x="1399" y="2831"/>
                  </a:cubicBezTo>
                  <a:cubicBezTo>
                    <a:pt x="1269" y="2625"/>
                    <a:pt x="1029" y="2378"/>
                    <a:pt x="780" y="2449"/>
                  </a:cubicBezTo>
                  <a:close/>
                </a:path>
              </a:pathLst>
            </a:custGeom>
            <a:solidFill>
              <a:srgbClr val="B9D3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pic>
        <p:nvPicPr>
          <p:cNvPr id="11" name="Kuva 10">
            <a:extLst>
              <a:ext uri="{FF2B5EF4-FFF2-40B4-BE49-F238E27FC236}">
                <a16:creationId xmlns:a16="http://schemas.microsoft.com/office/drawing/2014/main" id="{01F983D1-159F-4713-B4E0-2B9448AF83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8163" y="4987986"/>
            <a:ext cx="2216019" cy="690747"/>
          </a:xfrm>
          <a:prstGeom prst="rect">
            <a:avLst/>
          </a:prstGeom>
        </p:spPr>
      </p:pic>
      <p:pic>
        <p:nvPicPr>
          <p:cNvPr id="25" name="Kuva 24">
            <a:extLst>
              <a:ext uri="{FF2B5EF4-FFF2-40B4-BE49-F238E27FC236}">
                <a16:creationId xmlns:a16="http://schemas.microsoft.com/office/drawing/2014/main" id="{B3807498-1C36-4AB9-B34B-4884CD52A553}"/>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57212" y="3914285"/>
            <a:ext cx="2194560" cy="1182189"/>
          </a:xfrm>
          <a:prstGeom prst="rect">
            <a:avLst/>
          </a:prstGeom>
        </p:spPr>
      </p:pic>
    </p:spTree>
    <p:extLst>
      <p:ext uri="{BB962C8B-B14F-4D97-AF65-F5344CB8AC3E}">
        <p14:creationId xmlns:p14="http://schemas.microsoft.com/office/powerpoint/2010/main" val="8355190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opetus 2">
    <p:bg>
      <p:bgPr>
        <a:solidFill>
          <a:srgbClr val="BF9474"/>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93794" y="1447788"/>
            <a:ext cx="4472534" cy="1143012"/>
          </a:xfrm>
        </p:spPr>
        <p:txBody>
          <a:bodyPr anchor="b" anchorCtr="0"/>
          <a:lstStyle>
            <a:lvl1pPr>
              <a:lnSpc>
                <a:spcPct val="95000"/>
              </a:lnSpc>
              <a:defRPr sz="2500" b="1"/>
            </a:lvl1pPr>
          </a:lstStyle>
          <a:p>
            <a:r>
              <a:rPr lang="fi-FI"/>
              <a:t>Muokkaa ots. perustyyl. napsautt.</a:t>
            </a:r>
          </a:p>
        </p:txBody>
      </p:sp>
      <p:sp>
        <p:nvSpPr>
          <p:cNvPr id="5" name="Tekstin paikkamerkki 4">
            <a:extLst>
              <a:ext uri="{FF2B5EF4-FFF2-40B4-BE49-F238E27FC236}">
                <a16:creationId xmlns:a16="http://schemas.microsoft.com/office/drawing/2014/main" id="{A96ABBB3-413B-4AA3-87CB-0B34D19F1688}"/>
              </a:ext>
            </a:extLst>
          </p:cNvPr>
          <p:cNvSpPr>
            <a:spLocks noGrp="1"/>
          </p:cNvSpPr>
          <p:nvPr>
            <p:ph type="body" sz="quarter" idx="13"/>
          </p:nvPr>
        </p:nvSpPr>
        <p:spPr>
          <a:xfrm>
            <a:off x="887414" y="2820987"/>
            <a:ext cx="4472534" cy="1557337"/>
          </a:xfrm>
        </p:spPr>
        <p:txBody>
          <a:bodyPr/>
          <a:lstStyle>
            <a:lvl1pPr marL="0" indent="0">
              <a:lnSpc>
                <a:spcPct val="105000"/>
              </a:lnSpc>
              <a:spcBef>
                <a:spcPts val="0"/>
              </a:spcBef>
              <a:buNone/>
              <a:defRPr sz="1600"/>
            </a:lvl1pPr>
            <a:lvl2pPr marL="180975" indent="0">
              <a:buNone/>
              <a:defRPr/>
            </a:lvl2pPr>
          </a:lstStyle>
          <a:p>
            <a:pPr lvl="0"/>
            <a:r>
              <a:rPr lang="fi-FI"/>
              <a:t>Muokkaa tekstin perustyylejä napsauttamalla</a:t>
            </a:r>
          </a:p>
        </p:txBody>
      </p:sp>
      <p:sp>
        <p:nvSpPr>
          <p:cNvPr id="6" name="Tekstiruutu 5">
            <a:extLst>
              <a:ext uri="{FF2B5EF4-FFF2-40B4-BE49-F238E27FC236}">
                <a16:creationId xmlns:a16="http://schemas.microsoft.com/office/drawing/2014/main" id="{F72C036F-DDD5-4BA5-A2CC-00E6DD4B887B}"/>
              </a:ext>
            </a:extLst>
          </p:cNvPr>
          <p:cNvSpPr txBox="1"/>
          <p:nvPr userDrawn="1"/>
        </p:nvSpPr>
        <p:spPr>
          <a:xfrm>
            <a:off x="895927" y="5832763"/>
            <a:ext cx="4050145" cy="153888"/>
          </a:xfrm>
          <a:prstGeom prst="rect">
            <a:avLst/>
          </a:prstGeom>
          <a:noFill/>
        </p:spPr>
        <p:txBody>
          <a:bodyPr wrap="square" lIns="0" tIns="0" rIns="0" bIns="0" rtlCol="0">
            <a:spAutoFit/>
          </a:bodyPr>
          <a:lstStyle/>
          <a:p>
            <a:r>
              <a:rPr lang="fi-FI" sz="1000" spc="0" baseline="0"/>
              <a:t>Aleksanterinkatu 7, Helsinki | PL 35, FI-00023 Valtioneuvosto | ym.fi</a:t>
            </a:r>
          </a:p>
        </p:txBody>
      </p:sp>
      <p:grpSp>
        <p:nvGrpSpPr>
          <p:cNvPr id="24" name="Ryhmä 23">
            <a:extLst>
              <a:ext uri="{FF2B5EF4-FFF2-40B4-BE49-F238E27FC236}">
                <a16:creationId xmlns:a16="http://schemas.microsoft.com/office/drawing/2014/main" id="{EE2D4F6F-A409-4A7B-BE8B-C15AD728F1E6}"/>
              </a:ext>
              <a:ext uri="{C183D7F6-B498-43B3-948B-1728B52AA6E4}">
                <adec:decorative xmlns:adec="http://schemas.microsoft.com/office/drawing/2017/decorative" val="1"/>
              </a:ext>
            </a:extLst>
          </p:cNvPr>
          <p:cNvGrpSpPr/>
          <p:nvPr userDrawn="1"/>
        </p:nvGrpSpPr>
        <p:grpSpPr>
          <a:xfrm>
            <a:off x="6056313" y="163513"/>
            <a:ext cx="6121399" cy="6681787"/>
            <a:chOff x="6056313" y="163513"/>
            <a:chExt cx="6121399" cy="6681787"/>
          </a:xfrm>
        </p:grpSpPr>
        <p:sp>
          <p:nvSpPr>
            <p:cNvPr id="9" name="Freeform 5">
              <a:extLst>
                <a:ext uri="{FF2B5EF4-FFF2-40B4-BE49-F238E27FC236}">
                  <a16:creationId xmlns:a16="http://schemas.microsoft.com/office/drawing/2014/main" id="{FD9F7D09-496E-4045-951B-2016A08C5A80}"/>
                </a:ext>
              </a:extLst>
            </p:cNvPr>
            <p:cNvSpPr>
              <a:spLocks/>
            </p:cNvSpPr>
            <p:nvPr userDrawn="1"/>
          </p:nvSpPr>
          <p:spPr bwMode="auto">
            <a:xfrm>
              <a:off x="9040813" y="3278188"/>
              <a:ext cx="2571750" cy="2559050"/>
            </a:xfrm>
            <a:custGeom>
              <a:avLst/>
              <a:gdLst>
                <a:gd name="T0" fmla="*/ 8 w 7143"/>
                <a:gd name="T1" fmla="*/ 3300 h 7105"/>
                <a:gd name="T2" fmla="*/ 77 w 7143"/>
                <a:gd name="T3" fmla="*/ 4379 h 7105"/>
                <a:gd name="T4" fmla="*/ 1107 w 7143"/>
                <a:gd name="T5" fmla="*/ 6356 h 7105"/>
                <a:gd name="T6" fmla="*/ 3199 w 7143"/>
                <a:gd name="T7" fmla="*/ 7105 h 7105"/>
                <a:gd name="T8" fmla="*/ 3204 w 7143"/>
                <a:gd name="T9" fmla="*/ 7105 h 7105"/>
                <a:gd name="T10" fmla="*/ 4040 w 7143"/>
                <a:gd name="T11" fmla="*/ 7003 h 7105"/>
                <a:gd name="T12" fmla="*/ 4960 w 7143"/>
                <a:gd name="T13" fmla="*/ 6645 h 7105"/>
                <a:gd name="T14" fmla="*/ 5643 w 7143"/>
                <a:gd name="T15" fmla="*/ 6190 h 7105"/>
                <a:gd name="T16" fmla="*/ 7096 w 7143"/>
                <a:gd name="T17" fmla="*/ 3420 h 7105"/>
                <a:gd name="T18" fmla="*/ 7143 w 7143"/>
                <a:gd name="T19" fmla="*/ 2615 h 7105"/>
                <a:gd name="T20" fmla="*/ 7143 w 7143"/>
                <a:gd name="T21" fmla="*/ 2585 h 7105"/>
                <a:gd name="T22" fmla="*/ 7141 w 7143"/>
                <a:gd name="T23" fmla="*/ 2442 h 7105"/>
                <a:gd name="T24" fmla="*/ 6559 w 7143"/>
                <a:gd name="T25" fmla="*/ 673 h 7105"/>
                <a:gd name="T26" fmla="*/ 5077 w 7143"/>
                <a:gd name="T27" fmla="*/ 103 h 7105"/>
                <a:gd name="T28" fmla="*/ 3099 w 7143"/>
                <a:gd name="T29" fmla="*/ 9 h 7105"/>
                <a:gd name="T30" fmla="*/ 851 w 7143"/>
                <a:gd name="T31" fmla="*/ 337 h 7105"/>
                <a:gd name="T32" fmla="*/ 269 w 7143"/>
                <a:gd name="T33" fmla="*/ 880 h 7105"/>
                <a:gd name="T34" fmla="*/ 0 w 7143"/>
                <a:gd name="T35" fmla="*/ 2442 h 7105"/>
                <a:gd name="T36" fmla="*/ 0 w 7143"/>
                <a:gd name="T37" fmla="*/ 2475 h 7105"/>
                <a:gd name="T38" fmla="*/ 4 w 7143"/>
                <a:gd name="T39" fmla="*/ 2812 h 7105"/>
                <a:gd name="T40" fmla="*/ 8 w 7143"/>
                <a:gd name="T41" fmla="*/ 3300 h 7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43" h="7105">
                  <a:moveTo>
                    <a:pt x="8" y="3300"/>
                  </a:moveTo>
                  <a:cubicBezTo>
                    <a:pt x="11" y="3661"/>
                    <a:pt x="18" y="4024"/>
                    <a:pt x="77" y="4379"/>
                  </a:cubicBezTo>
                  <a:cubicBezTo>
                    <a:pt x="198" y="5107"/>
                    <a:pt x="508" y="5832"/>
                    <a:pt x="1107" y="6356"/>
                  </a:cubicBezTo>
                  <a:cubicBezTo>
                    <a:pt x="1670" y="6847"/>
                    <a:pt x="2425" y="7105"/>
                    <a:pt x="3199" y="7105"/>
                  </a:cubicBezTo>
                  <a:lnTo>
                    <a:pt x="3204" y="7105"/>
                  </a:lnTo>
                  <a:cubicBezTo>
                    <a:pt x="3483" y="7105"/>
                    <a:pt x="3765" y="7071"/>
                    <a:pt x="4040" y="7003"/>
                  </a:cubicBezTo>
                  <a:cubicBezTo>
                    <a:pt x="4364" y="6922"/>
                    <a:pt x="4673" y="6800"/>
                    <a:pt x="4960" y="6645"/>
                  </a:cubicBezTo>
                  <a:cubicBezTo>
                    <a:pt x="5204" y="6513"/>
                    <a:pt x="5432" y="6360"/>
                    <a:pt x="5643" y="6190"/>
                  </a:cubicBezTo>
                  <a:cubicBezTo>
                    <a:pt x="6574" y="5442"/>
                    <a:pt x="6970" y="4505"/>
                    <a:pt x="7096" y="3420"/>
                  </a:cubicBezTo>
                  <a:cubicBezTo>
                    <a:pt x="7127" y="3153"/>
                    <a:pt x="7143" y="2884"/>
                    <a:pt x="7143" y="2615"/>
                  </a:cubicBezTo>
                  <a:lnTo>
                    <a:pt x="7143" y="2585"/>
                  </a:lnTo>
                  <a:cubicBezTo>
                    <a:pt x="7143" y="2537"/>
                    <a:pt x="7142" y="2490"/>
                    <a:pt x="7141" y="2442"/>
                  </a:cubicBezTo>
                  <a:cubicBezTo>
                    <a:pt x="7128" y="1830"/>
                    <a:pt x="7029" y="1151"/>
                    <a:pt x="6559" y="673"/>
                  </a:cubicBezTo>
                  <a:cubicBezTo>
                    <a:pt x="6171" y="279"/>
                    <a:pt x="5606" y="160"/>
                    <a:pt x="5077" y="103"/>
                  </a:cubicBezTo>
                  <a:cubicBezTo>
                    <a:pt x="4420" y="33"/>
                    <a:pt x="3759" y="0"/>
                    <a:pt x="3099" y="9"/>
                  </a:cubicBezTo>
                  <a:cubicBezTo>
                    <a:pt x="2366" y="20"/>
                    <a:pt x="1526" y="15"/>
                    <a:pt x="851" y="337"/>
                  </a:cubicBezTo>
                  <a:cubicBezTo>
                    <a:pt x="595" y="459"/>
                    <a:pt x="385" y="642"/>
                    <a:pt x="269" y="880"/>
                  </a:cubicBezTo>
                  <a:cubicBezTo>
                    <a:pt x="41" y="1347"/>
                    <a:pt x="1" y="1916"/>
                    <a:pt x="0" y="2442"/>
                  </a:cubicBezTo>
                  <a:lnTo>
                    <a:pt x="0" y="2475"/>
                  </a:lnTo>
                  <a:cubicBezTo>
                    <a:pt x="0" y="2590"/>
                    <a:pt x="2" y="2702"/>
                    <a:pt x="4" y="2812"/>
                  </a:cubicBezTo>
                  <a:cubicBezTo>
                    <a:pt x="7" y="2974"/>
                    <a:pt x="7" y="3137"/>
                    <a:pt x="8" y="3300"/>
                  </a:cubicBezTo>
                  <a:close/>
                </a:path>
              </a:pathLst>
            </a:custGeom>
            <a:solidFill>
              <a:srgbClr val="C66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6">
              <a:extLst>
                <a:ext uri="{FF2B5EF4-FFF2-40B4-BE49-F238E27FC236}">
                  <a16:creationId xmlns:a16="http://schemas.microsoft.com/office/drawing/2014/main" id="{4B069986-397C-4BBA-B502-2BDEFB6384FB}"/>
                </a:ext>
              </a:extLst>
            </p:cNvPr>
            <p:cNvSpPr>
              <a:spLocks/>
            </p:cNvSpPr>
            <p:nvPr userDrawn="1"/>
          </p:nvSpPr>
          <p:spPr bwMode="auto">
            <a:xfrm>
              <a:off x="6475413" y="4735513"/>
              <a:ext cx="2371725" cy="2109787"/>
            </a:xfrm>
            <a:custGeom>
              <a:avLst/>
              <a:gdLst>
                <a:gd name="T0" fmla="*/ 1672 w 6585"/>
                <a:gd name="T1" fmla="*/ 5855 h 5855"/>
                <a:gd name="T2" fmla="*/ 1514 w 6585"/>
                <a:gd name="T3" fmla="*/ 5676 h 5855"/>
                <a:gd name="T4" fmla="*/ 1520 w 6585"/>
                <a:gd name="T5" fmla="*/ 4989 h 5855"/>
                <a:gd name="T6" fmla="*/ 2218 w 6585"/>
                <a:gd name="T7" fmla="*/ 4983 h 5855"/>
                <a:gd name="T8" fmla="*/ 2992 w 6585"/>
                <a:gd name="T9" fmla="*/ 5194 h 5855"/>
                <a:gd name="T10" fmla="*/ 3334 w 6585"/>
                <a:gd name="T11" fmla="*/ 5136 h 5855"/>
                <a:gd name="T12" fmla="*/ 3290 w 6585"/>
                <a:gd name="T13" fmla="*/ 4696 h 5855"/>
                <a:gd name="T14" fmla="*/ 1874 w 6585"/>
                <a:gd name="T15" fmla="*/ 4387 h 5855"/>
                <a:gd name="T16" fmla="*/ 648 w 6585"/>
                <a:gd name="T17" fmla="*/ 4200 h 5855"/>
                <a:gd name="T18" fmla="*/ 192 w 6585"/>
                <a:gd name="T19" fmla="*/ 3965 h 5855"/>
                <a:gd name="T20" fmla="*/ 63 w 6585"/>
                <a:gd name="T21" fmla="*/ 3487 h 5855"/>
                <a:gd name="T22" fmla="*/ 775 w 6585"/>
                <a:gd name="T23" fmla="*/ 3144 h 5855"/>
                <a:gd name="T24" fmla="*/ 1667 w 6585"/>
                <a:gd name="T25" fmla="*/ 2205 h 5855"/>
                <a:gd name="T26" fmla="*/ 1359 w 6585"/>
                <a:gd name="T27" fmla="*/ 1520 h 5855"/>
                <a:gd name="T28" fmla="*/ 1403 w 6585"/>
                <a:gd name="T29" fmla="*/ 1023 h 5855"/>
                <a:gd name="T30" fmla="*/ 1809 w 6585"/>
                <a:gd name="T31" fmla="*/ 739 h 5855"/>
                <a:gd name="T32" fmla="*/ 2410 w 6585"/>
                <a:gd name="T33" fmla="*/ 1269 h 5855"/>
                <a:gd name="T34" fmla="*/ 2905 w 6585"/>
                <a:gd name="T35" fmla="*/ 1959 h 5855"/>
                <a:gd name="T36" fmla="*/ 3097 w 6585"/>
                <a:gd name="T37" fmla="*/ 2036 h 5855"/>
                <a:gd name="T38" fmla="*/ 3281 w 6585"/>
                <a:gd name="T39" fmla="*/ 1758 h 5855"/>
                <a:gd name="T40" fmla="*/ 3344 w 6585"/>
                <a:gd name="T41" fmla="*/ 985 h 5855"/>
                <a:gd name="T42" fmla="*/ 3554 w 6585"/>
                <a:gd name="T43" fmla="*/ 301 h 5855"/>
                <a:gd name="T44" fmla="*/ 4197 w 6585"/>
                <a:gd name="T45" fmla="*/ 109 h 5855"/>
                <a:gd name="T46" fmla="*/ 4423 w 6585"/>
                <a:gd name="T47" fmla="*/ 884 h 5855"/>
                <a:gd name="T48" fmla="*/ 4131 w 6585"/>
                <a:gd name="T49" fmla="*/ 2115 h 5855"/>
                <a:gd name="T50" fmla="*/ 4174 w 6585"/>
                <a:gd name="T51" fmla="*/ 3343 h 5855"/>
                <a:gd name="T52" fmla="*/ 4410 w 6585"/>
                <a:gd name="T53" fmla="*/ 3636 h 5855"/>
                <a:gd name="T54" fmla="*/ 5012 w 6585"/>
                <a:gd name="T55" fmla="*/ 2348 h 5855"/>
                <a:gd name="T56" fmla="*/ 5930 w 6585"/>
                <a:gd name="T57" fmla="*/ 2973 h 5855"/>
                <a:gd name="T58" fmla="*/ 5151 w 6585"/>
                <a:gd name="T59" fmla="*/ 4718 h 5855"/>
                <a:gd name="T60" fmla="*/ 5220 w 6585"/>
                <a:gd name="T61" fmla="*/ 4972 h 5855"/>
                <a:gd name="T62" fmla="*/ 5563 w 6585"/>
                <a:gd name="T63" fmla="*/ 4912 h 5855"/>
                <a:gd name="T64" fmla="*/ 5765 w 6585"/>
                <a:gd name="T65" fmla="*/ 4538 h 5855"/>
                <a:gd name="T66" fmla="*/ 5986 w 6585"/>
                <a:gd name="T67" fmla="*/ 4225 h 5855"/>
                <a:gd name="T68" fmla="*/ 6500 w 6585"/>
                <a:gd name="T69" fmla="*/ 4536 h 5855"/>
                <a:gd name="T70" fmla="*/ 5587 w 6585"/>
                <a:gd name="T71" fmla="*/ 5855 h 5855"/>
                <a:gd name="T72" fmla="*/ 1672 w 6585"/>
                <a:gd name="T73" fmla="*/ 5855 h 5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585" h="5855">
                  <a:moveTo>
                    <a:pt x="1672" y="5855"/>
                  </a:moveTo>
                  <a:cubicBezTo>
                    <a:pt x="1615" y="5802"/>
                    <a:pt x="1564" y="5741"/>
                    <a:pt x="1514" y="5676"/>
                  </a:cubicBezTo>
                  <a:cubicBezTo>
                    <a:pt x="1409" y="5480"/>
                    <a:pt x="1366" y="5165"/>
                    <a:pt x="1520" y="4989"/>
                  </a:cubicBezTo>
                  <a:cubicBezTo>
                    <a:pt x="1690" y="4796"/>
                    <a:pt x="1990" y="4893"/>
                    <a:pt x="2218" y="4983"/>
                  </a:cubicBezTo>
                  <a:cubicBezTo>
                    <a:pt x="2466" y="5081"/>
                    <a:pt x="2726" y="5152"/>
                    <a:pt x="2992" y="5194"/>
                  </a:cubicBezTo>
                  <a:cubicBezTo>
                    <a:pt x="3109" y="5213"/>
                    <a:pt x="3245" y="5220"/>
                    <a:pt x="3334" y="5136"/>
                  </a:cubicBezTo>
                  <a:cubicBezTo>
                    <a:pt x="3456" y="5019"/>
                    <a:pt x="3398" y="4814"/>
                    <a:pt x="3290" y="4696"/>
                  </a:cubicBezTo>
                  <a:cubicBezTo>
                    <a:pt x="2959" y="4334"/>
                    <a:pt x="2377" y="4390"/>
                    <a:pt x="1874" y="4387"/>
                  </a:cubicBezTo>
                  <a:cubicBezTo>
                    <a:pt x="1456" y="4384"/>
                    <a:pt x="1041" y="4321"/>
                    <a:pt x="648" y="4200"/>
                  </a:cubicBezTo>
                  <a:cubicBezTo>
                    <a:pt x="482" y="4149"/>
                    <a:pt x="314" y="4085"/>
                    <a:pt x="192" y="3965"/>
                  </a:cubicBezTo>
                  <a:cubicBezTo>
                    <a:pt x="69" y="3845"/>
                    <a:pt x="0" y="3656"/>
                    <a:pt x="63" y="3487"/>
                  </a:cubicBezTo>
                  <a:cubicBezTo>
                    <a:pt x="161" y="3224"/>
                    <a:pt x="508" y="3086"/>
                    <a:pt x="775" y="3144"/>
                  </a:cubicBezTo>
                  <a:cubicBezTo>
                    <a:pt x="2675" y="3551"/>
                    <a:pt x="1781" y="2455"/>
                    <a:pt x="1667" y="2205"/>
                  </a:cubicBezTo>
                  <a:cubicBezTo>
                    <a:pt x="1553" y="1956"/>
                    <a:pt x="1425" y="1789"/>
                    <a:pt x="1359" y="1520"/>
                  </a:cubicBezTo>
                  <a:cubicBezTo>
                    <a:pt x="1319" y="1358"/>
                    <a:pt x="1325" y="1178"/>
                    <a:pt x="1403" y="1023"/>
                  </a:cubicBezTo>
                  <a:cubicBezTo>
                    <a:pt x="1481" y="869"/>
                    <a:pt x="1639" y="747"/>
                    <a:pt x="1809" y="739"/>
                  </a:cubicBezTo>
                  <a:cubicBezTo>
                    <a:pt x="2124" y="725"/>
                    <a:pt x="2251" y="1006"/>
                    <a:pt x="2410" y="1269"/>
                  </a:cubicBezTo>
                  <a:cubicBezTo>
                    <a:pt x="2568" y="1531"/>
                    <a:pt x="2666" y="1768"/>
                    <a:pt x="2905" y="1959"/>
                  </a:cubicBezTo>
                  <a:cubicBezTo>
                    <a:pt x="2960" y="2004"/>
                    <a:pt x="3025" y="2048"/>
                    <a:pt x="3097" y="2036"/>
                  </a:cubicBezTo>
                  <a:cubicBezTo>
                    <a:pt x="3214" y="2018"/>
                    <a:pt x="3267" y="1875"/>
                    <a:pt x="3281" y="1758"/>
                  </a:cubicBezTo>
                  <a:cubicBezTo>
                    <a:pt x="3308" y="1519"/>
                    <a:pt x="3336" y="1225"/>
                    <a:pt x="3344" y="985"/>
                  </a:cubicBezTo>
                  <a:cubicBezTo>
                    <a:pt x="3352" y="746"/>
                    <a:pt x="3401" y="493"/>
                    <a:pt x="3554" y="301"/>
                  </a:cubicBezTo>
                  <a:cubicBezTo>
                    <a:pt x="3708" y="108"/>
                    <a:pt x="3990" y="0"/>
                    <a:pt x="4197" y="109"/>
                  </a:cubicBezTo>
                  <a:cubicBezTo>
                    <a:pt x="4449" y="242"/>
                    <a:pt x="4469" y="594"/>
                    <a:pt x="4423" y="884"/>
                  </a:cubicBezTo>
                  <a:cubicBezTo>
                    <a:pt x="4356" y="1299"/>
                    <a:pt x="4216" y="1702"/>
                    <a:pt x="4131" y="2115"/>
                  </a:cubicBezTo>
                  <a:cubicBezTo>
                    <a:pt x="4046" y="2528"/>
                    <a:pt x="4019" y="2965"/>
                    <a:pt x="4174" y="3343"/>
                  </a:cubicBezTo>
                  <a:cubicBezTo>
                    <a:pt x="4240" y="3505"/>
                    <a:pt x="4233" y="3633"/>
                    <a:pt x="4410" y="3636"/>
                  </a:cubicBezTo>
                  <a:cubicBezTo>
                    <a:pt x="4635" y="3641"/>
                    <a:pt x="4944" y="2597"/>
                    <a:pt x="5012" y="2348"/>
                  </a:cubicBezTo>
                  <a:cubicBezTo>
                    <a:pt x="5265" y="1418"/>
                    <a:pt x="6229" y="2091"/>
                    <a:pt x="5930" y="2973"/>
                  </a:cubicBezTo>
                  <a:cubicBezTo>
                    <a:pt x="5689" y="3683"/>
                    <a:pt x="5190" y="4088"/>
                    <a:pt x="5151" y="4718"/>
                  </a:cubicBezTo>
                  <a:cubicBezTo>
                    <a:pt x="5145" y="4810"/>
                    <a:pt x="5154" y="4912"/>
                    <a:pt x="5220" y="4972"/>
                  </a:cubicBezTo>
                  <a:cubicBezTo>
                    <a:pt x="5313" y="5054"/>
                    <a:pt x="5474" y="5008"/>
                    <a:pt x="5563" y="4912"/>
                  </a:cubicBezTo>
                  <a:cubicBezTo>
                    <a:pt x="5653" y="4816"/>
                    <a:pt x="5719" y="4660"/>
                    <a:pt x="5765" y="4538"/>
                  </a:cubicBezTo>
                  <a:cubicBezTo>
                    <a:pt x="5810" y="4416"/>
                    <a:pt x="5873" y="4289"/>
                    <a:pt x="5986" y="4225"/>
                  </a:cubicBezTo>
                  <a:cubicBezTo>
                    <a:pt x="6201" y="4103"/>
                    <a:pt x="6458" y="4301"/>
                    <a:pt x="6500" y="4536"/>
                  </a:cubicBezTo>
                  <a:cubicBezTo>
                    <a:pt x="6585" y="5012"/>
                    <a:pt x="5918" y="5310"/>
                    <a:pt x="5587" y="5855"/>
                  </a:cubicBezTo>
                  <a:lnTo>
                    <a:pt x="1672" y="5855"/>
                  </a:lnTo>
                  <a:close/>
                </a:path>
              </a:pathLst>
            </a:custGeom>
            <a:solidFill>
              <a:srgbClr val="2C52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7">
              <a:extLst>
                <a:ext uri="{FF2B5EF4-FFF2-40B4-BE49-F238E27FC236}">
                  <a16:creationId xmlns:a16="http://schemas.microsoft.com/office/drawing/2014/main" id="{B634079C-CC3D-496C-8C26-7BE43A461ABC}"/>
                </a:ext>
              </a:extLst>
            </p:cNvPr>
            <p:cNvSpPr>
              <a:spLocks/>
            </p:cNvSpPr>
            <p:nvPr userDrawn="1"/>
          </p:nvSpPr>
          <p:spPr bwMode="auto">
            <a:xfrm>
              <a:off x="6056313" y="990600"/>
              <a:ext cx="2606675" cy="2571750"/>
            </a:xfrm>
            <a:custGeom>
              <a:avLst/>
              <a:gdLst>
                <a:gd name="T0" fmla="*/ 2351 w 7239"/>
                <a:gd name="T1" fmla="*/ 834 h 7139"/>
                <a:gd name="T2" fmla="*/ 1928 w 7239"/>
                <a:gd name="T3" fmla="*/ 1087 h 7139"/>
                <a:gd name="T4" fmla="*/ 1777 w 7239"/>
                <a:gd name="T5" fmla="*/ 1198 h 7139"/>
                <a:gd name="T6" fmla="*/ 1125 w 7239"/>
                <a:gd name="T7" fmla="*/ 1840 h 7139"/>
                <a:gd name="T8" fmla="*/ 618 w 7239"/>
                <a:gd name="T9" fmla="*/ 2616 h 7139"/>
                <a:gd name="T10" fmla="*/ 279 w 7239"/>
                <a:gd name="T11" fmla="*/ 3451 h 7139"/>
                <a:gd name="T12" fmla="*/ 160 w 7239"/>
                <a:gd name="T13" fmla="*/ 3925 h 7139"/>
                <a:gd name="T14" fmla="*/ 382 w 7239"/>
                <a:gd name="T15" fmla="*/ 6167 h 7139"/>
                <a:gd name="T16" fmla="*/ 2189 w 7239"/>
                <a:gd name="T17" fmla="*/ 7079 h 7139"/>
                <a:gd name="T18" fmla="*/ 4522 w 7239"/>
                <a:gd name="T19" fmla="*/ 6851 h 7139"/>
                <a:gd name="T20" fmla="*/ 6688 w 7239"/>
                <a:gd name="T21" fmla="*/ 5588 h 7139"/>
                <a:gd name="T22" fmla="*/ 7062 w 7239"/>
                <a:gd name="T23" fmla="*/ 4429 h 7139"/>
                <a:gd name="T24" fmla="*/ 7165 w 7239"/>
                <a:gd name="T25" fmla="*/ 3064 h 7139"/>
                <a:gd name="T26" fmla="*/ 7239 w 7239"/>
                <a:gd name="T27" fmla="*/ 1785 h 7139"/>
                <a:gd name="T28" fmla="*/ 7239 w 7239"/>
                <a:gd name="T29" fmla="*/ 1753 h 7139"/>
                <a:gd name="T30" fmla="*/ 7047 w 7239"/>
                <a:gd name="T31" fmla="*/ 679 h 7139"/>
                <a:gd name="T32" fmla="*/ 6313 w 7239"/>
                <a:gd name="T33" fmla="*/ 77 h 7139"/>
                <a:gd name="T34" fmla="*/ 5695 w 7239"/>
                <a:gd name="T35" fmla="*/ 1 h 7139"/>
                <a:gd name="T36" fmla="*/ 4560 w 7239"/>
                <a:gd name="T37" fmla="*/ 96 h 7139"/>
                <a:gd name="T38" fmla="*/ 3671 w 7239"/>
                <a:gd name="T39" fmla="*/ 278 h 7139"/>
                <a:gd name="T40" fmla="*/ 3422 w 7239"/>
                <a:gd name="T41" fmla="*/ 354 h 7139"/>
                <a:gd name="T42" fmla="*/ 2548 w 7239"/>
                <a:gd name="T43" fmla="*/ 734 h 7139"/>
                <a:gd name="T44" fmla="*/ 2351 w 7239"/>
                <a:gd name="T45" fmla="*/ 834 h 7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239" h="7139">
                  <a:moveTo>
                    <a:pt x="2351" y="834"/>
                  </a:moveTo>
                  <a:cubicBezTo>
                    <a:pt x="2205" y="911"/>
                    <a:pt x="2063" y="993"/>
                    <a:pt x="1928" y="1087"/>
                  </a:cubicBezTo>
                  <a:cubicBezTo>
                    <a:pt x="1877" y="1123"/>
                    <a:pt x="1826" y="1160"/>
                    <a:pt x="1777" y="1198"/>
                  </a:cubicBezTo>
                  <a:cubicBezTo>
                    <a:pt x="1537" y="1387"/>
                    <a:pt x="1318" y="1603"/>
                    <a:pt x="1125" y="1840"/>
                  </a:cubicBezTo>
                  <a:cubicBezTo>
                    <a:pt x="929" y="2080"/>
                    <a:pt x="760" y="2341"/>
                    <a:pt x="618" y="2616"/>
                  </a:cubicBezTo>
                  <a:cubicBezTo>
                    <a:pt x="479" y="2883"/>
                    <a:pt x="366" y="3164"/>
                    <a:pt x="279" y="3451"/>
                  </a:cubicBezTo>
                  <a:cubicBezTo>
                    <a:pt x="232" y="3607"/>
                    <a:pt x="190" y="3765"/>
                    <a:pt x="160" y="3925"/>
                  </a:cubicBezTo>
                  <a:cubicBezTo>
                    <a:pt x="0" y="4730"/>
                    <a:pt x="26" y="5575"/>
                    <a:pt x="382" y="6167"/>
                  </a:cubicBezTo>
                  <a:cubicBezTo>
                    <a:pt x="753" y="6785"/>
                    <a:pt x="1460" y="7020"/>
                    <a:pt x="2189" y="7079"/>
                  </a:cubicBezTo>
                  <a:cubicBezTo>
                    <a:pt x="2935" y="7139"/>
                    <a:pt x="3729" y="7055"/>
                    <a:pt x="4522" y="6851"/>
                  </a:cubicBezTo>
                  <a:cubicBezTo>
                    <a:pt x="5254" y="6662"/>
                    <a:pt x="6168" y="6359"/>
                    <a:pt x="6688" y="5588"/>
                  </a:cubicBezTo>
                  <a:cubicBezTo>
                    <a:pt x="6933" y="5224"/>
                    <a:pt x="7021" y="4815"/>
                    <a:pt x="7062" y="4429"/>
                  </a:cubicBezTo>
                  <a:cubicBezTo>
                    <a:pt x="7111" y="3971"/>
                    <a:pt x="7132" y="3518"/>
                    <a:pt x="7165" y="3064"/>
                  </a:cubicBezTo>
                  <a:cubicBezTo>
                    <a:pt x="7196" y="2637"/>
                    <a:pt x="7238" y="2205"/>
                    <a:pt x="7239" y="1785"/>
                  </a:cubicBezTo>
                  <a:lnTo>
                    <a:pt x="7239" y="1753"/>
                  </a:lnTo>
                  <a:cubicBezTo>
                    <a:pt x="7238" y="1370"/>
                    <a:pt x="7198" y="988"/>
                    <a:pt x="7047" y="679"/>
                  </a:cubicBezTo>
                  <a:cubicBezTo>
                    <a:pt x="6896" y="370"/>
                    <a:pt x="6638" y="170"/>
                    <a:pt x="6313" y="77"/>
                  </a:cubicBezTo>
                  <a:cubicBezTo>
                    <a:pt x="6113" y="19"/>
                    <a:pt x="5903" y="1"/>
                    <a:pt x="5695" y="1"/>
                  </a:cubicBezTo>
                  <a:cubicBezTo>
                    <a:pt x="5315" y="0"/>
                    <a:pt x="4935" y="42"/>
                    <a:pt x="4560" y="96"/>
                  </a:cubicBezTo>
                  <a:cubicBezTo>
                    <a:pt x="4260" y="139"/>
                    <a:pt x="3963" y="197"/>
                    <a:pt x="3671" y="278"/>
                  </a:cubicBezTo>
                  <a:cubicBezTo>
                    <a:pt x="3588" y="301"/>
                    <a:pt x="3504" y="326"/>
                    <a:pt x="3422" y="354"/>
                  </a:cubicBezTo>
                  <a:cubicBezTo>
                    <a:pt x="3120" y="454"/>
                    <a:pt x="2833" y="595"/>
                    <a:pt x="2548" y="734"/>
                  </a:cubicBezTo>
                  <a:cubicBezTo>
                    <a:pt x="2482" y="767"/>
                    <a:pt x="2416" y="800"/>
                    <a:pt x="2351" y="834"/>
                  </a:cubicBezTo>
                  <a:close/>
                </a:path>
              </a:pathLst>
            </a:custGeom>
            <a:solidFill>
              <a:srgbClr val="E0C0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8">
              <a:extLst>
                <a:ext uri="{FF2B5EF4-FFF2-40B4-BE49-F238E27FC236}">
                  <a16:creationId xmlns:a16="http://schemas.microsoft.com/office/drawing/2014/main" id="{3614D881-BEC3-49C4-8A3D-D9CE330C8EE2}"/>
                </a:ext>
              </a:extLst>
            </p:cNvPr>
            <p:cNvSpPr>
              <a:spLocks/>
            </p:cNvSpPr>
            <p:nvPr userDrawn="1"/>
          </p:nvSpPr>
          <p:spPr bwMode="auto">
            <a:xfrm>
              <a:off x="6777038" y="1562100"/>
              <a:ext cx="277812" cy="381000"/>
            </a:xfrm>
            <a:custGeom>
              <a:avLst/>
              <a:gdLst>
                <a:gd name="T0" fmla="*/ 347 w 773"/>
                <a:gd name="T1" fmla="*/ 507 h 1055"/>
                <a:gd name="T2" fmla="*/ 328 w 773"/>
                <a:gd name="T3" fmla="*/ 524 h 1055"/>
                <a:gd name="T4" fmla="*/ 341 w 773"/>
                <a:gd name="T5" fmla="*/ 573 h 1055"/>
                <a:gd name="T6" fmla="*/ 392 w 773"/>
                <a:gd name="T7" fmla="*/ 912 h 1055"/>
                <a:gd name="T8" fmla="*/ 480 w 773"/>
                <a:gd name="T9" fmla="*/ 1020 h 1055"/>
                <a:gd name="T10" fmla="*/ 539 w 773"/>
                <a:gd name="T11" fmla="*/ 1047 h 1055"/>
                <a:gd name="T12" fmla="*/ 599 w 773"/>
                <a:gd name="T13" fmla="*/ 1051 h 1055"/>
                <a:gd name="T14" fmla="*/ 750 w 773"/>
                <a:gd name="T15" fmla="*/ 778 h 1055"/>
                <a:gd name="T16" fmla="*/ 758 w 773"/>
                <a:gd name="T17" fmla="*/ 490 h 1055"/>
                <a:gd name="T18" fmla="*/ 766 w 773"/>
                <a:gd name="T19" fmla="*/ 466 h 1055"/>
                <a:gd name="T20" fmla="*/ 769 w 773"/>
                <a:gd name="T21" fmla="*/ 433 h 1055"/>
                <a:gd name="T22" fmla="*/ 769 w 773"/>
                <a:gd name="T23" fmla="*/ 394 h 1055"/>
                <a:gd name="T24" fmla="*/ 767 w 773"/>
                <a:gd name="T25" fmla="*/ 350 h 1055"/>
                <a:gd name="T26" fmla="*/ 762 w 773"/>
                <a:gd name="T27" fmla="*/ 304 h 1055"/>
                <a:gd name="T28" fmla="*/ 756 w 773"/>
                <a:gd name="T29" fmla="*/ 258 h 1055"/>
                <a:gd name="T30" fmla="*/ 750 w 773"/>
                <a:gd name="T31" fmla="*/ 214 h 1055"/>
                <a:gd name="T32" fmla="*/ 743 w 773"/>
                <a:gd name="T33" fmla="*/ 174 h 1055"/>
                <a:gd name="T34" fmla="*/ 737 w 773"/>
                <a:gd name="T35" fmla="*/ 140 h 1055"/>
                <a:gd name="T36" fmla="*/ 729 w 773"/>
                <a:gd name="T37" fmla="*/ 103 h 1055"/>
                <a:gd name="T38" fmla="*/ 706 w 773"/>
                <a:gd name="T39" fmla="*/ 53 h 1055"/>
                <a:gd name="T40" fmla="*/ 659 w 773"/>
                <a:gd name="T41" fmla="*/ 14 h 1055"/>
                <a:gd name="T42" fmla="*/ 622 w 773"/>
                <a:gd name="T43" fmla="*/ 12 h 1055"/>
                <a:gd name="T44" fmla="*/ 568 w 773"/>
                <a:gd name="T45" fmla="*/ 66 h 1055"/>
                <a:gd name="T46" fmla="*/ 470 w 773"/>
                <a:gd name="T47" fmla="*/ 12 h 1055"/>
                <a:gd name="T48" fmla="*/ 417 w 773"/>
                <a:gd name="T49" fmla="*/ 73 h 1055"/>
                <a:gd name="T50" fmla="*/ 326 w 773"/>
                <a:gd name="T51" fmla="*/ 28 h 1055"/>
                <a:gd name="T52" fmla="*/ 258 w 773"/>
                <a:gd name="T53" fmla="*/ 111 h 1055"/>
                <a:gd name="T54" fmla="*/ 159 w 773"/>
                <a:gd name="T55" fmla="*/ 164 h 1055"/>
                <a:gd name="T56" fmla="*/ 0 w 773"/>
                <a:gd name="T57" fmla="*/ 301 h 1055"/>
                <a:gd name="T58" fmla="*/ 63 w 773"/>
                <a:gd name="T59" fmla="*/ 429 h 1055"/>
                <a:gd name="T60" fmla="*/ 211 w 773"/>
                <a:gd name="T61" fmla="*/ 468 h 1055"/>
                <a:gd name="T62" fmla="*/ 225 w 773"/>
                <a:gd name="T63" fmla="*/ 465 h 1055"/>
                <a:gd name="T64" fmla="*/ 238 w 773"/>
                <a:gd name="T65" fmla="*/ 430 h 1055"/>
                <a:gd name="T66" fmla="*/ 239 w 773"/>
                <a:gd name="T67" fmla="*/ 400 h 1055"/>
                <a:gd name="T68" fmla="*/ 335 w 773"/>
                <a:gd name="T69" fmla="*/ 380 h 1055"/>
                <a:gd name="T70" fmla="*/ 386 w 773"/>
                <a:gd name="T71" fmla="*/ 341 h 1055"/>
                <a:gd name="T72" fmla="*/ 394 w 773"/>
                <a:gd name="T73" fmla="*/ 316 h 1055"/>
                <a:gd name="T74" fmla="*/ 462 w 773"/>
                <a:gd name="T75" fmla="*/ 376 h 1055"/>
                <a:gd name="T76" fmla="*/ 568 w 773"/>
                <a:gd name="T77" fmla="*/ 270 h 1055"/>
                <a:gd name="T78" fmla="*/ 622 w 773"/>
                <a:gd name="T79" fmla="*/ 301 h 1055"/>
                <a:gd name="T80" fmla="*/ 493 w 773"/>
                <a:gd name="T81" fmla="*/ 467 h 1055"/>
                <a:gd name="T82" fmla="*/ 419 w 773"/>
                <a:gd name="T83" fmla="*/ 489 h 1055"/>
                <a:gd name="T84" fmla="*/ 347 w 773"/>
                <a:gd name="T85" fmla="*/ 507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73" h="1055">
                  <a:moveTo>
                    <a:pt x="347" y="507"/>
                  </a:moveTo>
                  <a:cubicBezTo>
                    <a:pt x="333" y="512"/>
                    <a:pt x="329" y="516"/>
                    <a:pt x="328" y="524"/>
                  </a:cubicBezTo>
                  <a:cubicBezTo>
                    <a:pt x="327" y="532"/>
                    <a:pt x="339" y="565"/>
                    <a:pt x="341" y="573"/>
                  </a:cubicBezTo>
                  <a:cubicBezTo>
                    <a:pt x="351" y="617"/>
                    <a:pt x="373" y="810"/>
                    <a:pt x="392" y="912"/>
                  </a:cubicBezTo>
                  <a:cubicBezTo>
                    <a:pt x="401" y="963"/>
                    <a:pt x="465" y="1010"/>
                    <a:pt x="480" y="1020"/>
                  </a:cubicBezTo>
                  <a:cubicBezTo>
                    <a:pt x="495" y="1030"/>
                    <a:pt x="522" y="1042"/>
                    <a:pt x="539" y="1047"/>
                  </a:cubicBezTo>
                  <a:cubicBezTo>
                    <a:pt x="556" y="1053"/>
                    <a:pt x="579" y="1055"/>
                    <a:pt x="599" y="1051"/>
                  </a:cubicBezTo>
                  <a:cubicBezTo>
                    <a:pt x="706" y="1032"/>
                    <a:pt x="773" y="915"/>
                    <a:pt x="750" y="778"/>
                  </a:cubicBezTo>
                  <a:cubicBezTo>
                    <a:pt x="728" y="642"/>
                    <a:pt x="720" y="566"/>
                    <a:pt x="758" y="490"/>
                  </a:cubicBezTo>
                  <a:cubicBezTo>
                    <a:pt x="762" y="482"/>
                    <a:pt x="764" y="474"/>
                    <a:pt x="766" y="466"/>
                  </a:cubicBezTo>
                  <a:cubicBezTo>
                    <a:pt x="768" y="455"/>
                    <a:pt x="768" y="444"/>
                    <a:pt x="769" y="433"/>
                  </a:cubicBezTo>
                  <a:cubicBezTo>
                    <a:pt x="770" y="420"/>
                    <a:pt x="770" y="407"/>
                    <a:pt x="769" y="394"/>
                  </a:cubicBezTo>
                  <a:cubicBezTo>
                    <a:pt x="769" y="379"/>
                    <a:pt x="768" y="365"/>
                    <a:pt x="767" y="350"/>
                  </a:cubicBezTo>
                  <a:cubicBezTo>
                    <a:pt x="765" y="335"/>
                    <a:pt x="764" y="320"/>
                    <a:pt x="762" y="304"/>
                  </a:cubicBezTo>
                  <a:cubicBezTo>
                    <a:pt x="760" y="289"/>
                    <a:pt x="758" y="274"/>
                    <a:pt x="756" y="258"/>
                  </a:cubicBezTo>
                  <a:cubicBezTo>
                    <a:pt x="754" y="244"/>
                    <a:pt x="752" y="229"/>
                    <a:pt x="750" y="214"/>
                  </a:cubicBezTo>
                  <a:cubicBezTo>
                    <a:pt x="747" y="201"/>
                    <a:pt x="745" y="188"/>
                    <a:pt x="743" y="174"/>
                  </a:cubicBezTo>
                  <a:cubicBezTo>
                    <a:pt x="741" y="163"/>
                    <a:pt x="739" y="152"/>
                    <a:pt x="737" y="140"/>
                  </a:cubicBezTo>
                  <a:cubicBezTo>
                    <a:pt x="734" y="128"/>
                    <a:pt x="732" y="116"/>
                    <a:pt x="729" y="103"/>
                  </a:cubicBezTo>
                  <a:cubicBezTo>
                    <a:pt x="725" y="85"/>
                    <a:pt x="716" y="68"/>
                    <a:pt x="706" y="53"/>
                  </a:cubicBezTo>
                  <a:cubicBezTo>
                    <a:pt x="694" y="36"/>
                    <a:pt x="679" y="21"/>
                    <a:pt x="659" y="14"/>
                  </a:cubicBezTo>
                  <a:cubicBezTo>
                    <a:pt x="647" y="10"/>
                    <a:pt x="634" y="9"/>
                    <a:pt x="622" y="12"/>
                  </a:cubicBezTo>
                  <a:cubicBezTo>
                    <a:pt x="563" y="29"/>
                    <a:pt x="568" y="66"/>
                    <a:pt x="568" y="66"/>
                  </a:cubicBezTo>
                  <a:cubicBezTo>
                    <a:pt x="568" y="66"/>
                    <a:pt x="524" y="0"/>
                    <a:pt x="470" y="12"/>
                  </a:cubicBezTo>
                  <a:cubicBezTo>
                    <a:pt x="422" y="23"/>
                    <a:pt x="417" y="73"/>
                    <a:pt x="417" y="73"/>
                  </a:cubicBezTo>
                  <a:cubicBezTo>
                    <a:pt x="417" y="73"/>
                    <a:pt x="379" y="12"/>
                    <a:pt x="326" y="28"/>
                  </a:cubicBezTo>
                  <a:cubicBezTo>
                    <a:pt x="273" y="43"/>
                    <a:pt x="265" y="81"/>
                    <a:pt x="258" y="111"/>
                  </a:cubicBezTo>
                  <a:cubicBezTo>
                    <a:pt x="250" y="141"/>
                    <a:pt x="235" y="156"/>
                    <a:pt x="159" y="164"/>
                  </a:cubicBezTo>
                  <a:cubicBezTo>
                    <a:pt x="83" y="172"/>
                    <a:pt x="0" y="232"/>
                    <a:pt x="0" y="301"/>
                  </a:cubicBezTo>
                  <a:cubicBezTo>
                    <a:pt x="0" y="347"/>
                    <a:pt x="12" y="394"/>
                    <a:pt x="63" y="429"/>
                  </a:cubicBezTo>
                  <a:cubicBezTo>
                    <a:pt x="114" y="464"/>
                    <a:pt x="206" y="468"/>
                    <a:pt x="211" y="468"/>
                  </a:cubicBezTo>
                  <a:cubicBezTo>
                    <a:pt x="216" y="468"/>
                    <a:pt x="221" y="467"/>
                    <a:pt x="225" y="465"/>
                  </a:cubicBezTo>
                  <a:cubicBezTo>
                    <a:pt x="243" y="459"/>
                    <a:pt x="241" y="445"/>
                    <a:pt x="238" y="430"/>
                  </a:cubicBezTo>
                  <a:cubicBezTo>
                    <a:pt x="237" y="427"/>
                    <a:pt x="226" y="402"/>
                    <a:pt x="239" y="400"/>
                  </a:cubicBezTo>
                  <a:cubicBezTo>
                    <a:pt x="243" y="399"/>
                    <a:pt x="325" y="383"/>
                    <a:pt x="335" y="380"/>
                  </a:cubicBezTo>
                  <a:cubicBezTo>
                    <a:pt x="342" y="378"/>
                    <a:pt x="370" y="372"/>
                    <a:pt x="386" y="341"/>
                  </a:cubicBezTo>
                  <a:cubicBezTo>
                    <a:pt x="391" y="333"/>
                    <a:pt x="394" y="325"/>
                    <a:pt x="394" y="316"/>
                  </a:cubicBezTo>
                  <a:cubicBezTo>
                    <a:pt x="394" y="316"/>
                    <a:pt x="409" y="384"/>
                    <a:pt x="462" y="376"/>
                  </a:cubicBezTo>
                  <a:cubicBezTo>
                    <a:pt x="515" y="369"/>
                    <a:pt x="552" y="325"/>
                    <a:pt x="568" y="270"/>
                  </a:cubicBezTo>
                  <a:cubicBezTo>
                    <a:pt x="572" y="259"/>
                    <a:pt x="606" y="248"/>
                    <a:pt x="622" y="301"/>
                  </a:cubicBezTo>
                  <a:cubicBezTo>
                    <a:pt x="643" y="369"/>
                    <a:pt x="568" y="445"/>
                    <a:pt x="493" y="467"/>
                  </a:cubicBezTo>
                  <a:cubicBezTo>
                    <a:pt x="468" y="475"/>
                    <a:pt x="443" y="482"/>
                    <a:pt x="419" y="489"/>
                  </a:cubicBezTo>
                  <a:cubicBezTo>
                    <a:pt x="400" y="495"/>
                    <a:pt x="347" y="507"/>
                    <a:pt x="347" y="507"/>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9">
              <a:extLst>
                <a:ext uri="{FF2B5EF4-FFF2-40B4-BE49-F238E27FC236}">
                  <a16:creationId xmlns:a16="http://schemas.microsoft.com/office/drawing/2014/main" id="{98DE4A0E-2229-4347-8210-DE133082E0EE}"/>
                </a:ext>
              </a:extLst>
            </p:cNvPr>
            <p:cNvSpPr>
              <a:spLocks/>
            </p:cNvSpPr>
            <p:nvPr userDrawn="1"/>
          </p:nvSpPr>
          <p:spPr bwMode="auto">
            <a:xfrm>
              <a:off x="6753225" y="2398713"/>
              <a:ext cx="1074737" cy="811212"/>
            </a:xfrm>
            <a:custGeom>
              <a:avLst/>
              <a:gdLst>
                <a:gd name="T0" fmla="*/ 2544 w 2982"/>
                <a:gd name="T1" fmla="*/ 1764 h 2252"/>
                <a:gd name="T2" fmla="*/ 1068 w 2982"/>
                <a:gd name="T3" fmla="*/ 1619 h 2252"/>
                <a:gd name="T4" fmla="*/ 1042 w 2982"/>
                <a:gd name="T5" fmla="*/ 1597 h 2252"/>
                <a:gd name="T6" fmla="*/ 1111 w 2982"/>
                <a:gd name="T7" fmla="*/ 1492 h 2252"/>
                <a:gd name="T8" fmla="*/ 1106 w 2982"/>
                <a:gd name="T9" fmla="*/ 1358 h 2252"/>
                <a:gd name="T10" fmla="*/ 981 w 2982"/>
                <a:gd name="T11" fmla="*/ 1332 h 2252"/>
                <a:gd name="T12" fmla="*/ 920 w 2982"/>
                <a:gd name="T13" fmla="*/ 1417 h 2252"/>
                <a:gd name="T14" fmla="*/ 942 w 2982"/>
                <a:gd name="T15" fmla="*/ 1492 h 2252"/>
                <a:gd name="T16" fmla="*/ 934 w 2982"/>
                <a:gd name="T17" fmla="*/ 1544 h 2252"/>
                <a:gd name="T18" fmla="*/ 889 w 2982"/>
                <a:gd name="T19" fmla="*/ 1544 h 2252"/>
                <a:gd name="T20" fmla="*/ 679 w 2982"/>
                <a:gd name="T21" fmla="*/ 1454 h 2252"/>
                <a:gd name="T22" fmla="*/ 652 w 2982"/>
                <a:gd name="T23" fmla="*/ 1404 h 2252"/>
                <a:gd name="T24" fmla="*/ 841 w 2982"/>
                <a:gd name="T25" fmla="*/ 1338 h 2252"/>
                <a:gd name="T26" fmla="*/ 1162 w 2982"/>
                <a:gd name="T27" fmla="*/ 1170 h 2252"/>
                <a:gd name="T28" fmla="*/ 1275 w 2982"/>
                <a:gd name="T29" fmla="*/ 1303 h 2252"/>
                <a:gd name="T30" fmla="*/ 1209 w 2982"/>
                <a:gd name="T31" fmla="*/ 1542 h 2252"/>
                <a:gd name="T32" fmla="*/ 1576 w 2982"/>
                <a:gd name="T33" fmla="*/ 1256 h 2252"/>
                <a:gd name="T34" fmla="*/ 1643 w 2982"/>
                <a:gd name="T35" fmla="*/ 1176 h 2252"/>
                <a:gd name="T36" fmla="*/ 2018 w 2982"/>
                <a:gd name="T37" fmla="*/ 1015 h 2252"/>
                <a:gd name="T38" fmla="*/ 2103 w 2982"/>
                <a:gd name="T39" fmla="*/ 826 h 2252"/>
                <a:gd name="T40" fmla="*/ 2033 w 2982"/>
                <a:gd name="T41" fmla="*/ 617 h 2252"/>
                <a:gd name="T42" fmla="*/ 2102 w 2982"/>
                <a:gd name="T43" fmla="*/ 513 h 2252"/>
                <a:gd name="T44" fmla="*/ 2451 w 2982"/>
                <a:gd name="T45" fmla="*/ 427 h 2252"/>
                <a:gd name="T46" fmla="*/ 2486 w 2982"/>
                <a:gd name="T47" fmla="*/ 363 h 2252"/>
                <a:gd name="T48" fmla="*/ 2330 w 2982"/>
                <a:gd name="T49" fmla="*/ 39 h 2252"/>
                <a:gd name="T50" fmla="*/ 2273 w 2982"/>
                <a:gd name="T51" fmla="*/ 10 h 2252"/>
                <a:gd name="T52" fmla="*/ 1770 w 2982"/>
                <a:gd name="T53" fmla="*/ 178 h 2252"/>
                <a:gd name="T54" fmla="*/ 1653 w 2982"/>
                <a:gd name="T55" fmla="*/ 423 h 2252"/>
                <a:gd name="T56" fmla="*/ 1675 w 2982"/>
                <a:gd name="T57" fmla="*/ 561 h 2252"/>
                <a:gd name="T58" fmla="*/ 1590 w 2982"/>
                <a:gd name="T59" fmla="*/ 813 h 2252"/>
                <a:gd name="T60" fmla="*/ 1255 w 2982"/>
                <a:gd name="T61" fmla="*/ 989 h 2252"/>
                <a:gd name="T62" fmla="*/ 1085 w 2982"/>
                <a:gd name="T63" fmla="*/ 900 h 2252"/>
                <a:gd name="T64" fmla="*/ 1026 w 2982"/>
                <a:gd name="T65" fmla="*/ 704 h 2252"/>
                <a:gd name="T66" fmla="*/ 518 w 2982"/>
                <a:gd name="T67" fmla="*/ 489 h 2252"/>
                <a:gd name="T68" fmla="*/ 621 w 2982"/>
                <a:gd name="T69" fmla="*/ 615 h 2252"/>
                <a:gd name="T70" fmla="*/ 655 w 2982"/>
                <a:gd name="T71" fmla="*/ 700 h 2252"/>
                <a:gd name="T72" fmla="*/ 761 w 2982"/>
                <a:gd name="T73" fmla="*/ 777 h 2252"/>
                <a:gd name="T74" fmla="*/ 727 w 2982"/>
                <a:gd name="T75" fmla="*/ 794 h 2252"/>
                <a:gd name="T76" fmla="*/ 346 w 2982"/>
                <a:gd name="T77" fmla="*/ 990 h 2252"/>
                <a:gd name="T78" fmla="*/ 540 w 2982"/>
                <a:gd name="T79" fmla="*/ 1034 h 2252"/>
                <a:gd name="T80" fmla="*/ 740 w 2982"/>
                <a:gd name="T81" fmla="*/ 1091 h 2252"/>
                <a:gd name="T82" fmla="*/ 611 w 2982"/>
                <a:gd name="T83" fmla="*/ 1390 h 2252"/>
                <a:gd name="T84" fmla="*/ 567 w 2982"/>
                <a:gd name="T85" fmla="*/ 1410 h 2252"/>
                <a:gd name="T86" fmla="*/ 477 w 2982"/>
                <a:gd name="T87" fmla="*/ 1214 h 2252"/>
                <a:gd name="T88" fmla="*/ 454 w 2982"/>
                <a:gd name="T89" fmla="*/ 1158 h 2252"/>
                <a:gd name="T90" fmla="*/ 61 w 2982"/>
                <a:gd name="T91" fmla="*/ 1329 h 2252"/>
                <a:gd name="T92" fmla="*/ 223 w 2982"/>
                <a:gd name="T93" fmla="*/ 1647 h 2252"/>
                <a:gd name="T94" fmla="*/ 234 w 2982"/>
                <a:gd name="T95" fmla="*/ 1640 h 2252"/>
                <a:gd name="T96" fmla="*/ 257 w 2982"/>
                <a:gd name="T97" fmla="*/ 1534 h 2252"/>
                <a:gd name="T98" fmla="*/ 398 w 2982"/>
                <a:gd name="T99" fmla="*/ 1473 h 2252"/>
                <a:gd name="T100" fmla="*/ 789 w 2982"/>
                <a:gd name="T101" fmla="*/ 1677 h 2252"/>
                <a:gd name="T102" fmla="*/ 805 w 2982"/>
                <a:gd name="T103" fmla="*/ 1738 h 2252"/>
                <a:gd name="T104" fmla="*/ 702 w 2982"/>
                <a:gd name="T105" fmla="*/ 1874 h 2252"/>
                <a:gd name="T106" fmla="*/ 703 w 2982"/>
                <a:gd name="T107" fmla="*/ 2015 h 2252"/>
                <a:gd name="T108" fmla="*/ 839 w 2982"/>
                <a:gd name="T109" fmla="*/ 2041 h 2252"/>
                <a:gd name="T110" fmla="*/ 877 w 2982"/>
                <a:gd name="T111" fmla="*/ 1902 h 2252"/>
                <a:gd name="T112" fmla="*/ 905 w 2982"/>
                <a:gd name="T113" fmla="*/ 1774 h 2252"/>
                <a:gd name="T114" fmla="*/ 950 w 2982"/>
                <a:gd name="T115" fmla="*/ 1758 h 2252"/>
                <a:gd name="T116" fmla="*/ 1115 w 2982"/>
                <a:gd name="T117" fmla="*/ 1846 h 2252"/>
                <a:gd name="T118" fmla="*/ 2671 w 2982"/>
                <a:gd name="T119" fmla="*/ 2133 h 2252"/>
                <a:gd name="T120" fmla="*/ 2982 w 2982"/>
                <a:gd name="T121" fmla="*/ 2001 h 2252"/>
                <a:gd name="T122" fmla="*/ 2544 w 2982"/>
                <a:gd name="T123" fmla="*/ 1764 h 2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82" h="2252">
                  <a:moveTo>
                    <a:pt x="2544" y="1764"/>
                  </a:moveTo>
                  <a:cubicBezTo>
                    <a:pt x="1974" y="1902"/>
                    <a:pt x="1182" y="1672"/>
                    <a:pt x="1068" y="1619"/>
                  </a:cubicBezTo>
                  <a:cubicBezTo>
                    <a:pt x="1057" y="1614"/>
                    <a:pt x="1045" y="1603"/>
                    <a:pt x="1042" y="1597"/>
                  </a:cubicBezTo>
                  <a:cubicBezTo>
                    <a:pt x="1024" y="1561"/>
                    <a:pt x="1086" y="1528"/>
                    <a:pt x="1111" y="1492"/>
                  </a:cubicBezTo>
                  <a:cubicBezTo>
                    <a:pt x="1145" y="1446"/>
                    <a:pt x="1143" y="1400"/>
                    <a:pt x="1106" y="1358"/>
                  </a:cubicBezTo>
                  <a:cubicBezTo>
                    <a:pt x="1072" y="1319"/>
                    <a:pt x="1028" y="1308"/>
                    <a:pt x="981" y="1332"/>
                  </a:cubicBezTo>
                  <a:cubicBezTo>
                    <a:pt x="943" y="1351"/>
                    <a:pt x="921" y="1381"/>
                    <a:pt x="920" y="1417"/>
                  </a:cubicBezTo>
                  <a:cubicBezTo>
                    <a:pt x="918" y="1449"/>
                    <a:pt x="934" y="1480"/>
                    <a:pt x="942" y="1492"/>
                  </a:cubicBezTo>
                  <a:cubicBezTo>
                    <a:pt x="954" y="1512"/>
                    <a:pt x="947" y="1528"/>
                    <a:pt x="934" y="1544"/>
                  </a:cubicBezTo>
                  <a:cubicBezTo>
                    <a:pt x="920" y="1560"/>
                    <a:pt x="904" y="1550"/>
                    <a:pt x="889" y="1544"/>
                  </a:cubicBezTo>
                  <a:cubicBezTo>
                    <a:pt x="819" y="1515"/>
                    <a:pt x="749" y="1485"/>
                    <a:pt x="679" y="1454"/>
                  </a:cubicBezTo>
                  <a:cubicBezTo>
                    <a:pt x="649" y="1441"/>
                    <a:pt x="638" y="1441"/>
                    <a:pt x="652" y="1404"/>
                  </a:cubicBezTo>
                  <a:cubicBezTo>
                    <a:pt x="687" y="1313"/>
                    <a:pt x="763" y="1291"/>
                    <a:pt x="841" y="1338"/>
                  </a:cubicBezTo>
                  <a:cubicBezTo>
                    <a:pt x="910" y="1170"/>
                    <a:pt x="1031" y="1107"/>
                    <a:pt x="1162" y="1170"/>
                  </a:cubicBezTo>
                  <a:cubicBezTo>
                    <a:pt x="1219" y="1197"/>
                    <a:pt x="1255" y="1243"/>
                    <a:pt x="1275" y="1303"/>
                  </a:cubicBezTo>
                  <a:cubicBezTo>
                    <a:pt x="1307" y="1394"/>
                    <a:pt x="1271" y="1485"/>
                    <a:pt x="1209" y="1542"/>
                  </a:cubicBezTo>
                  <a:cubicBezTo>
                    <a:pt x="1318" y="1548"/>
                    <a:pt x="1539" y="1432"/>
                    <a:pt x="1576" y="1256"/>
                  </a:cubicBezTo>
                  <a:cubicBezTo>
                    <a:pt x="1585" y="1211"/>
                    <a:pt x="1606" y="1191"/>
                    <a:pt x="1643" y="1176"/>
                  </a:cubicBezTo>
                  <a:cubicBezTo>
                    <a:pt x="1768" y="1122"/>
                    <a:pt x="1893" y="1067"/>
                    <a:pt x="2018" y="1015"/>
                  </a:cubicBezTo>
                  <a:cubicBezTo>
                    <a:pt x="2125" y="970"/>
                    <a:pt x="2142" y="937"/>
                    <a:pt x="2103" y="826"/>
                  </a:cubicBezTo>
                  <a:cubicBezTo>
                    <a:pt x="2079" y="757"/>
                    <a:pt x="2049" y="690"/>
                    <a:pt x="2033" y="617"/>
                  </a:cubicBezTo>
                  <a:cubicBezTo>
                    <a:pt x="2020" y="555"/>
                    <a:pt x="2043" y="527"/>
                    <a:pt x="2102" y="513"/>
                  </a:cubicBezTo>
                  <a:cubicBezTo>
                    <a:pt x="2219" y="486"/>
                    <a:pt x="2335" y="455"/>
                    <a:pt x="2451" y="427"/>
                  </a:cubicBezTo>
                  <a:cubicBezTo>
                    <a:pt x="2488" y="418"/>
                    <a:pt x="2510" y="409"/>
                    <a:pt x="2486" y="363"/>
                  </a:cubicBezTo>
                  <a:cubicBezTo>
                    <a:pt x="2431" y="256"/>
                    <a:pt x="2381" y="147"/>
                    <a:pt x="2330" y="39"/>
                  </a:cubicBezTo>
                  <a:cubicBezTo>
                    <a:pt x="2318" y="13"/>
                    <a:pt x="2303" y="0"/>
                    <a:pt x="2273" y="10"/>
                  </a:cubicBezTo>
                  <a:cubicBezTo>
                    <a:pt x="2105" y="66"/>
                    <a:pt x="1931" y="102"/>
                    <a:pt x="1770" y="178"/>
                  </a:cubicBezTo>
                  <a:cubicBezTo>
                    <a:pt x="1653" y="234"/>
                    <a:pt x="1626" y="299"/>
                    <a:pt x="1653" y="423"/>
                  </a:cubicBezTo>
                  <a:cubicBezTo>
                    <a:pt x="1663" y="469"/>
                    <a:pt x="1667" y="515"/>
                    <a:pt x="1675" y="561"/>
                  </a:cubicBezTo>
                  <a:cubicBezTo>
                    <a:pt x="1692" y="660"/>
                    <a:pt x="1658" y="741"/>
                    <a:pt x="1590" y="813"/>
                  </a:cubicBezTo>
                  <a:cubicBezTo>
                    <a:pt x="1498" y="911"/>
                    <a:pt x="1379" y="956"/>
                    <a:pt x="1255" y="989"/>
                  </a:cubicBezTo>
                  <a:cubicBezTo>
                    <a:pt x="1161" y="1014"/>
                    <a:pt x="1119" y="993"/>
                    <a:pt x="1085" y="900"/>
                  </a:cubicBezTo>
                  <a:cubicBezTo>
                    <a:pt x="1061" y="836"/>
                    <a:pt x="1048" y="769"/>
                    <a:pt x="1026" y="704"/>
                  </a:cubicBezTo>
                  <a:cubicBezTo>
                    <a:pt x="953" y="489"/>
                    <a:pt x="671" y="377"/>
                    <a:pt x="518" y="489"/>
                  </a:cubicBezTo>
                  <a:cubicBezTo>
                    <a:pt x="566" y="491"/>
                    <a:pt x="663" y="535"/>
                    <a:pt x="621" y="615"/>
                  </a:cubicBezTo>
                  <a:cubicBezTo>
                    <a:pt x="606" y="644"/>
                    <a:pt x="623" y="683"/>
                    <a:pt x="655" y="700"/>
                  </a:cubicBezTo>
                  <a:cubicBezTo>
                    <a:pt x="697" y="722"/>
                    <a:pt x="760" y="756"/>
                    <a:pt x="761" y="777"/>
                  </a:cubicBezTo>
                  <a:cubicBezTo>
                    <a:pt x="763" y="798"/>
                    <a:pt x="741" y="795"/>
                    <a:pt x="727" y="794"/>
                  </a:cubicBezTo>
                  <a:cubicBezTo>
                    <a:pt x="529" y="778"/>
                    <a:pt x="362" y="852"/>
                    <a:pt x="346" y="990"/>
                  </a:cubicBezTo>
                  <a:cubicBezTo>
                    <a:pt x="429" y="948"/>
                    <a:pt x="479" y="935"/>
                    <a:pt x="540" y="1034"/>
                  </a:cubicBezTo>
                  <a:cubicBezTo>
                    <a:pt x="566" y="1076"/>
                    <a:pt x="677" y="1081"/>
                    <a:pt x="740" y="1091"/>
                  </a:cubicBezTo>
                  <a:cubicBezTo>
                    <a:pt x="606" y="1219"/>
                    <a:pt x="601" y="1291"/>
                    <a:pt x="611" y="1390"/>
                  </a:cubicBezTo>
                  <a:cubicBezTo>
                    <a:pt x="615" y="1434"/>
                    <a:pt x="621" y="1433"/>
                    <a:pt x="567" y="1410"/>
                  </a:cubicBezTo>
                  <a:cubicBezTo>
                    <a:pt x="446" y="1358"/>
                    <a:pt x="418" y="1308"/>
                    <a:pt x="477" y="1214"/>
                  </a:cubicBezTo>
                  <a:cubicBezTo>
                    <a:pt x="502" y="1175"/>
                    <a:pt x="481" y="1170"/>
                    <a:pt x="454" y="1158"/>
                  </a:cubicBezTo>
                  <a:cubicBezTo>
                    <a:pt x="311" y="1096"/>
                    <a:pt x="120" y="1178"/>
                    <a:pt x="61" y="1329"/>
                  </a:cubicBezTo>
                  <a:cubicBezTo>
                    <a:pt x="0" y="1483"/>
                    <a:pt x="70" y="1588"/>
                    <a:pt x="223" y="1647"/>
                  </a:cubicBezTo>
                  <a:cubicBezTo>
                    <a:pt x="228" y="1649"/>
                    <a:pt x="234" y="1646"/>
                    <a:pt x="234" y="1640"/>
                  </a:cubicBezTo>
                  <a:cubicBezTo>
                    <a:pt x="238" y="1616"/>
                    <a:pt x="238" y="1587"/>
                    <a:pt x="257" y="1534"/>
                  </a:cubicBezTo>
                  <a:cubicBezTo>
                    <a:pt x="288" y="1449"/>
                    <a:pt x="320" y="1435"/>
                    <a:pt x="398" y="1473"/>
                  </a:cubicBezTo>
                  <a:cubicBezTo>
                    <a:pt x="529" y="1539"/>
                    <a:pt x="658" y="1610"/>
                    <a:pt x="789" y="1677"/>
                  </a:cubicBezTo>
                  <a:cubicBezTo>
                    <a:pt x="821" y="1693"/>
                    <a:pt x="828" y="1709"/>
                    <a:pt x="805" y="1738"/>
                  </a:cubicBezTo>
                  <a:cubicBezTo>
                    <a:pt x="769" y="1782"/>
                    <a:pt x="725" y="1837"/>
                    <a:pt x="702" y="1874"/>
                  </a:cubicBezTo>
                  <a:cubicBezTo>
                    <a:pt x="671" y="1924"/>
                    <a:pt x="663" y="1971"/>
                    <a:pt x="703" y="2015"/>
                  </a:cubicBezTo>
                  <a:cubicBezTo>
                    <a:pt x="739" y="2056"/>
                    <a:pt x="791" y="2072"/>
                    <a:pt x="839" y="2041"/>
                  </a:cubicBezTo>
                  <a:cubicBezTo>
                    <a:pt x="888" y="2010"/>
                    <a:pt x="909" y="1954"/>
                    <a:pt x="877" y="1902"/>
                  </a:cubicBezTo>
                  <a:cubicBezTo>
                    <a:pt x="844" y="1848"/>
                    <a:pt x="875" y="1805"/>
                    <a:pt x="905" y="1774"/>
                  </a:cubicBezTo>
                  <a:cubicBezTo>
                    <a:pt x="918" y="1759"/>
                    <a:pt x="933" y="1754"/>
                    <a:pt x="950" y="1758"/>
                  </a:cubicBezTo>
                  <a:cubicBezTo>
                    <a:pt x="968" y="1762"/>
                    <a:pt x="1107" y="1841"/>
                    <a:pt x="1115" y="1846"/>
                  </a:cubicBezTo>
                  <a:cubicBezTo>
                    <a:pt x="1602" y="2114"/>
                    <a:pt x="2113" y="2252"/>
                    <a:pt x="2671" y="2133"/>
                  </a:cubicBezTo>
                  <a:cubicBezTo>
                    <a:pt x="2711" y="2125"/>
                    <a:pt x="2869" y="2087"/>
                    <a:pt x="2982" y="2001"/>
                  </a:cubicBezTo>
                  <a:cubicBezTo>
                    <a:pt x="2801" y="1998"/>
                    <a:pt x="2592" y="1962"/>
                    <a:pt x="2544" y="1764"/>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10">
              <a:extLst>
                <a:ext uri="{FF2B5EF4-FFF2-40B4-BE49-F238E27FC236}">
                  <a16:creationId xmlns:a16="http://schemas.microsoft.com/office/drawing/2014/main" id="{16C83E78-F34B-445D-A88B-09B48E4FFDB6}"/>
                </a:ext>
              </a:extLst>
            </p:cNvPr>
            <p:cNvSpPr>
              <a:spLocks/>
            </p:cNvSpPr>
            <p:nvPr userDrawn="1"/>
          </p:nvSpPr>
          <p:spPr bwMode="auto">
            <a:xfrm>
              <a:off x="6916738" y="1908175"/>
              <a:ext cx="217487" cy="196850"/>
            </a:xfrm>
            <a:custGeom>
              <a:avLst/>
              <a:gdLst>
                <a:gd name="T0" fmla="*/ 493 w 606"/>
                <a:gd name="T1" fmla="*/ 204 h 546"/>
                <a:gd name="T2" fmla="*/ 516 w 606"/>
                <a:gd name="T3" fmla="*/ 57 h 546"/>
                <a:gd name="T4" fmla="*/ 403 w 606"/>
                <a:gd name="T5" fmla="*/ 29 h 546"/>
                <a:gd name="T6" fmla="*/ 365 w 606"/>
                <a:gd name="T7" fmla="*/ 69 h 546"/>
                <a:gd name="T8" fmla="*/ 59 w 606"/>
                <a:gd name="T9" fmla="*/ 121 h 546"/>
                <a:gd name="T10" fmla="*/ 5 w 606"/>
                <a:gd name="T11" fmla="*/ 155 h 546"/>
                <a:gd name="T12" fmla="*/ 16 w 606"/>
                <a:gd name="T13" fmla="*/ 343 h 546"/>
                <a:gd name="T14" fmla="*/ 46 w 606"/>
                <a:gd name="T15" fmla="*/ 395 h 546"/>
                <a:gd name="T16" fmla="*/ 168 w 606"/>
                <a:gd name="T17" fmla="*/ 457 h 546"/>
                <a:gd name="T18" fmla="*/ 293 w 606"/>
                <a:gd name="T19" fmla="*/ 521 h 546"/>
                <a:gd name="T20" fmla="*/ 327 w 606"/>
                <a:gd name="T21" fmla="*/ 538 h 546"/>
                <a:gd name="T22" fmla="*/ 351 w 606"/>
                <a:gd name="T23" fmla="*/ 545 h 546"/>
                <a:gd name="T24" fmla="*/ 364 w 606"/>
                <a:gd name="T25" fmla="*/ 524 h 546"/>
                <a:gd name="T26" fmla="*/ 363 w 606"/>
                <a:gd name="T27" fmla="*/ 519 h 546"/>
                <a:gd name="T28" fmla="*/ 352 w 606"/>
                <a:gd name="T29" fmla="*/ 474 h 546"/>
                <a:gd name="T30" fmla="*/ 344 w 606"/>
                <a:gd name="T31" fmla="*/ 436 h 546"/>
                <a:gd name="T32" fmla="*/ 347 w 606"/>
                <a:gd name="T33" fmla="*/ 367 h 546"/>
                <a:gd name="T34" fmla="*/ 373 w 606"/>
                <a:gd name="T35" fmla="*/ 308 h 546"/>
                <a:gd name="T36" fmla="*/ 417 w 606"/>
                <a:gd name="T37" fmla="*/ 258 h 546"/>
                <a:gd name="T38" fmla="*/ 478 w 606"/>
                <a:gd name="T39" fmla="*/ 214 h 546"/>
                <a:gd name="T40" fmla="*/ 493 w 606"/>
                <a:gd name="T41" fmla="*/ 204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6" h="546">
                  <a:moveTo>
                    <a:pt x="493" y="204"/>
                  </a:moveTo>
                  <a:cubicBezTo>
                    <a:pt x="547" y="163"/>
                    <a:pt x="606" y="124"/>
                    <a:pt x="516" y="57"/>
                  </a:cubicBezTo>
                  <a:cubicBezTo>
                    <a:pt x="490" y="39"/>
                    <a:pt x="442" y="0"/>
                    <a:pt x="403" y="29"/>
                  </a:cubicBezTo>
                  <a:cubicBezTo>
                    <a:pt x="388" y="41"/>
                    <a:pt x="376" y="54"/>
                    <a:pt x="365" y="69"/>
                  </a:cubicBezTo>
                  <a:cubicBezTo>
                    <a:pt x="278" y="177"/>
                    <a:pt x="178" y="203"/>
                    <a:pt x="59" y="121"/>
                  </a:cubicBezTo>
                  <a:cubicBezTo>
                    <a:pt x="19" y="94"/>
                    <a:pt x="0" y="106"/>
                    <a:pt x="5" y="155"/>
                  </a:cubicBezTo>
                  <a:cubicBezTo>
                    <a:pt x="10" y="218"/>
                    <a:pt x="13" y="280"/>
                    <a:pt x="16" y="343"/>
                  </a:cubicBezTo>
                  <a:cubicBezTo>
                    <a:pt x="17" y="367"/>
                    <a:pt x="24" y="384"/>
                    <a:pt x="46" y="395"/>
                  </a:cubicBezTo>
                  <a:cubicBezTo>
                    <a:pt x="87" y="416"/>
                    <a:pt x="127" y="436"/>
                    <a:pt x="168" y="457"/>
                  </a:cubicBezTo>
                  <a:cubicBezTo>
                    <a:pt x="209" y="478"/>
                    <a:pt x="251" y="499"/>
                    <a:pt x="293" y="521"/>
                  </a:cubicBezTo>
                  <a:cubicBezTo>
                    <a:pt x="305" y="526"/>
                    <a:pt x="316" y="532"/>
                    <a:pt x="327" y="538"/>
                  </a:cubicBezTo>
                  <a:cubicBezTo>
                    <a:pt x="334" y="542"/>
                    <a:pt x="343" y="546"/>
                    <a:pt x="351" y="545"/>
                  </a:cubicBezTo>
                  <a:cubicBezTo>
                    <a:pt x="362" y="544"/>
                    <a:pt x="364" y="534"/>
                    <a:pt x="364" y="524"/>
                  </a:cubicBezTo>
                  <a:cubicBezTo>
                    <a:pt x="364" y="522"/>
                    <a:pt x="363" y="520"/>
                    <a:pt x="363" y="519"/>
                  </a:cubicBezTo>
                  <a:cubicBezTo>
                    <a:pt x="362" y="503"/>
                    <a:pt x="356" y="489"/>
                    <a:pt x="352" y="474"/>
                  </a:cubicBezTo>
                  <a:cubicBezTo>
                    <a:pt x="349" y="462"/>
                    <a:pt x="346" y="449"/>
                    <a:pt x="344" y="436"/>
                  </a:cubicBezTo>
                  <a:cubicBezTo>
                    <a:pt x="342" y="413"/>
                    <a:pt x="342" y="390"/>
                    <a:pt x="347" y="367"/>
                  </a:cubicBezTo>
                  <a:cubicBezTo>
                    <a:pt x="352" y="347"/>
                    <a:pt x="361" y="327"/>
                    <a:pt x="373" y="308"/>
                  </a:cubicBezTo>
                  <a:cubicBezTo>
                    <a:pt x="385" y="289"/>
                    <a:pt x="400" y="273"/>
                    <a:pt x="417" y="258"/>
                  </a:cubicBezTo>
                  <a:cubicBezTo>
                    <a:pt x="436" y="241"/>
                    <a:pt x="457" y="227"/>
                    <a:pt x="478" y="214"/>
                  </a:cubicBezTo>
                  <a:cubicBezTo>
                    <a:pt x="481" y="213"/>
                    <a:pt x="493" y="204"/>
                    <a:pt x="493" y="204"/>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11">
              <a:extLst>
                <a:ext uri="{FF2B5EF4-FFF2-40B4-BE49-F238E27FC236}">
                  <a16:creationId xmlns:a16="http://schemas.microsoft.com/office/drawing/2014/main" id="{92F8BDC7-29B6-415F-BA5F-50D6D2CD7F7B}"/>
                </a:ext>
              </a:extLst>
            </p:cNvPr>
            <p:cNvSpPr>
              <a:spLocks/>
            </p:cNvSpPr>
            <p:nvPr userDrawn="1"/>
          </p:nvSpPr>
          <p:spPr bwMode="auto">
            <a:xfrm>
              <a:off x="7156450" y="1819275"/>
              <a:ext cx="246062" cy="95250"/>
            </a:xfrm>
            <a:custGeom>
              <a:avLst/>
              <a:gdLst>
                <a:gd name="T0" fmla="*/ 125 w 683"/>
                <a:gd name="T1" fmla="*/ 0 h 262"/>
                <a:gd name="T2" fmla="*/ 10 w 683"/>
                <a:gd name="T3" fmla="*/ 149 h 262"/>
                <a:gd name="T4" fmla="*/ 153 w 683"/>
                <a:gd name="T5" fmla="*/ 258 h 262"/>
                <a:gd name="T6" fmla="*/ 312 w 683"/>
                <a:gd name="T7" fmla="*/ 226 h 262"/>
                <a:gd name="T8" fmla="*/ 683 w 683"/>
                <a:gd name="T9" fmla="*/ 198 h 262"/>
                <a:gd name="T10" fmla="*/ 524 w 683"/>
                <a:gd name="T11" fmla="*/ 112 h 262"/>
                <a:gd name="T12" fmla="*/ 244 w 683"/>
                <a:gd name="T13" fmla="*/ 155 h 262"/>
                <a:gd name="T14" fmla="*/ 125 w 683"/>
                <a:gd name="T15" fmla="*/ 0 h 2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3" h="262">
                  <a:moveTo>
                    <a:pt x="125" y="0"/>
                  </a:moveTo>
                  <a:cubicBezTo>
                    <a:pt x="44" y="33"/>
                    <a:pt x="0" y="81"/>
                    <a:pt x="10" y="149"/>
                  </a:cubicBezTo>
                  <a:cubicBezTo>
                    <a:pt x="19" y="214"/>
                    <a:pt x="79" y="252"/>
                    <a:pt x="153" y="258"/>
                  </a:cubicBezTo>
                  <a:cubicBezTo>
                    <a:pt x="210" y="262"/>
                    <a:pt x="261" y="243"/>
                    <a:pt x="312" y="226"/>
                  </a:cubicBezTo>
                  <a:cubicBezTo>
                    <a:pt x="430" y="186"/>
                    <a:pt x="544" y="136"/>
                    <a:pt x="683" y="198"/>
                  </a:cubicBezTo>
                  <a:cubicBezTo>
                    <a:pt x="637" y="131"/>
                    <a:pt x="597" y="115"/>
                    <a:pt x="524" y="112"/>
                  </a:cubicBezTo>
                  <a:cubicBezTo>
                    <a:pt x="421" y="108"/>
                    <a:pt x="344" y="141"/>
                    <a:pt x="244" y="155"/>
                  </a:cubicBezTo>
                  <a:cubicBezTo>
                    <a:pt x="117" y="172"/>
                    <a:pt x="70" y="100"/>
                    <a:pt x="125" y="0"/>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Freeform 12">
              <a:extLst>
                <a:ext uri="{FF2B5EF4-FFF2-40B4-BE49-F238E27FC236}">
                  <a16:creationId xmlns:a16="http://schemas.microsoft.com/office/drawing/2014/main" id="{A3192873-A14B-437C-A7AB-938E2F74439E}"/>
                </a:ext>
              </a:extLst>
            </p:cNvPr>
            <p:cNvSpPr>
              <a:spLocks/>
            </p:cNvSpPr>
            <p:nvPr userDrawn="1"/>
          </p:nvSpPr>
          <p:spPr bwMode="auto">
            <a:xfrm>
              <a:off x="7064375" y="1981200"/>
              <a:ext cx="157162" cy="169862"/>
            </a:xfrm>
            <a:custGeom>
              <a:avLst/>
              <a:gdLst>
                <a:gd name="T0" fmla="*/ 230 w 436"/>
                <a:gd name="T1" fmla="*/ 434 h 471"/>
                <a:gd name="T2" fmla="*/ 311 w 436"/>
                <a:gd name="T3" fmla="*/ 398 h 471"/>
                <a:gd name="T4" fmla="*/ 335 w 436"/>
                <a:gd name="T5" fmla="*/ 279 h 471"/>
                <a:gd name="T6" fmla="*/ 363 w 436"/>
                <a:gd name="T7" fmla="*/ 217 h 471"/>
                <a:gd name="T8" fmla="*/ 414 w 436"/>
                <a:gd name="T9" fmla="*/ 120 h 471"/>
                <a:gd name="T10" fmla="*/ 329 w 436"/>
                <a:gd name="T11" fmla="*/ 66 h 471"/>
                <a:gd name="T12" fmla="*/ 137 w 436"/>
                <a:gd name="T13" fmla="*/ 51 h 471"/>
                <a:gd name="T14" fmla="*/ 24 w 436"/>
                <a:gd name="T15" fmla="*/ 149 h 471"/>
                <a:gd name="T16" fmla="*/ 33 w 436"/>
                <a:gd name="T17" fmla="*/ 282 h 471"/>
                <a:gd name="T18" fmla="*/ 80 w 436"/>
                <a:gd name="T19" fmla="*/ 356 h 471"/>
                <a:gd name="T20" fmla="*/ 230 w 436"/>
                <a:gd name="T21" fmla="*/ 434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6" h="471">
                  <a:moveTo>
                    <a:pt x="230" y="434"/>
                  </a:moveTo>
                  <a:cubicBezTo>
                    <a:pt x="280" y="458"/>
                    <a:pt x="306" y="471"/>
                    <a:pt x="311" y="398"/>
                  </a:cubicBezTo>
                  <a:cubicBezTo>
                    <a:pt x="314" y="359"/>
                    <a:pt x="321" y="316"/>
                    <a:pt x="335" y="279"/>
                  </a:cubicBezTo>
                  <a:cubicBezTo>
                    <a:pt x="343" y="257"/>
                    <a:pt x="352" y="238"/>
                    <a:pt x="363" y="217"/>
                  </a:cubicBezTo>
                  <a:cubicBezTo>
                    <a:pt x="391" y="165"/>
                    <a:pt x="436" y="157"/>
                    <a:pt x="414" y="120"/>
                  </a:cubicBezTo>
                  <a:cubicBezTo>
                    <a:pt x="397" y="95"/>
                    <a:pt x="365" y="85"/>
                    <a:pt x="329" y="66"/>
                  </a:cubicBezTo>
                  <a:cubicBezTo>
                    <a:pt x="206" y="0"/>
                    <a:pt x="206" y="14"/>
                    <a:pt x="137" y="51"/>
                  </a:cubicBezTo>
                  <a:cubicBezTo>
                    <a:pt x="111" y="65"/>
                    <a:pt x="46" y="101"/>
                    <a:pt x="24" y="149"/>
                  </a:cubicBezTo>
                  <a:cubicBezTo>
                    <a:pt x="0" y="202"/>
                    <a:pt x="23" y="246"/>
                    <a:pt x="33" y="282"/>
                  </a:cubicBezTo>
                  <a:cubicBezTo>
                    <a:pt x="41" y="311"/>
                    <a:pt x="56" y="338"/>
                    <a:pt x="80" y="356"/>
                  </a:cubicBezTo>
                  <a:cubicBezTo>
                    <a:pt x="95" y="368"/>
                    <a:pt x="230" y="434"/>
                    <a:pt x="230" y="434"/>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13">
              <a:extLst>
                <a:ext uri="{FF2B5EF4-FFF2-40B4-BE49-F238E27FC236}">
                  <a16:creationId xmlns:a16="http://schemas.microsoft.com/office/drawing/2014/main" id="{BAFE031A-811B-4D9F-B8F8-F9FB62D7663E}"/>
                </a:ext>
              </a:extLst>
            </p:cNvPr>
            <p:cNvSpPr>
              <a:spLocks/>
            </p:cNvSpPr>
            <p:nvPr userDrawn="1"/>
          </p:nvSpPr>
          <p:spPr bwMode="auto">
            <a:xfrm>
              <a:off x="7048500" y="1506538"/>
              <a:ext cx="268287" cy="282575"/>
            </a:xfrm>
            <a:custGeom>
              <a:avLst/>
              <a:gdLst>
                <a:gd name="T0" fmla="*/ 735 w 743"/>
                <a:gd name="T1" fmla="*/ 225 h 782"/>
                <a:gd name="T2" fmla="*/ 338 w 743"/>
                <a:gd name="T3" fmla="*/ 267 h 782"/>
                <a:gd name="T4" fmla="*/ 209 w 743"/>
                <a:gd name="T5" fmla="*/ 152 h 782"/>
                <a:gd name="T6" fmla="*/ 241 w 743"/>
                <a:gd name="T7" fmla="*/ 79 h 782"/>
                <a:gd name="T8" fmla="*/ 267 w 743"/>
                <a:gd name="T9" fmla="*/ 25 h 782"/>
                <a:gd name="T10" fmla="*/ 201 w 743"/>
                <a:gd name="T11" fmla="*/ 7 h 782"/>
                <a:gd name="T12" fmla="*/ 47 w 743"/>
                <a:gd name="T13" fmla="*/ 24 h 782"/>
                <a:gd name="T14" fmla="*/ 3 w 743"/>
                <a:gd name="T15" fmla="*/ 54 h 782"/>
                <a:gd name="T16" fmla="*/ 31 w 743"/>
                <a:gd name="T17" fmla="*/ 98 h 782"/>
                <a:gd name="T18" fmla="*/ 93 w 743"/>
                <a:gd name="T19" fmla="*/ 205 h 782"/>
                <a:gd name="T20" fmla="*/ 137 w 743"/>
                <a:gd name="T21" fmla="*/ 562 h 782"/>
                <a:gd name="T22" fmla="*/ 100 w 743"/>
                <a:gd name="T23" fmla="*/ 718 h 782"/>
                <a:gd name="T24" fmla="*/ 91 w 743"/>
                <a:gd name="T25" fmla="*/ 763 h 782"/>
                <a:gd name="T26" fmla="*/ 134 w 743"/>
                <a:gd name="T27" fmla="*/ 775 h 782"/>
                <a:gd name="T28" fmla="*/ 275 w 743"/>
                <a:gd name="T29" fmla="*/ 762 h 782"/>
                <a:gd name="T30" fmla="*/ 351 w 743"/>
                <a:gd name="T31" fmla="*/ 731 h 782"/>
                <a:gd name="T32" fmla="*/ 305 w 743"/>
                <a:gd name="T33" fmla="*/ 674 h 782"/>
                <a:gd name="T34" fmla="*/ 260 w 743"/>
                <a:gd name="T35" fmla="*/ 524 h 782"/>
                <a:gd name="T36" fmla="*/ 278 w 743"/>
                <a:gd name="T37" fmla="*/ 499 h 782"/>
                <a:gd name="T38" fmla="*/ 278 w 743"/>
                <a:gd name="T39" fmla="*/ 499 h 782"/>
                <a:gd name="T40" fmla="*/ 466 w 743"/>
                <a:gd name="T41" fmla="*/ 479 h 782"/>
                <a:gd name="T42" fmla="*/ 707 w 743"/>
                <a:gd name="T43" fmla="*/ 331 h 782"/>
                <a:gd name="T44" fmla="*/ 735 w 743"/>
                <a:gd name="T45" fmla="*/ 225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43" h="782">
                  <a:moveTo>
                    <a:pt x="735" y="225"/>
                  </a:moveTo>
                  <a:cubicBezTo>
                    <a:pt x="640" y="234"/>
                    <a:pt x="462" y="252"/>
                    <a:pt x="338" y="267"/>
                  </a:cubicBezTo>
                  <a:cubicBezTo>
                    <a:pt x="220" y="281"/>
                    <a:pt x="205" y="268"/>
                    <a:pt x="209" y="152"/>
                  </a:cubicBezTo>
                  <a:cubicBezTo>
                    <a:pt x="210" y="123"/>
                    <a:pt x="221" y="99"/>
                    <a:pt x="241" y="79"/>
                  </a:cubicBezTo>
                  <a:cubicBezTo>
                    <a:pt x="256" y="64"/>
                    <a:pt x="279" y="51"/>
                    <a:pt x="267" y="25"/>
                  </a:cubicBezTo>
                  <a:cubicBezTo>
                    <a:pt x="252" y="0"/>
                    <a:pt x="223" y="5"/>
                    <a:pt x="201" y="7"/>
                  </a:cubicBezTo>
                  <a:cubicBezTo>
                    <a:pt x="150" y="11"/>
                    <a:pt x="98" y="18"/>
                    <a:pt x="47" y="24"/>
                  </a:cubicBezTo>
                  <a:cubicBezTo>
                    <a:pt x="29" y="27"/>
                    <a:pt x="6" y="30"/>
                    <a:pt x="3" y="54"/>
                  </a:cubicBezTo>
                  <a:cubicBezTo>
                    <a:pt x="0" y="75"/>
                    <a:pt x="12" y="88"/>
                    <a:pt x="31" y="98"/>
                  </a:cubicBezTo>
                  <a:cubicBezTo>
                    <a:pt x="75" y="120"/>
                    <a:pt x="88" y="159"/>
                    <a:pt x="93" y="205"/>
                  </a:cubicBezTo>
                  <a:cubicBezTo>
                    <a:pt x="106" y="324"/>
                    <a:pt x="123" y="443"/>
                    <a:pt x="137" y="562"/>
                  </a:cubicBezTo>
                  <a:cubicBezTo>
                    <a:pt x="144" y="618"/>
                    <a:pt x="156" y="676"/>
                    <a:pt x="100" y="718"/>
                  </a:cubicBezTo>
                  <a:cubicBezTo>
                    <a:pt x="86" y="729"/>
                    <a:pt x="83" y="747"/>
                    <a:pt x="91" y="763"/>
                  </a:cubicBezTo>
                  <a:cubicBezTo>
                    <a:pt x="101" y="782"/>
                    <a:pt x="119" y="777"/>
                    <a:pt x="134" y="775"/>
                  </a:cubicBezTo>
                  <a:cubicBezTo>
                    <a:pt x="183" y="770"/>
                    <a:pt x="227" y="767"/>
                    <a:pt x="275" y="762"/>
                  </a:cubicBezTo>
                  <a:cubicBezTo>
                    <a:pt x="303" y="759"/>
                    <a:pt x="343" y="756"/>
                    <a:pt x="351" y="731"/>
                  </a:cubicBezTo>
                  <a:cubicBezTo>
                    <a:pt x="363" y="695"/>
                    <a:pt x="325" y="690"/>
                    <a:pt x="305" y="674"/>
                  </a:cubicBezTo>
                  <a:cubicBezTo>
                    <a:pt x="256" y="635"/>
                    <a:pt x="253" y="576"/>
                    <a:pt x="260" y="524"/>
                  </a:cubicBezTo>
                  <a:cubicBezTo>
                    <a:pt x="261" y="513"/>
                    <a:pt x="266" y="503"/>
                    <a:pt x="278" y="499"/>
                  </a:cubicBezTo>
                  <a:lnTo>
                    <a:pt x="278" y="499"/>
                  </a:lnTo>
                  <a:cubicBezTo>
                    <a:pt x="289" y="494"/>
                    <a:pt x="444" y="483"/>
                    <a:pt x="466" y="479"/>
                  </a:cubicBezTo>
                  <a:cubicBezTo>
                    <a:pt x="602" y="458"/>
                    <a:pt x="696" y="346"/>
                    <a:pt x="707" y="331"/>
                  </a:cubicBezTo>
                  <a:cubicBezTo>
                    <a:pt x="731" y="298"/>
                    <a:pt x="743" y="259"/>
                    <a:pt x="735" y="225"/>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14">
              <a:extLst>
                <a:ext uri="{FF2B5EF4-FFF2-40B4-BE49-F238E27FC236}">
                  <a16:creationId xmlns:a16="http://schemas.microsoft.com/office/drawing/2014/main" id="{60D67342-7B91-4CF9-B9CA-79D510ACD42D}"/>
                </a:ext>
              </a:extLst>
            </p:cNvPr>
            <p:cNvSpPr>
              <a:spLocks noEditPoints="1"/>
            </p:cNvSpPr>
            <p:nvPr userDrawn="1"/>
          </p:nvSpPr>
          <p:spPr bwMode="auto">
            <a:xfrm>
              <a:off x="6699250" y="1587500"/>
              <a:ext cx="1392237" cy="1535112"/>
            </a:xfrm>
            <a:custGeom>
              <a:avLst/>
              <a:gdLst>
                <a:gd name="T0" fmla="*/ 1912 w 3866"/>
                <a:gd name="T1" fmla="*/ 307 h 4261"/>
                <a:gd name="T2" fmla="*/ 1848 w 3866"/>
                <a:gd name="T3" fmla="*/ 309 h 4261"/>
                <a:gd name="T4" fmla="*/ 1834 w 3866"/>
                <a:gd name="T5" fmla="*/ 214 h 4261"/>
                <a:gd name="T6" fmla="*/ 1868 w 3866"/>
                <a:gd name="T7" fmla="*/ 172 h 4261"/>
                <a:gd name="T8" fmla="*/ 2012 w 3866"/>
                <a:gd name="T9" fmla="*/ 234 h 4261"/>
                <a:gd name="T10" fmla="*/ 2020 w 3866"/>
                <a:gd name="T11" fmla="*/ 266 h 4261"/>
                <a:gd name="T12" fmla="*/ 3617 w 3866"/>
                <a:gd name="T13" fmla="*/ 2883 h 4261"/>
                <a:gd name="T14" fmla="*/ 3223 w 3866"/>
                <a:gd name="T15" fmla="*/ 2282 h 4261"/>
                <a:gd name="T16" fmla="*/ 3519 w 3866"/>
                <a:gd name="T17" fmla="*/ 2157 h 4261"/>
                <a:gd name="T18" fmla="*/ 3592 w 3866"/>
                <a:gd name="T19" fmla="*/ 1390 h 4261"/>
                <a:gd name="T20" fmla="*/ 3663 w 3866"/>
                <a:gd name="T21" fmla="*/ 1632 h 4261"/>
                <a:gd name="T22" fmla="*/ 3125 w 3866"/>
                <a:gd name="T23" fmla="*/ 2070 h 4261"/>
                <a:gd name="T24" fmla="*/ 2598 w 3866"/>
                <a:gd name="T25" fmla="*/ 1508 h 4261"/>
                <a:gd name="T26" fmla="*/ 2291 w 3866"/>
                <a:gd name="T27" fmla="*/ 1353 h 4261"/>
                <a:gd name="T28" fmla="*/ 2718 w 3866"/>
                <a:gd name="T29" fmla="*/ 1297 h 4261"/>
                <a:gd name="T30" fmla="*/ 2693 w 3866"/>
                <a:gd name="T31" fmla="*/ 1021 h 4261"/>
                <a:gd name="T32" fmla="*/ 2805 w 3866"/>
                <a:gd name="T33" fmla="*/ 778 h 4261"/>
                <a:gd name="T34" fmla="*/ 2594 w 3866"/>
                <a:gd name="T35" fmla="*/ 763 h 4261"/>
                <a:gd name="T36" fmla="*/ 2806 w 3866"/>
                <a:gd name="T37" fmla="*/ 664 h 4261"/>
                <a:gd name="T38" fmla="*/ 2602 w 3866"/>
                <a:gd name="T39" fmla="*/ 514 h 4261"/>
                <a:gd name="T40" fmla="*/ 2583 w 3866"/>
                <a:gd name="T41" fmla="*/ 332 h 4261"/>
                <a:gd name="T42" fmla="*/ 2502 w 3866"/>
                <a:gd name="T43" fmla="*/ 152 h 4261"/>
                <a:gd name="T44" fmla="*/ 2238 w 3866"/>
                <a:gd name="T45" fmla="*/ 180 h 4261"/>
                <a:gd name="T46" fmla="*/ 1813 w 3866"/>
                <a:gd name="T47" fmla="*/ 53 h 4261"/>
                <a:gd name="T48" fmla="*/ 1511 w 3866"/>
                <a:gd name="T49" fmla="*/ 388 h 4261"/>
                <a:gd name="T50" fmla="*/ 1548 w 3866"/>
                <a:gd name="T51" fmla="*/ 567 h 4261"/>
                <a:gd name="T52" fmla="*/ 1714 w 3866"/>
                <a:gd name="T53" fmla="*/ 680 h 4261"/>
                <a:gd name="T54" fmla="*/ 1938 w 3866"/>
                <a:gd name="T55" fmla="*/ 539 h 4261"/>
                <a:gd name="T56" fmla="*/ 1970 w 3866"/>
                <a:gd name="T57" fmla="*/ 1009 h 4261"/>
                <a:gd name="T58" fmla="*/ 1608 w 3866"/>
                <a:gd name="T59" fmla="*/ 934 h 4261"/>
                <a:gd name="T60" fmla="*/ 1553 w 3866"/>
                <a:gd name="T61" fmla="*/ 1227 h 4261"/>
                <a:gd name="T62" fmla="*/ 1410 w 3866"/>
                <a:gd name="T63" fmla="*/ 1474 h 4261"/>
                <a:gd name="T64" fmla="*/ 1466 w 3866"/>
                <a:gd name="T65" fmla="*/ 1512 h 4261"/>
                <a:gd name="T66" fmla="*/ 843 w 3866"/>
                <a:gd name="T67" fmla="*/ 1815 h 4261"/>
                <a:gd name="T68" fmla="*/ 653 w 3866"/>
                <a:gd name="T69" fmla="*/ 1552 h 4261"/>
                <a:gd name="T70" fmla="*/ 267 w 3866"/>
                <a:gd name="T71" fmla="*/ 1539 h 4261"/>
                <a:gd name="T72" fmla="*/ 0 w 3866"/>
                <a:gd name="T73" fmla="*/ 1929 h 4261"/>
                <a:gd name="T74" fmla="*/ 403 w 3866"/>
                <a:gd name="T75" fmla="*/ 1999 h 4261"/>
                <a:gd name="T76" fmla="*/ 460 w 3866"/>
                <a:gd name="T77" fmla="*/ 2238 h 4261"/>
                <a:gd name="T78" fmla="*/ 818 w 3866"/>
                <a:gd name="T79" fmla="*/ 2195 h 4261"/>
                <a:gd name="T80" fmla="*/ 1059 w 3866"/>
                <a:gd name="T81" fmla="*/ 2144 h 4261"/>
                <a:gd name="T82" fmla="*/ 1782 w 3866"/>
                <a:gd name="T83" fmla="*/ 1967 h 4261"/>
                <a:gd name="T84" fmla="*/ 2091 w 3866"/>
                <a:gd name="T85" fmla="*/ 2121 h 4261"/>
                <a:gd name="T86" fmla="*/ 2570 w 3866"/>
                <a:gd name="T87" fmla="*/ 2243 h 4261"/>
                <a:gd name="T88" fmla="*/ 3043 w 3866"/>
                <a:gd name="T89" fmla="*/ 3012 h 4261"/>
                <a:gd name="T90" fmla="*/ 3524 w 3866"/>
                <a:gd name="T91" fmla="*/ 3489 h 4261"/>
                <a:gd name="T92" fmla="*/ 3232 w 3866"/>
                <a:gd name="T93" fmla="*/ 3486 h 4261"/>
                <a:gd name="T94" fmla="*/ 2653 w 3866"/>
                <a:gd name="T95" fmla="*/ 3611 h 4261"/>
                <a:gd name="T96" fmla="*/ 2969 w 3866"/>
                <a:gd name="T97" fmla="*/ 3688 h 4261"/>
                <a:gd name="T98" fmla="*/ 2861 w 3866"/>
                <a:gd name="T99" fmla="*/ 4109 h 4261"/>
                <a:gd name="T100" fmla="*/ 3102 w 3866"/>
                <a:gd name="T101" fmla="*/ 4005 h 4261"/>
                <a:gd name="T102" fmla="*/ 3371 w 3866"/>
                <a:gd name="T103" fmla="*/ 4261 h 4261"/>
                <a:gd name="T104" fmla="*/ 3532 w 3866"/>
                <a:gd name="T105" fmla="*/ 3996 h 4261"/>
                <a:gd name="T106" fmla="*/ 3695 w 3866"/>
                <a:gd name="T107" fmla="*/ 3851 h 4261"/>
                <a:gd name="T108" fmla="*/ 3844 w 3866"/>
                <a:gd name="T109" fmla="*/ 3662 h 4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66" h="4261">
                  <a:moveTo>
                    <a:pt x="2020" y="266"/>
                  </a:moveTo>
                  <a:cubicBezTo>
                    <a:pt x="1981" y="281"/>
                    <a:pt x="1923" y="303"/>
                    <a:pt x="1912" y="307"/>
                  </a:cubicBezTo>
                  <a:cubicBezTo>
                    <a:pt x="1901" y="311"/>
                    <a:pt x="1889" y="314"/>
                    <a:pt x="1877" y="315"/>
                  </a:cubicBezTo>
                  <a:cubicBezTo>
                    <a:pt x="1867" y="316"/>
                    <a:pt x="1857" y="315"/>
                    <a:pt x="1848" y="309"/>
                  </a:cubicBezTo>
                  <a:cubicBezTo>
                    <a:pt x="1837" y="301"/>
                    <a:pt x="1833" y="285"/>
                    <a:pt x="1830" y="272"/>
                  </a:cubicBezTo>
                  <a:cubicBezTo>
                    <a:pt x="1826" y="253"/>
                    <a:pt x="1828" y="233"/>
                    <a:pt x="1834" y="214"/>
                  </a:cubicBezTo>
                  <a:cubicBezTo>
                    <a:pt x="1836" y="205"/>
                    <a:pt x="1840" y="195"/>
                    <a:pt x="1846" y="188"/>
                  </a:cubicBezTo>
                  <a:cubicBezTo>
                    <a:pt x="1851" y="181"/>
                    <a:pt x="1860" y="175"/>
                    <a:pt x="1868" y="172"/>
                  </a:cubicBezTo>
                  <a:cubicBezTo>
                    <a:pt x="1886" y="166"/>
                    <a:pt x="1905" y="171"/>
                    <a:pt x="1922" y="178"/>
                  </a:cubicBezTo>
                  <a:cubicBezTo>
                    <a:pt x="1928" y="180"/>
                    <a:pt x="1978" y="208"/>
                    <a:pt x="2012" y="234"/>
                  </a:cubicBezTo>
                  <a:cubicBezTo>
                    <a:pt x="2017" y="237"/>
                    <a:pt x="2037" y="253"/>
                    <a:pt x="2042" y="257"/>
                  </a:cubicBezTo>
                  <a:cubicBezTo>
                    <a:pt x="2034" y="260"/>
                    <a:pt x="2027" y="263"/>
                    <a:pt x="2020" y="266"/>
                  </a:cubicBezTo>
                  <a:close/>
                  <a:moveTo>
                    <a:pt x="3857" y="3057"/>
                  </a:moveTo>
                  <a:cubicBezTo>
                    <a:pt x="3857" y="2854"/>
                    <a:pt x="3805" y="2818"/>
                    <a:pt x="3617" y="2883"/>
                  </a:cubicBezTo>
                  <a:cubicBezTo>
                    <a:pt x="3484" y="2928"/>
                    <a:pt x="3435" y="2908"/>
                    <a:pt x="3386" y="2775"/>
                  </a:cubicBezTo>
                  <a:cubicBezTo>
                    <a:pt x="3375" y="2744"/>
                    <a:pt x="3228" y="2295"/>
                    <a:pt x="3223" y="2282"/>
                  </a:cubicBezTo>
                  <a:cubicBezTo>
                    <a:pt x="3215" y="2258"/>
                    <a:pt x="3231" y="2248"/>
                    <a:pt x="3245" y="2245"/>
                  </a:cubicBezTo>
                  <a:cubicBezTo>
                    <a:pt x="3260" y="2242"/>
                    <a:pt x="3415" y="2218"/>
                    <a:pt x="3519" y="2157"/>
                  </a:cubicBezTo>
                  <a:cubicBezTo>
                    <a:pt x="3862" y="1958"/>
                    <a:pt x="3833" y="1567"/>
                    <a:pt x="3750" y="1432"/>
                  </a:cubicBezTo>
                  <a:cubicBezTo>
                    <a:pt x="3725" y="1391"/>
                    <a:pt x="3623" y="1379"/>
                    <a:pt x="3592" y="1390"/>
                  </a:cubicBezTo>
                  <a:cubicBezTo>
                    <a:pt x="3587" y="1392"/>
                    <a:pt x="3586" y="1397"/>
                    <a:pt x="3588" y="1401"/>
                  </a:cubicBezTo>
                  <a:cubicBezTo>
                    <a:pt x="3636" y="1477"/>
                    <a:pt x="3663" y="1563"/>
                    <a:pt x="3663" y="1632"/>
                  </a:cubicBezTo>
                  <a:cubicBezTo>
                    <a:pt x="3663" y="1875"/>
                    <a:pt x="3481" y="2055"/>
                    <a:pt x="3297" y="2076"/>
                  </a:cubicBezTo>
                  <a:cubicBezTo>
                    <a:pt x="3254" y="2080"/>
                    <a:pt x="3194" y="2085"/>
                    <a:pt x="3125" y="2070"/>
                  </a:cubicBezTo>
                  <a:cubicBezTo>
                    <a:pt x="3056" y="2055"/>
                    <a:pt x="2978" y="2020"/>
                    <a:pt x="2926" y="1990"/>
                  </a:cubicBezTo>
                  <a:cubicBezTo>
                    <a:pt x="2766" y="1895"/>
                    <a:pt x="2617" y="1650"/>
                    <a:pt x="2598" y="1508"/>
                  </a:cubicBezTo>
                  <a:cubicBezTo>
                    <a:pt x="2598" y="1508"/>
                    <a:pt x="2518" y="1552"/>
                    <a:pt x="2489" y="1667"/>
                  </a:cubicBezTo>
                  <a:cubicBezTo>
                    <a:pt x="2439" y="1611"/>
                    <a:pt x="2319" y="1467"/>
                    <a:pt x="2291" y="1353"/>
                  </a:cubicBezTo>
                  <a:cubicBezTo>
                    <a:pt x="2406" y="1344"/>
                    <a:pt x="2539" y="1359"/>
                    <a:pt x="2669" y="1441"/>
                  </a:cubicBezTo>
                  <a:cubicBezTo>
                    <a:pt x="2717" y="1389"/>
                    <a:pt x="2717" y="1326"/>
                    <a:pt x="2718" y="1297"/>
                  </a:cubicBezTo>
                  <a:cubicBezTo>
                    <a:pt x="2721" y="1204"/>
                    <a:pt x="2680" y="1124"/>
                    <a:pt x="2604" y="1054"/>
                  </a:cubicBezTo>
                  <a:cubicBezTo>
                    <a:pt x="2637" y="1042"/>
                    <a:pt x="2666" y="1035"/>
                    <a:pt x="2693" y="1021"/>
                  </a:cubicBezTo>
                  <a:cubicBezTo>
                    <a:pt x="2759" y="988"/>
                    <a:pt x="2811" y="939"/>
                    <a:pt x="2819" y="859"/>
                  </a:cubicBezTo>
                  <a:cubicBezTo>
                    <a:pt x="2823" y="822"/>
                    <a:pt x="2814" y="789"/>
                    <a:pt x="2805" y="778"/>
                  </a:cubicBezTo>
                  <a:cubicBezTo>
                    <a:pt x="2788" y="786"/>
                    <a:pt x="2775" y="792"/>
                    <a:pt x="2742" y="793"/>
                  </a:cubicBezTo>
                  <a:cubicBezTo>
                    <a:pt x="2696" y="795"/>
                    <a:pt x="2649" y="789"/>
                    <a:pt x="2594" y="763"/>
                  </a:cubicBezTo>
                  <a:cubicBezTo>
                    <a:pt x="2668" y="741"/>
                    <a:pt x="2691" y="704"/>
                    <a:pt x="2734" y="677"/>
                  </a:cubicBezTo>
                  <a:cubicBezTo>
                    <a:pt x="2766" y="658"/>
                    <a:pt x="2806" y="664"/>
                    <a:pt x="2806" y="664"/>
                  </a:cubicBezTo>
                  <a:cubicBezTo>
                    <a:pt x="2806" y="664"/>
                    <a:pt x="2787" y="612"/>
                    <a:pt x="2718" y="569"/>
                  </a:cubicBezTo>
                  <a:cubicBezTo>
                    <a:pt x="2682" y="546"/>
                    <a:pt x="2638" y="531"/>
                    <a:pt x="2602" y="514"/>
                  </a:cubicBezTo>
                  <a:cubicBezTo>
                    <a:pt x="2645" y="447"/>
                    <a:pt x="2727" y="494"/>
                    <a:pt x="2765" y="414"/>
                  </a:cubicBezTo>
                  <a:cubicBezTo>
                    <a:pt x="2702" y="385"/>
                    <a:pt x="2644" y="353"/>
                    <a:pt x="2583" y="332"/>
                  </a:cubicBezTo>
                  <a:cubicBezTo>
                    <a:pt x="2521" y="311"/>
                    <a:pt x="2504" y="283"/>
                    <a:pt x="2544" y="228"/>
                  </a:cubicBezTo>
                  <a:cubicBezTo>
                    <a:pt x="2582" y="175"/>
                    <a:pt x="2550" y="160"/>
                    <a:pt x="2502" y="152"/>
                  </a:cubicBezTo>
                  <a:cubicBezTo>
                    <a:pt x="2446" y="143"/>
                    <a:pt x="2392" y="149"/>
                    <a:pt x="2344" y="179"/>
                  </a:cubicBezTo>
                  <a:cubicBezTo>
                    <a:pt x="2306" y="202"/>
                    <a:pt x="2276" y="197"/>
                    <a:pt x="2238" y="180"/>
                  </a:cubicBezTo>
                  <a:cubicBezTo>
                    <a:pt x="2122" y="126"/>
                    <a:pt x="2004" y="77"/>
                    <a:pt x="1888" y="21"/>
                  </a:cubicBezTo>
                  <a:cubicBezTo>
                    <a:pt x="1844" y="0"/>
                    <a:pt x="1826" y="10"/>
                    <a:pt x="1813" y="53"/>
                  </a:cubicBezTo>
                  <a:cubicBezTo>
                    <a:pt x="1795" y="115"/>
                    <a:pt x="1754" y="162"/>
                    <a:pt x="1709" y="206"/>
                  </a:cubicBezTo>
                  <a:cubicBezTo>
                    <a:pt x="1648" y="265"/>
                    <a:pt x="1569" y="327"/>
                    <a:pt x="1511" y="388"/>
                  </a:cubicBezTo>
                  <a:cubicBezTo>
                    <a:pt x="1481" y="420"/>
                    <a:pt x="1466" y="459"/>
                    <a:pt x="1504" y="488"/>
                  </a:cubicBezTo>
                  <a:cubicBezTo>
                    <a:pt x="1533" y="510"/>
                    <a:pt x="1543" y="532"/>
                    <a:pt x="1548" y="567"/>
                  </a:cubicBezTo>
                  <a:cubicBezTo>
                    <a:pt x="1556" y="616"/>
                    <a:pt x="1604" y="631"/>
                    <a:pt x="1652" y="640"/>
                  </a:cubicBezTo>
                  <a:cubicBezTo>
                    <a:pt x="1686" y="648"/>
                    <a:pt x="1700" y="662"/>
                    <a:pt x="1714" y="680"/>
                  </a:cubicBezTo>
                  <a:cubicBezTo>
                    <a:pt x="1725" y="648"/>
                    <a:pt x="1738" y="626"/>
                    <a:pt x="1752" y="608"/>
                  </a:cubicBezTo>
                  <a:cubicBezTo>
                    <a:pt x="1798" y="547"/>
                    <a:pt x="1865" y="527"/>
                    <a:pt x="1938" y="539"/>
                  </a:cubicBezTo>
                  <a:cubicBezTo>
                    <a:pt x="2011" y="550"/>
                    <a:pt x="2051" y="600"/>
                    <a:pt x="2075" y="666"/>
                  </a:cubicBezTo>
                  <a:cubicBezTo>
                    <a:pt x="2118" y="788"/>
                    <a:pt x="2072" y="939"/>
                    <a:pt x="1970" y="1009"/>
                  </a:cubicBezTo>
                  <a:cubicBezTo>
                    <a:pt x="1930" y="1037"/>
                    <a:pt x="1890" y="1050"/>
                    <a:pt x="1848" y="1049"/>
                  </a:cubicBezTo>
                  <a:cubicBezTo>
                    <a:pt x="1791" y="1048"/>
                    <a:pt x="1665" y="1031"/>
                    <a:pt x="1608" y="934"/>
                  </a:cubicBezTo>
                  <a:cubicBezTo>
                    <a:pt x="1565" y="963"/>
                    <a:pt x="1564" y="1016"/>
                    <a:pt x="1560" y="1062"/>
                  </a:cubicBezTo>
                  <a:cubicBezTo>
                    <a:pt x="1554" y="1143"/>
                    <a:pt x="1448" y="1170"/>
                    <a:pt x="1553" y="1227"/>
                  </a:cubicBezTo>
                  <a:cubicBezTo>
                    <a:pt x="1569" y="1235"/>
                    <a:pt x="1543" y="1255"/>
                    <a:pt x="1533" y="1265"/>
                  </a:cubicBezTo>
                  <a:cubicBezTo>
                    <a:pt x="1464" y="1339"/>
                    <a:pt x="1416" y="1391"/>
                    <a:pt x="1410" y="1474"/>
                  </a:cubicBezTo>
                  <a:cubicBezTo>
                    <a:pt x="1409" y="1493"/>
                    <a:pt x="1413" y="1535"/>
                    <a:pt x="1419" y="1552"/>
                  </a:cubicBezTo>
                  <a:cubicBezTo>
                    <a:pt x="1438" y="1529"/>
                    <a:pt x="1446" y="1523"/>
                    <a:pt x="1466" y="1512"/>
                  </a:cubicBezTo>
                  <a:cubicBezTo>
                    <a:pt x="1536" y="1475"/>
                    <a:pt x="1558" y="1523"/>
                    <a:pt x="1680" y="1456"/>
                  </a:cubicBezTo>
                  <a:cubicBezTo>
                    <a:pt x="1587" y="1650"/>
                    <a:pt x="1189" y="1780"/>
                    <a:pt x="843" y="1815"/>
                  </a:cubicBezTo>
                  <a:cubicBezTo>
                    <a:pt x="769" y="1823"/>
                    <a:pt x="724" y="1787"/>
                    <a:pt x="710" y="1713"/>
                  </a:cubicBezTo>
                  <a:cubicBezTo>
                    <a:pt x="699" y="1657"/>
                    <a:pt x="682" y="1602"/>
                    <a:pt x="653" y="1552"/>
                  </a:cubicBezTo>
                  <a:cubicBezTo>
                    <a:pt x="554" y="1379"/>
                    <a:pt x="250" y="1271"/>
                    <a:pt x="173" y="1401"/>
                  </a:cubicBezTo>
                  <a:cubicBezTo>
                    <a:pt x="240" y="1393"/>
                    <a:pt x="293" y="1441"/>
                    <a:pt x="267" y="1539"/>
                  </a:cubicBezTo>
                  <a:cubicBezTo>
                    <a:pt x="249" y="1607"/>
                    <a:pt x="382" y="1636"/>
                    <a:pt x="420" y="1698"/>
                  </a:cubicBezTo>
                  <a:cubicBezTo>
                    <a:pt x="228" y="1686"/>
                    <a:pt x="44" y="1769"/>
                    <a:pt x="0" y="1929"/>
                  </a:cubicBezTo>
                  <a:cubicBezTo>
                    <a:pt x="77" y="1873"/>
                    <a:pt x="159" y="1864"/>
                    <a:pt x="200" y="1960"/>
                  </a:cubicBezTo>
                  <a:cubicBezTo>
                    <a:pt x="221" y="2011"/>
                    <a:pt x="350" y="1994"/>
                    <a:pt x="403" y="1999"/>
                  </a:cubicBezTo>
                  <a:cubicBezTo>
                    <a:pt x="333" y="2149"/>
                    <a:pt x="307" y="2231"/>
                    <a:pt x="387" y="2326"/>
                  </a:cubicBezTo>
                  <a:cubicBezTo>
                    <a:pt x="382" y="2253"/>
                    <a:pt x="428" y="2219"/>
                    <a:pt x="460" y="2238"/>
                  </a:cubicBezTo>
                  <a:cubicBezTo>
                    <a:pt x="565" y="2300"/>
                    <a:pt x="620" y="2288"/>
                    <a:pt x="696" y="2194"/>
                  </a:cubicBezTo>
                  <a:cubicBezTo>
                    <a:pt x="757" y="2119"/>
                    <a:pt x="757" y="2121"/>
                    <a:pt x="818" y="2195"/>
                  </a:cubicBezTo>
                  <a:cubicBezTo>
                    <a:pt x="858" y="2244"/>
                    <a:pt x="810" y="2277"/>
                    <a:pt x="791" y="2289"/>
                  </a:cubicBezTo>
                  <a:cubicBezTo>
                    <a:pt x="883" y="2318"/>
                    <a:pt x="1007" y="2262"/>
                    <a:pt x="1059" y="2144"/>
                  </a:cubicBezTo>
                  <a:cubicBezTo>
                    <a:pt x="1074" y="2110"/>
                    <a:pt x="1085" y="2085"/>
                    <a:pt x="1129" y="2078"/>
                  </a:cubicBezTo>
                  <a:cubicBezTo>
                    <a:pt x="1347" y="2044"/>
                    <a:pt x="1565" y="2006"/>
                    <a:pt x="1782" y="1967"/>
                  </a:cubicBezTo>
                  <a:cubicBezTo>
                    <a:pt x="1824" y="1959"/>
                    <a:pt x="1853" y="1966"/>
                    <a:pt x="1883" y="1998"/>
                  </a:cubicBezTo>
                  <a:cubicBezTo>
                    <a:pt x="1938" y="2061"/>
                    <a:pt x="2009" y="2099"/>
                    <a:pt x="2091" y="2121"/>
                  </a:cubicBezTo>
                  <a:cubicBezTo>
                    <a:pt x="2220" y="2157"/>
                    <a:pt x="2352" y="2174"/>
                    <a:pt x="2485" y="2183"/>
                  </a:cubicBezTo>
                  <a:cubicBezTo>
                    <a:pt x="2529" y="2186"/>
                    <a:pt x="2552" y="2203"/>
                    <a:pt x="2570" y="2243"/>
                  </a:cubicBezTo>
                  <a:cubicBezTo>
                    <a:pt x="2656" y="2431"/>
                    <a:pt x="2749" y="2616"/>
                    <a:pt x="2833" y="2805"/>
                  </a:cubicBezTo>
                  <a:cubicBezTo>
                    <a:pt x="2877" y="2904"/>
                    <a:pt x="2947" y="2969"/>
                    <a:pt x="3043" y="3012"/>
                  </a:cubicBezTo>
                  <a:cubicBezTo>
                    <a:pt x="3112" y="3044"/>
                    <a:pt x="3185" y="3067"/>
                    <a:pt x="3259" y="3084"/>
                  </a:cubicBezTo>
                  <a:cubicBezTo>
                    <a:pt x="3434" y="3125"/>
                    <a:pt x="3553" y="3308"/>
                    <a:pt x="3524" y="3489"/>
                  </a:cubicBezTo>
                  <a:cubicBezTo>
                    <a:pt x="3514" y="3554"/>
                    <a:pt x="3479" y="3579"/>
                    <a:pt x="3417" y="3570"/>
                  </a:cubicBezTo>
                  <a:cubicBezTo>
                    <a:pt x="3347" y="3560"/>
                    <a:pt x="3290" y="3523"/>
                    <a:pt x="3232" y="3486"/>
                  </a:cubicBezTo>
                  <a:cubicBezTo>
                    <a:pt x="3179" y="3452"/>
                    <a:pt x="3125" y="3421"/>
                    <a:pt x="3063" y="3408"/>
                  </a:cubicBezTo>
                  <a:cubicBezTo>
                    <a:pt x="2883" y="3371"/>
                    <a:pt x="2676" y="3455"/>
                    <a:pt x="2653" y="3611"/>
                  </a:cubicBezTo>
                  <a:cubicBezTo>
                    <a:pt x="2722" y="3576"/>
                    <a:pt x="2788" y="3586"/>
                    <a:pt x="2815" y="3669"/>
                  </a:cubicBezTo>
                  <a:cubicBezTo>
                    <a:pt x="2825" y="3696"/>
                    <a:pt x="2928" y="3684"/>
                    <a:pt x="2969" y="3688"/>
                  </a:cubicBezTo>
                  <a:cubicBezTo>
                    <a:pt x="2984" y="3690"/>
                    <a:pt x="3008" y="3701"/>
                    <a:pt x="2993" y="3714"/>
                  </a:cubicBezTo>
                  <a:cubicBezTo>
                    <a:pt x="2851" y="3818"/>
                    <a:pt x="2791" y="3974"/>
                    <a:pt x="2861" y="4109"/>
                  </a:cubicBezTo>
                  <a:cubicBezTo>
                    <a:pt x="2883" y="4045"/>
                    <a:pt x="2909" y="3965"/>
                    <a:pt x="3017" y="4025"/>
                  </a:cubicBezTo>
                  <a:cubicBezTo>
                    <a:pt x="3050" y="4042"/>
                    <a:pt x="3076" y="4020"/>
                    <a:pt x="3102" y="4005"/>
                  </a:cubicBezTo>
                  <a:cubicBezTo>
                    <a:pt x="3139" y="3983"/>
                    <a:pt x="3174" y="3959"/>
                    <a:pt x="3215" y="3933"/>
                  </a:cubicBezTo>
                  <a:cubicBezTo>
                    <a:pt x="3224" y="4065"/>
                    <a:pt x="3259" y="4176"/>
                    <a:pt x="3371" y="4261"/>
                  </a:cubicBezTo>
                  <a:cubicBezTo>
                    <a:pt x="3356" y="4187"/>
                    <a:pt x="3350" y="4119"/>
                    <a:pt x="3376" y="4072"/>
                  </a:cubicBezTo>
                  <a:cubicBezTo>
                    <a:pt x="3469" y="4101"/>
                    <a:pt x="3499" y="4086"/>
                    <a:pt x="3532" y="3996"/>
                  </a:cubicBezTo>
                  <a:cubicBezTo>
                    <a:pt x="3549" y="3948"/>
                    <a:pt x="3564" y="3820"/>
                    <a:pt x="3605" y="3800"/>
                  </a:cubicBezTo>
                  <a:cubicBezTo>
                    <a:pt x="3622" y="3791"/>
                    <a:pt x="3672" y="3788"/>
                    <a:pt x="3695" y="3851"/>
                  </a:cubicBezTo>
                  <a:cubicBezTo>
                    <a:pt x="3702" y="3871"/>
                    <a:pt x="3701" y="3896"/>
                    <a:pt x="3694" y="3919"/>
                  </a:cubicBezTo>
                  <a:cubicBezTo>
                    <a:pt x="3785" y="3870"/>
                    <a:pt x="3829" y="3797"/>
                    <a:pt x="3844" y="3662"/>
                  </a:cubicBezTo>
                  <a:cubicBezTo>
                    <a:pt x="3866" y="3461"/>
                    <a:pt x="3857" y="3259"/>
                    <a:pt x="3857" y="3057"/>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Freeform 15">
              <a:extLst>
                <a:ext uri="{FF2B5EF4-FFF2-40B4-BE49-F238E27FC236}">
                  <a16:creationId xmlns:a16="http://schemas.microsoft.com/office/drawing/2014/main" id="{36752632-5820-47E7-9A2C-1D9C6D148E3F}"/>
                </a:ext>
              </a:extLst>
            </p:cNvPr>
            <p:cNvSpPr>
              <a:spLocks/>
            </p:cNvSpPr>
            <p:nvPr userDrawn="1"/>
          </p:nvSpPr>
          <p:spPr bwMode="auto">
            <a:xfrm>
              <a:off x="7789863" y="1508125"/>
              <a:ext cx="365125" cy="109537"/>
            </a:xfrm>
            <a:custGeom>
              <a:avLst/>
              <a:gdLst>
                <a:gd name="T0" fmla="*/ 743 w 1013"/>
                <a:gd name="T1" fmla="*/ 199 h 307"/>
                <a:gd name="T2" fmla="*/ 1013 w 1013"/>
                <a:gd name="T3" fmla="*/ 58 h 307"/>
                <a:gd name="T4" fmla="*/ 780 w 1013"/>
                <a:gd name="T5" fmla="*/ 5 h 307"/>
                <a:gd name="T6" fmla="*/ 318 w 1013"/>
                <a:gd name="T7" fmla="*/ 47 h 307"/>
                <a:gd name="T8" fmla="*/ 0 w 1013"/>
                <a:gd name="T9" fmla="*/ 307 h 307"/>
                <a:gd name="T10" fmla="*/ 743 w 1013"/>
                <a:gd name="T11" fmla="*/ 199 h 307"/>
              </a:gdLst>
              <a:ahLst/>
              <a:cxnLst>
                <a:cxn ang="0">
                  <a:pos x="T0" y="T1"/>
                </a:cxn>
                <a:cxn ang="0">
                  <a:pos x="T2" y="T3"/>
                </a:cxn>
                <a:cxn ang="0">
                  <a:pos x="T4" y="T5"/>
                </a:cxn>
                <a:cxn ang="0">
                  <a:pos x="T6" y="T7"/>
                </a:cxn>
                <a:cxn ang="0">
                  <a:pos x="T8" y="T9"/>
                </a:cxn>
                <a:cxn ang="0">
                  <a:pos x="T10" y="T11"/>
                </a:cxn>
              </a:cxnLst>
              <a:rect l="0" t="0" r="r" b="b"/>
              <a:pathLst>
                <a:path w="1013" h="307">
                  <a:moveTo>
                    <a:pt x="743" y="199"/>
                  </a:moveTo>
                  <a:cubicBezTo>
                    <a:pt x="851" y="184"/>
                    <a:pt x="927" y="114"/>
                    <a:pt x="1013" y="58"/>
                  </a:cubicBezTo>
                  <a:cubicBezTo>
                    <a:pt x="934" y="32"/>
                    <a:pt x="859" y="0"/>
                    <a:pt x="780" y="5"/>
                  </a:cubicBezTo>
                  <a:cubicBezTo>
                    <a:pt x="626" y="16"/>
                    <a:pt x="479" y="31"/>
                    <a:pt x="318" y="47"/>
                  </a:cubicBezTo>
                  <a:cubicBezTo>
                    <a:pt x="205" y="59"/>
                    <a:pt x="86" y="152"/>
                    <a:pt x="0" y="307"/>
                  </a:cubicBezTo>
                  <a:cubicBezTo>
                    <a:pt x="195" y="279"/>
                    <a:pt x="497" y="235"/>
                    <a:pt x="743" y="199"/>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Freeform 16">
              <a:extLst>
                <a:ext uri="{FF2B5EF4-FFF2-40B4-BE49-F238E27FC236}">
                  <a16:creationId xmlns:a16="http://schemas.microsoft.com/office/drawing/2014/main" id="{4C619B01-DAC7-41AE-A38D-AD3CE7300A34}"/>
                </a:ext>
              </a:extLst>
            </p:cNvPr>
            <p:cNvSpPr>
              <a:spLocks/>
            </p:cNvSpPr>
            <p:nvPr userDrawn="1"/>
          </p:nvSpPr>
          <p:spPr bwMode="auto">
            <a:xfrm>
              <a:off x="7753350" y="1681163"/>
              <a:ext cx="417512" cy="544512"/>
            </a:xfrm>
            <a:custGeom>
              <a:avLst/>
              <a:gdLst>
                <a:gd name="T0" fmla="*/ 1139 w 1156"/>
                <a:gd name="T1" fmla="*/ 458 h 1509"/>
                <a:gd name="T2" fmla="*/ 558 w 1156"/>
                <a:gd name="T3" fmla="*/ 51 h 1509"/>
                <a:gd name="T4" fmla="*/ 176 w 1156"/>
                <a:gd name="T5" fmla="*/ 723 h 1509"/>
                <a:gd name="T6" fmla="*/ 434 w 1156"/>
                <a:gd name="T7" fmla="*/ 848 h 1509"/>
                <a:gd name="T8" fmla="*/ 438 w 1156"/>
                <a:gd name="T9" fmla="*/ 835 h 1509"/>
                <a:gd name="T10" fmla="*/ 312 w 1156"/>
                <a:gd name="T11" fmla="*/ 651 h 1509"/>
                <a:gd name="T12" fmla="*/ 514 w 1156"/>
                <a:gd name="T13" fmla="*/ 211 h 1509"/>
                <a:gd name="T14" fmla="*/ 977 w 1156"/>
                <a:gd name="T15" fmla="*/ 405 h 1509"/>
                <a:gd name="T16" fmla="*/ 784 w 1156"/>
                <a:gd name="T17" fmla="*/ 854 h 1509"/>
                <a:gd name="T18" fmla="*/ 560 w 1156"/>
                <a:gd name="T19" fmla="*/ 917 h 1509"/>
                <a:gd name="T20" fmla="*/ 177 w 1156"/>
                <a:gd name="T21" fmla="*/ 1033 h 1509"/>
                <a:gd name="T22" fmla="*/ 117 w 1156"/>
                <a:gd name="T23" fmla="*/ 1064 h 1509"/>
                <a:gd name="T24" fmla="*/ 45 w 1156"/>
                <a:gd name="T25" fmla="*/ 1122 h 1509"/>
                <a:gd name="T26" fmla="*/ 15 w 1156"/>
                <a:gd name="T27" fmla="*/ 1173 h 1509"/>
                <a:gd name="T28" fmla="*/ 14 w 1156"/>
                <a:gd name="T29" fmla="*/ 1180 h 1509"/>
                <a:gd name="T30" fmla="*/ 72 w 1156"/>
                <a:gd name="T31" fmla="*/ 1258 h 1509"/>
                <a:gd name="T32" fmla="*/ 61 w 1156"/>
                <a:gd name="T33" fmla="*/ 1449 h 1509"/>
                <a:gd name="T34" fmla="*/ 130 w 1156"/>
                <a:gd name="T35" fmla="*/ 1486 h 1509"/>
                <a:gd name="T36" fmla="*/ 196 w 1156"/>
                <a:gd name="T37" fmla="*/ 1362 h 1509"/>
                <a:gd name="T38" fmla="*/ 266 w 1156"/>
                <a:gd name="T39" fmla="*/ 1478 h 1509"/>
                <a:gd name="T40" fmla="*/ 420 w 1156"/>
                <a:gd name="T41" fmla="*/ 1430 h 1509"/>
                <a:gd name="T42" fmla="*/ 320 w 1156"/>
                <a:gd name="T43" fmla="*/ 1260 h 1509"/>
                <a:gd name="T44" fmla="*/ 482 w 1156"/>
                <a:gd name="T45" fmla="*/ 1066 h 1509"/>
                <a:gd name="T46" fmla="*/ 763 w 1156"/>
                <a:gd name="T47" fmla="*/ 1011 h 1509"/>
                <a:gd name="T48" fmla="*/ 1059 w 1156"/>
                <a:gd name="T49" fmla="*/ 817 h 1509"/>
                <a:gd name="T50" fmla="*/ 1139 w 1156"/>
                <a:gd name="T51" fmla="*/ 458 h 1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56" h="1509">
                  <a:moveTo>
                    <a:pt x="1139" y="458"/>
                  </a:moveTo>
                  <a:cubicBezTo>
                    <a:pt x="1093" y="178"/>
                    <a:pt x="840" y="0"/>
                    <a:pt x="558" y="51"/>
                  </a:cubicBezTo>
                  <a:cubicBezTo>
                    <a:pt x="210" y="113"/>
                    <a:pt x="36" y="418"/>
                    <a:pt x="176" y="723"/>
                  </a:cubicBezTo>
                  <a:cubicBezTo>
                    <a:pt x="227" y="835"/>
                    <a:pt x="293" y="884"/>
                    <a:pt x="434" y="848"/>
                  </a:cubicBezTo>
                  <a:cubicBezTo>
                    <a:pt x="440" y="847"/>
                    <a:pt x="443" y="839"/>
                    <a:pt x="438" y="835"/>
                  </a:cubicBezTo>
                  <a:cubicBezTo>
                    <a:pt x="370" y="775"/>
                    <a:pt x="332" y="700"/>
                    <a:pt x="312" y="651"/>
                  </a:cubicBezTo>
                  <a:cubicBezTo>
                    <a:pt x="237" y="472"/>
                    <a:pt x="303" y="291"/>
                    <a:pt x="514" y="211"/>
                  </a:cubicBezTo>
                  <a:cubicBezTo>
                    <a:pt x="694" y="144"/>
                    <a:pt x="906" y="228"/>
                    <a:pt x="977" y="405"/>
                  </a:cubicBezTo>
                  <a:cubicBezTo>
                    <a:pt x="1052" y="592"/>
                    <a:pt x="970" y="780"/>
                    <a:pt x="784" y="854"/>
                  </a:cubicBezTo>
                  <a:cubicBezTo>
                    <a:pt x="711" y="882"/>
                    <a:pt x="649" y="898"/>
                    <a:pt x="560" y="917"/>
                  </a:cubicBezTo>
                  <a:cubicBezTo>
                    <a:pt x="404" y="949"/>
                    <a:pt x="284" y="986"/>
                    <a:pt x="177" y="1033"/>
                  </a:cubicBezTo>
                  <a:cubicBezTo>
                    <a:pt x="156" y="1042"/>
                    <a:pt x="136" y="1052"/>
                    <a:pt x="117" y="1064"/>
                  </a:cubicBezTo>
                  <a:cubicBezTo>
                    <a:pt x="91" y="1080"/>
                    <a:pt x="65" y="1099"/>
                    <a:pt x="45" y="1122"/>
                  </a:cubicBezTo>
                  <a:cubicBezTo>
                    <a:pt x="32" y="1137"/>
                    <a:pt x="21" y="1154"/>
                    <a:pt x="15" y="1173"/>
                  </a:cubicBezTo>
                  <a:cubicBezTo>
                    <a:pt x="15" y="1175"/>
                    <a:pt x="14" y="1178"/>
                    <a:pt x="14" y="1180"/>
                  </a:cubicBezTo>
                  <a:cubicBezTo>
                    <a:pt x="0" y="1247"/>
                    <a:pt x="72" y="1258"/>
                    <a:pt x="72" y="1258"/>
                  </a:cubicBezTo>
                  <a:cubicBezTo>
                    <a:pt x="10" y="1307"/>
                    <a:pt x="2" y="1387"/>
                    <a:pt x="61" y="1449"/>
                  </a:cubicBezTo>
                  <a:cubicBezTo>
                    <a:pt x="83" y="1471"/>
                    <a:pt x="110" y="1481"/>
                    <a:pt x="130" y="1486"/>
                  </a:cubicBezTo>
                  <a:cubicBezTo>
                    <a:pt x="110" y="1368"/>
                    <a:pt x="196" y="1362"/>
                    <a:pt x="196" y="1362"/>
                  </a:cubicBezTo>
                  <a:cubicBezTo>
                    <a:pt x="196" y="1362"/>
                    <a:pt x="209" y="1443"/>
                    <a:pt x="266" y="1478"/>
                  </a:cubicBezTo>
                  <a:cubicBezTo>
                    <a:pt x="318" y="1509"/>
                    <a:pt x="416" y="1473"/>
                    <a:pt x="420" y="1430"/>
                  </a:cubicBezTo>
                  <a:cubicBezTo>
                    <a:pt x="374" y="1399"/>
                    <a:pt x="324" y="1364"/>
                    <a:pt x="320" y="1260"/>
                  </a:cubicBezTo>
                  <a:cubicBezTo>
                    <a:pt x="317" y="1160"/>
                    <a:pt x="398" y="1086"/>
                    <a:pt x="482" y="1066"/>
                  </a:cubicBezTo>
                  <a:cubicBezTo>
                    <a:pt x="563" y="1048"/>
                    <a:pt x="733" y="1018"/>
                    <a:pt x="763" y="1011"/>
                  </a:cubicBezTo>
                  <a:cubicBezTo>
                    <a:pt x="856" y="988"/>
                    <a:pt x="966" y="935"/>
                    <a:pt x="1059" y="817"/>
                  </a:cubicBezTo>
                  <a:cubicBezTo>
                    <a:pt x="1148" y="704"/>
                    <a:pt x="1156" y="555"/>
                    <a:pt x="1139" y="458"/>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Freeform 17">
              <a:extLst>
                <a:ext uri="{FF2B5EF4-FFF2-40B4-BE49-F238E27FC236}">
                  <a16:creationId xmlns:a16="http://schemas.microsoft.com/office/drawing/2014/main" id="{AF6060D9-5EB7-454D-8532-A5ABDB0FC9B3}"/>
                </a:ext>
              </a:extLst>
            </p:cNvPr>
            <p:cNvSpPr>
              <a:spLocks/>
            </p:cNvSpPr>
            <p:nvPr userDrawn="1"/>
          </p:nvSpPr>
          <p:spPr bwMode="auto">
            <a:xfrm>
              <a:off x="7369175" y="1357313"/>
              <a:ext cx="446087" cy="346075"/>
            </a:xfrm>
            <a:custGeom>
              <a:avLst/>
              <a:gdLst>
                <a:gd name="T0" fmla="*/ 14 w 1238"/>
                <a:gd name="T1" fmla="*/ 570 h 960"/>
                <a:gd name="T2" fmla="*/ 216 w 1238"/>
                <a:gd name="T3" fmla="*/ 660 h 960"/>
                <a:gd name="T4" fmla="*/ 441 w 1238"/>
                <a:gd name="T5" fmla="*/ 761 h 960"/>
                <a:gd name="T6" fmla="*/ 445 w 1238"/>
                <a:gd name="T7" fmla="*/ 758 h 960"/>
                <a:gd name="T8" fmla="*/ 595 w 1238"/>
                <a:gd name="T9" fmla="*/ 717 h 960"/>
                <a:gd name="T10" fmla="*/ 652 w 1238"/>
                <a:gd name="T11" fmla="*/ 721 h 960"/>
                <a:gd name="T12" fmla="*/ 762 w 1238"/>
                <a:gd name="T13" fmla="*/ 791 h 960"/>
                <a:gd name="T14" fmla="*/ 746 w 1238"/>
                <a:gd name="T15" fmla="*/ 897 h 960"/>
                <a:gd name="T16" fmla="*/ 877 w 1238"/>
                <a:gd name="T17" fmla="*/ 956 h 960"/>
                <a:gd name="T18" fmla="*/ 903 w 1238"/>
                <a:gd name="T19" fmla="*/ 946 h 960"/>
                <a:gd name="T20" fmla="*/ 1238 w 1238"/>
                <a:gd name="T21" fmla="*/ 505 h 960"/>
                <a:gd name="T22" fmla="*/ 1047 w 1238"/>
                <a:gd name="T23" fmla="*/ 546 h 960"/>
                <a:gd name="T24" fmla="*/ 996 w 1238"/>
                <a:gd name="T25" fmla="*/ 561 h 960"/>
                <a:gd name="T26" fmla="*/ 875 w 1238"/>
                <a:gd name="T27" fmla="*/ 540 h 960"/>
                <a:gd name="T28" fmla="*/ 895 w 1238"/>
                <a:gd name="T29" fmla="*/ 698 h 960"/>
                <a:gd name="T30" fmla="*/ 823 w 1238"/>
                <a:gd name="T31" fmla="*/ 735 h 960"/>
                <a:gd name="T32" fmla="*/ 785 w 1238"/>
                <a:gd name="T33" fmla="*/ 620 h 960"/>
                <a:gd name="T34" fmla="*/ 675 w 1238"/>
                <a:gd name="T35" fmla="*/ 669 h 960"/>
                <a:gd name="T36" fmla="*/ 654 w 1238"/>
                <a:gd name="T37" fmla="*/ 590 h 960"/>
                <a:gd name="T38" fmla="*/ 785 w 1238"/>
                <a:gd name="T39" fmla="*/ 500 h 960"/>
                <a:gd name="T40" fmla="*/ 758 w 1238"/>
                <a:gd name="T41" fmla="*/ 404 h 960"/>
                <a:gd name="T42" fmla="*/ 748 w 1238"/>
                <a:gd name="T43" fmla="*/ 310 h 960"/>
                <a:gd name="T44" fmla="*/ 705 w 1238"/>
                <a:gd name="T45" fmla="*/ 184 h 960"/>
                <a:gd name="T46" fmla="*/ 582 w 1238"/>
                <a:gd name="T47" fmla="*/ 236 h 960"/>
                <a:gd name="T48" fmla="*/ 504 w 1238"/>
                <a:gd name="T49" fmla="*/ 291 h 960"/>
                <a:gd name="T50" fmla="*/ 416 w 1238"/>
                <a:gd name="T51" fmla="*/ 335 h 960"/>
                <a:gd name="T52" fmla="*/ 436 w 1238"/>
                <a:gd name="T53" fmla="*/ 492 h 960"/>
                <a:gd name="T54" fmla="*/ 363 w 1238"/>
                <a:gd name="T55" fmla="*/ 529 h 960"/>
                <a:gd name="T56" fmla="*/ 326 w 1238"/>
                <a:gd name="T57" fmla="*/ 414 h 960"/>
                <a:gd name="T58" fmla="*/ 215 w 1238"/>
                <a:gd name="T59" fmla="*/ 463 h 960"/>
                <a:gd name="T60" fmla="*/ 195 w 1238"/>
                <a:gd name="T61" fmla="*/ 384 h 960"/>
                <a:gd name="T62" fmla="*/ 325 w 1238"/>
                <a:gd name="T63" fmla="*/ 294 h 960"/>
                <a:gd name="T64" fmla="*/ 230 w 1238"/>
                <a:gd name="T65" fmla="*/ 218 h 960"/>
                <a:gd name="T66" fmla="*/ 206 w 1238"/>
                <a:gd name="T67" fmla="*/ 170 h 960"/>
                <a:gd name="T68" fmla="*/ 110 w 1238"/>
                <a:gd name="T69" fmla="*/ 0 h 960"/>
                <a:gd name="T70" fmla="*/ 4 w 1238"/>
                <a:gd name="T71" fmla="*/ 543 h 960"/>
                <a:gd name="T72" fmla="*/ 14 w 1238"/>
                <a:gd name="T73" fmla="*/ 570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38" h="960">
                  <a:moveTo>
                    <a:pt x="14" y="570"/>
                  </a:moveTo>
                  <a:lnTo>
                    <a:pt x="216" y="660"/>
                  </a:lnTo>
                  <a:cubicBezTo>
                    <a:pt x="301" y="698"/>
                    <a:pt x="389" y="737"/>
                    <a:pt x="441" y="761"/>
                  </a:cubicBezTo>
                  <a:cubicBezTo>
                    <a:pt x="442" y="760"/>
                    <a:pt x="444" y="759"/>
                    <a:pt x="445" y="758"/>
                  </a:cubicBezTo>
                  <a:cubicBezTo>
                    <a:pt x="489" y="731"/>
                    <a:pt x="540" y="717"/>
                    <a:pt x="595" y="717"/>
                  </a:cubicBezTo>
                  <a:cubicBezTo>
                    <a:pt x="613" y="717"/>
                    <a:pt x="632" y="718"/>
                    <a:pt x="652" y="721"/>
                  </a:cubicBezTo>
                  <a:cubicBezTo>
                    <a:pt x="676" y="725"/>
                    <a:pt x="739" y="736"/>
                    <a:pt x="762" y="791"/>
                  </a:cubicBezTo>
                  <a:cubicBezTo>
                    <a:pt x="775" y="824"/>
                    <a:pt x="770" y="860"/>
                    <a:pt x="746" y="897"/>
                  </a:cubicBezTo>
                  <a:lnTo>
                    <a:pt x="877" y="956"/>
                  </a:lnTo>
                  <a:cubicBezTo>
                    <a:pt x="887" y="960"/>
                    <a:pt x="898" y="956"/>
                    <a:pt x="903" y="946"/>
                  </a:cubicBezTo>
                  <a:cubicBezTo>
                    <a:pt x="951" y="850"/>
                    <a:pt x="1085" y="636"/>
                    <a:pt x="1238" y="505"/>
                  </a:cubicBezTo>
                  <a:cubicBezTo>
                    <a:pt x="1190" y="486"/>
                    <a:pt x="1112" y="483"/>
                    <a:pt x="1047" y="546"/>
                  </a:cubicBezTo>
                  <a:cubicBezTo>
                    <a:pt x="1026" y="566"/>
                    <a:pt x="1014" y="580"/>
                    <a:pt x="996" y="561"/>
                  </a:cubicBezTo>
                  <a:cubicBezTo>
                    <a:pt x="977" y="542"/>
                    <a:pt x="937" y="513"/>
                    <a:pt x="875" y="540"/>
                  </a:cubicBezTo>
                  <a:cubicBezTo>
                    <a:pt x="915" y="591"/>
                    <a:pt x="918" y="646"/>
                    <a:pt x="895" y="698"/>
                  </a:cubicBezTo>
                  <a:cubicBezTo>
                    <a:pt x="875" y="743"/>
                    <a:pt x="846" y="745"/>
                    <a:pt x="823" y="735"/>
                  </a:cubicBezTo>
                  <a:cubicBezTo>
                    <a:pt x="803" y="726"/>
                    <a:pt x="773" y="703"/>
                    <a:pt x="785" y="620"/>
                  </a:cubicBezTo>
                  <a:cubicBezTo>
                    <a:pt x="731" y="684"/>
                    <a:pt x="694" y="677"/>
                    <a:pt x="675" y="669"/>
                  </a:cubicBezTo>
                  <a:cubicBezTo>
                    <a:pt x="651" y="658"/>
                    <a:pt x="634" y="635"/>
                    <a:pt x="654" y="590"/>
                  </a:cubicBezTo>
                  <a:cubicBezTo>
                    <a:pt x="677" y="538"/>
                    <a:pt x="720" y="503"/>
                    <a:pt x="785" y="500"/>
                  </a:cubicBezTo>
                  <a:cubicBezTo>
                    <a:pt x="794" y="459"/>
                    <a:pt x="781" y="419"/>
                    <a:pt x="758" y="404"/>
                  </a:cubicBezTo>
                  <a:cubicBezTo>
                    <a:pt x="726" y="383"/>
                    <a:pt x="732" y="352"/>
                    <a:pt x="748" y="310"/>
                  </a:cubicBezTo>
                  <a:cubicBezTo>
                    <a:pt x="763" y="269"/>
                    <a:pt x="741" y="200"/>
                    <a:pt x="705" y="184"/>
                  </a:cubicBezTo>
                  <a:cubicBezTo>
                    <a:pt x="669" y="167"/>
                    <a:pt x="602" y="197"/>
                    <a:pt x="582" y="236"/>
                  </a:cubicBezTo>
                  <a:cubicBezTo>
                    <a:pt x="561" y="275"/>
                    <a:pt x="542" y="300"/>
                    <a:pt x="504" y="291"/>
                  </a:cubicBezTo>
                  <a:cubicBezTo>
                    <a:pt x="479" y="284"/>
                    <a:pt x="440" y="300"/>
                    <a:pt x="416" y="335"/>
                  </a:cubicBezTo>
                  <a:cubicBezTo>
                    <a:pt x="456" y="385"/>
                    <a:pt x="459" y="440"/>
                    <a:pt x="436" y="492"/>
                  </a:cubicBezTo>
                  <a:cubicBezTo>
                    <a:pt x="416" y="537"/>
                    <a:pt x="387" y="540"/>
                    <a:pt x="363" y="529"/>
                  </a:cubicBezTo>
                  <a:cubicBezTo>
                    <a:pt x="344" y="520"/>
                    <a:pt x="314" y="497"/>
                    <a:pt x="326" y="414"/>
                  </a:cubicBezTo>
                  <a:cubicBezTo>
                    <a:pt x="272" y="478"/>
                    <a:pt x="235" y="472"/>
                    <a:pt x="215" y="463"/>
                  </a:cubicBezTo>
                  <a:cubicBezTo>
                    <a:pt x="192" y="452"/>
                    <a:pt x="175" y="429"/>
                    <a:pt x="195" y="384"/>
                  </a:cubicBezTo>
                  <a:cubicBezTo>
                    <a:pt x="218" y="332"/>
                    <a:pt x="261" y="298"/>
                    <a:pt x="325" y="294"/>
                  </a:cubicBezTo>
                  <a:cubicBezTo>
                    <a:pt x="304" y="230"/>
                    <a:pt x="257" y="219"/>
                    <a:pt x="230" y="218"/>
                  </a:cubicBezTo>
                  <a:cubicBezTo>
                    <a:pt x="203" y="216"/>
                    <a:pt x="206" y="199"/>
                    <a:pt x="206" y="170"/>
                  </a:cubicBezTo>
                  <a:cubicBezTo>
                    <a:pt x="210" y="79"/>
                    <a:pt x="156" y="23"/>
                    <a:pt x="110" y="0"/>
                  </a:cubicBezTo>
                  <a:cubicBezTo>
                    <a:pt x="114" y="201"/>
                    <a:pt x="44" y="443"/>
                    <a:pt x="4" y="543"/>
                  </a:cubicBezTo>
                  <a:cubicBezTo>
                    <a:pt x="0" y="554"/>
                    <a:pt x="4" y="565"/>
                    <a:pt x="14" y="570"/>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3" name="Freeform 18">
              <a:extLst>
                <a:ext uri="{FF2B5EF4-FFF2-40B4-BE49-F238E27FC236}">
                  <a16:creationId xmlns:a16="http://schemas.microsoft.com/office/drawing/2014/main" id="{93A0D6B5-0CE5-4A86-9501-FD892BBEF1A2}"/>
                </a:ext>
              </a:extLst>
            </p:cNvPr>
            <p:cNvSpPr>
              <a:spLocks noEditPoints="1"/>
            </p:cNvSpPr>
            <p:nvPr userDrawn="1"/>
          </p:nvSpPr>
          <p:spPr bwMode="auto">
            <a:xfrm>
              <a:off x="10248900" y="163513"/>
              <a:ext cx="1928812" cy="2552700"/>
            </a:xfrm>
            <a:custGeom>
              <a:avLst/>
              <a:gdLst>
                <a:gd name="T0" fmla="*/ 1230 w 5356"/>
                <a:gd name="T1" fmla="*/ 978 h 7085"/>
                <a:gd name="T2" fmla="*/ 1513 w 5356"/>
                <a:gd name="T3" fmla="*/ 2197 h 7085"/>
                <a:gd name="T4" fmla="*/ 2104 w 5356"/>
                <a:gd name="T5" fmla="*/ 3594 h 7085"/>
                <a:gd name="T6" fmla="*/ 1305 w 5356"/>
                <a:gd name="T7" fmla="*/ 4281 h 7085"/>
                <a:gd name="T8" fmla="*/ 1618 w 5356"/>
                <a:gd name="T9" fmla="*/ 6404 h 7085"/>
                <a:gd name="T10" fmla="*/ 3556 w 5356"/>
                <a:gd name="T11" fmla="*/ 6867 h 7085"/>
                <a:gd name="T12" fmla="*/ 3974 w 5356"/>
                <a:gd name="T13" fmla="*/ 6684 h 7085"/>
                <a:gd name="T14" fmla="*/ 3975 w 5356"/>
                <a:gd name="T15" fmla="*/ 6683 h 7085"/>
                <a:gd name="T16" fmla="*/ 5191 w 5356"/>
                <a:gd name="T17" fmla="*/ 5543 h 7085"/>
                <a:gd name="T18" fmla="*/ 5356 w 5356"/>
                <a:gd name="T19" fmla="*/ 5312 h 7085"/>
                <a:gd name="T20" fmla="*/ 5356 w 5356"/>
                <a:gd name="T21" fmla="*/ 21 h 7085"/>
                <a:gd name="T22" fmla="*/ 4150 w 5356"/>
                <a:gd name="T23" fmla="*/ 401 h 7085"/>
                <a:gd name="T24" fmla="*/ 2576 w 5356"/>
                <a:gd name="T25" fmla="*/ 416 h 7085"/>
                <a:gd name="T26" fmla="*/ 1230 w 5356"/>
                <a:gd name="T27" fmla="*/ 978 h 7085"/>
                <a:gd name="T28" fmla="*/ 780 w 5356"/>
                <a:gd name="T29" fmla="*/ 2449 h 7085"/>
                <a:gd name="T30" fmla="*/ 534 w 5356"/>
                <a:gd name="T31" fmla="*/ 2523 h 7085"/>
                <a:gd name="T32" fmla="*/ 268 w 5356"/>
                <a:gd name="T33" fmla="*/ 3535 h 7085"/>
                <a:gd name="T34" fmla="*/ 435 w 5356"/>
                <a:gd name="T35" fmla="*/ 3735 h 7085"/>
                <a:gd name="T36" fmla="*/ 991 w 5356"/>
                <a:gd name="T37" fmla="*/ 3810 h 7085"/>
                <a:gd name="T38" fmla="*/ 1524 w 5356"/>
                <a:gd name="T39" fmla="*/ 3276 h 7085"/>
                <a:gd name="T40" fmla="*/ 1526 w 5356"/>
                <a:gd name="T41" fmla="*/ 3251 h 7085"/>
                <a:gd name="T42" fmla="*/ 1528 w 5356"/>
                <a:gd name="T43" fmla="*/ 3236 h 7085"/>
                <a:gd name="T44" fmla="*/ 1512 w 5356"/>
                <a:gd name="T45" fmla="*/ 3087 h 7085"/>
                <a:gd name="T46" fmla="*/ 1399 w 5356"/>
                <a:gd name="T47" fmla="*/ 2831 h 7085"/>
                <a:gd name="T48" fmla="*/ 780 w 5356"/>
                <a:gd name="T49" fmla="*/ 2449 h 7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356" h="7085">
                  <a:moveTo>
                    <a:pt x="1230" y="978"/>
                  </a:moveTo>
                  <a:cubicBezTo>
                    <a:pt x="1014" y="1477"/>
                    <a:pt x="1123" y="1834"/>
                    <a:pt x="1513" y="2197"/>
                  </a:cubicBezTo>
                  <a:cubicBezTo>
                    <a:pt x="1904" y="2559"/>
                    <a:pt x="2331" y="3101"/>
                    <a:pt x="2104" y="3594"/>
                  </a:cubicBezTo>
                  <a:cubicBezTo>
                    <a:pt x="1951" y="3927"/>
                    <a:pt x="1570" y="4044"/>
                    <a:pt x="1305" y="4281"/>
                  </a:cubicBezTo>
                  <a:cubicBezTo>
                    <a:pt x="771" y="4756"/>
                    <a:pt x="1141" y="5857"/>
                    <a:pt x="1618" y="6404"/>
                  </a:cubicBezTo>
                  <a:cubicBezTo>
                    <a:pt x="2096" y="6951"/>
                    <a:pt x="2891" y="7085"/>
                    <a:pt x="3556" y="6867"/>
                  </a:cubicBezTo>
                  <a:cubicBezTo>
                    <a:pt x="3701" y="6819"/>
                    <a:pt x="3840" y="6757"/>
                    <a:pt x="3974" y="6684"/>
                  </a:cubicBezTo>
                  <a:lnTo>
                    <a:pt x="3975" y="6683"/>
                  </a:lnTo>
                  <a:cubicBezTo>
                    <a:pt x="4453" y="6418"/>
                    <a:pt x="4859" y="6002"/>
                    <a:pt x="5191" y="5543"/>
                  </a:cubicBezTo>
                  <a:cubicBezTo>
                    <a:pt x="5246" y="5467"/>
                    <a:pt x="5300" y="5388"/>
                    <a:pt x="5356" y="5312"/>
                  </a:cubicBezTo>
                  <a:lnTo>
                    <a:pt x="5356" y="21"/>
                  </a:lnTo>
                  <a:cubicBezTo>
                    <a:pt x="4920" y="0"/>
                    <a:pt x="4538" y="231"/>
                    <a:pt x="4150" y="401"/>
                  </a:cubicBezTo>
                  <a:cubicBezTo>
                    <a:pt x="3529" y="674"/>
                    <a:pt x="3170" y="622"/>
                    <a:pt x="2576" y="416"/>
                  </a:cubicBezTo>
                  <a:cubicBezTo>
                    <a:pt x="2126" y="261"/>
                    <a:pt x="1428" y="521"/>
                    <a:pt x="1230" y="978"/>
                  </a:cubicBezTo>
                  <a:close/>
                  <a:moveTo>
                    <a:pt x="780" y="2449"/>
                  </a:moveTo>
                  <a:cubicBezTo>
                    <a:pt x="694" y="2456"/>
                    <a:pt x="611" y="2481"/>
                    <a:pt x="534" y="2523"/>
                  </a:cubicBezTo>
                  <a:cubicBezTo>
                    <a:pt x="158" y="2760"/>
                    <a:pt x="0" y="3132"/>
                    <a:pt x="268" y="3535"/>
                  </a:cubicBezTo>
                  <a:cubicBezTo>
                    <a:pt x="321" y="3615"/>
                    <a:pt x="376" y="3683"/>
                    <a:pt x="435" y="3735"/>
                  </a:cubicBezTo>
                  <a:cubicBezTo>
                    <a:pt x="586" y="3870"/>
                    <a:pt x="761" y="3908"/>
                    <a:pt x="991" y="3810"/>
                  </a:cubicBezTo>
                  <a:cubicBezTo>
                    <a:pt x="1299" y="3679"/>
                    <a:pt x="1493" y="3526"/>
                    <a:pt x="1524" y="3276"/>
                  </a:cubicBezTo>
                  <a:cubicBezTo>
                    <a:pt x="1525" y="3267"/>
                    <a:pt x="1526" y="3259"/>
                    <a:pt x="1526" y="3251"/>
                  </a:cubicBezTo>
                  <a:cubicBezTo>
                    <a:pt x="1527" y="3246"/>
                    <a:pt x="1528" y="3241"/>
                    <a:pt x="1528" y="3236"/>
                  </a:cubicBezTo>
                  <a:cubicBezTo>
                    <a:pt x="1532" y="3181"/>
                    <a:pt x="1527" y="3135"/>
                    <a:pt x="1512" y="3087"/>
                  </a:cubicBezTo>
                  <a:cubicBezTo>
                    <a:pt x="1489" y="2995"/>
                    <a:pt x="1447" y="2907"/>
                    <a:pt x="1399" y="2831"/>
                  </a:cubicBezTo>
                  <a:cubicBezTo>
                    <a:pt x="1269" y="2625"/>
                    <a:pt x="1029" y="2378"/>
                    <a:pt x="780" y="2449"/>
                  </a:cubicBezTo>
                  <a:close/>
                </a:path>
              </a:pathLst>
            </a:custGeom>
            <a:solidFill>
              <a:srgbClr val="B9D3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8163" y="4987986"/>
            <a:ext cx="2216019" cy="690747"/>
          </a:xfrm>
          <a:prstGeom prst="rect">
            <a:avLst/>
          </a:prstGeom>
        </p:spPr>
      </p:pic>
      <p:pic>
        <p:nvPicPr>
          <p:cNvPr id="25" name="Kuva 24">
            <a:extLst>
              <a:ext uri="{FF2B5EF4-FFF2-40B4-BE49-F238E27FC236}">
                <a16:creationId xmlns:a16="http://schemas.microsoft.com/office/drawing/2014/main" id="{3F68B0ED-E95F-4AEC-B36A-163011EF1E52}"/>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57212" y="3914285"/>
            <a:ext cx="2194560" cy="1182189"/>
          </a:xfrm>
          <a:prstGeom prst="rect">
            <a:avLst/>
          </a:prstGeom>
        </p:spPr>
      </p:pic>
    </p:spTree>
    <p:extLst>
      <p:ext uri="{BB962C8B-B14F-4D97-AF65-F5344CB8AC3E}">
        <p14:creationId xmlns:p14="http://schemas.microsoft.com/office/powerpoint/2010/main" val="41246899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7" name="Freeform 5"/>
          <p:cNvSpPr>
            <a:spLocks/>
          </p:cNvSpPr>
          <p:nvPr/>
        </p:nvSpPr>
        <p:spPr bwMode="auto">
          <a:xfrm>
            <a:off x="10140952" y="1"/>
            <a:ext cx="2051049" cy="6117167"/>
          </a:xfrm>
          <a:custGeom>
            <a:avLst/>
            <a:gdLst>
              <a:gd name="T0" fmla="*/ 6 w 969"/>
              <a:gd name="T1" fmla="*/ 0 h 2890"/>
              <a:gd name="T2" fmla="*/ 6 w 969"/>
              <a:gd name="T3" fmla="*/ 0 h 2890"/>
              <a:gd name="T4" fmla="*/ 1 w 969"/>
              <a:gd name="T5" fmla="*/ 97 h 2890"/>
              <a:gd name="T6" fmla="*/ 0 w 969"/>
              <a:gd name="T7" fmla="*/ 193 h 2890"/>
              <a:gd name="T8" fmla="*/ 0 w 969"/>
              <a:gd name="T9" fmla="*/ 290 h 2890"/>
              <a:gd name="T10" fmla="*/ 2 w 969"/>
              <a:gd name="T11" fmla="*/ 386 h 2890"/>
              <a:gd name="T12" fmla="*/ 8 w 969"/>
              <a:gd name="T13" fmla="*/ 483 h 2890"/>
              <a:gd name="T14" fmla="*/ 15 w 969"/>
              <a:gd name="T15" fmla="*/ 577 h 2890"/>
              <a:gd name="T16" fmla="*/ 24 w 969"/>
              <a:gd name="T17" fmla="*/ 673 h 2890"/>
              <a:gd name="T18" fmla="*/ 36 w 969"/>
              <a:gd name="T19" fmla="*/ 767 h 2890"/>
              <a:gd name="T20" fmla="*/ 50 w 969"/>
              <a:gd name="T21" fmla="*/ 862 h 2890"/>
              <a:gd name="T22" fmla="*/ 65 w 969"/>
              <a:gd name="T23" fmla="*/ 956 h 2890"/>
              <a:gd name="T24" fmla="*/ 83 w 969"/>
              <a:gd name="T25" fmla="*/ 1048 h 2890"/>
              <a:gd name="T26" fmla="*/ 104 w 969"/>
              <a:gd name="T27" fmla="*/ 1142 h 2890"/>
              <a:gd name="T28" fmla="*/ 125 w 969"/>
              <a:gd name="T29" fmla="*/ 1234 h 2890"/>
              <a:gd name="T30" fmla="*/ 150 w 969"/>
              <a:gd name="T31" fmla="*/ 1325 h 2890"/>
              <a:gd name="T32" fmla="*/ 176 w 969"/>
              <a:gd name="T33" fmla="*/ 1416 h 2890"/>
              <a:gd name="T34" fmla="*/ 204 w 969"/>
              <a:gd name="T35" fmla="*/ 1506 h 2890"/>
              <a:gd name="T36" fmla="*/ 204 w 969"/>
              <a:gd name="T37" fmla="*/ 1506 h 2890"/>
              <a:gd name="T38" fmla="*/ 236 w 969"/>
              <a:gd name="T39" fmla="*/ 1604 h 2890"/>
              <a:gd name="T40" fmla="*/ 272 w 969"/>
              <a:gd name="T41" fmla="*/ 1700 h 2890"/>
              <a:gd name="T42" fmla="*/ 309 w 969"/>
              <a:gd name="T43" fmla="*/ 1794 h 2890"/>
              <a:gd name="T44" fmla="*/ 349 w 969"/>
              <a:gd name="T45" fmla="*/ 1888 h 2890"/>
              <a:gd name="T46" fmla="*/ 389 w 969"/>
              <a:gd name="T47" fmla="*/ 1979 h 2890"/>
              <a:gd name="T48" fmla="*/ 433 w 969"/>
              <a:gd name="T49" fmla="*/ 2069 h 2890"/>
              <a:gd name="T50" fmla="*/ 478 w 969"/>
              <a:gd name="T51" fmla="*/ 2158 h 2890"/>
              <a:gd name="T52" fmla="*/ 526 w 969"/>
              <a:gd name="T53" fmla="*/ 2245 h 2890"/>
              <a:gd name="T54" fmla="*/ 575 w 969"/>
              <a:gd name="T55" fmla="*/ 2331 h 2890"/>
              <a:gd name="T56" fmla="*/ 626 w 969"/>
              <a:gd name="T57" fmla="*/ 2415 h 2890"/>
              <a:gd name="T58" fmla="*/ 679 w 969"/>
              <a:gd name="T59" fmla="*/ 2499 h 2890"/>
              <a:gd name="T60" fmla="*/ 733 w 969"/>
              <a:gd name="T61" fmla="*/ 2580 h 2890"/>
              <a:gd name="T62" fmla="*/ 790 w 969"/>
              <a:gd name="T63" fmla="*/ 2659 h 2890"/>
              <a:gd name="T64" fmla="*/ 847 w 969"/>
              <a:gd name="T65" fmla="*/ 2738 h 2890"/>
              <a:gd name="T66" fmla="*/ 907 w 969"/>
              <a:gd name="T67" fmla="*/ 2815 h 2890"/>
              <a:gd name="T68" fmla="*/ 969 w 969"/>
              <a:gd name="T69" fmla="*/ 2890 h 2890"/>
              <a:gd name="T70" fmla="*/ 969 w 969"/>
              <a:gd name="T71" fmla="*/ 0 h 2890"/>
              <a:gd name="T72" fmla="*/ 6 w 969"/>
              <a:gd name="T73" fmla="*/ 0 h 2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69" h="2890">
                <a:moveTo>
                  <a:pt x="6" y="0"/>
                </a:moveTo>
                <a:lnTo>
                  <a:pt x="6" y="0"/>
                </a:lnTo>
                <a:lnTo>
                  <a:pt x="1" y="97"/>
                </a:lnTo>
                <a:lnTo>
                  <a:pt x="0" y="193"/>
                </a:lnTo>
                <a:lnTo>
                  <a:pt x="0" y="290"/>
                </a:lnTo>
                <a:lnTo>
                  <a:pt x="2" y="386"/>
                </a:lnTo>
                <a:lnTo>
                  <a:pt x="8" y="483"/>
                </a:lnTo>
                <a:lnTo>
                  <a:pt x="15" y="577"/>
                </a:lnTo>
                <a:lnTo>
                  <a:pt x="24" y="673"/>
                </a:lnTo>
                <a:lnTo>
                  <a:pt x="36" y="767"/>
                </a:lnTo>
                <a:lnTo>
                  <a:pt x="50" y="862"/>
                </a:lnTo>
                <a:lnTo>
                  <a:pt x="65" y="956"/>
                </a:lnTo>
                <a:lnTo>
                  <a:pt x="83" y="1048"/>
                </a:lnTo>
                <a:lnTo>
                  <a:pt x="104" y="1142"/>
                </a:lnTo>
                <a:lnTo>
                  <a:pt x="125" y="1234"/>
                </a:lnTo>
                <a:lnTo>
                  <a:pt x="150" y="1325"/>
                </a:lnTo>
                <a:lnTo>
                  <a:pt x="176" y="1416"/>
                </a:lnTo>
                <a:lnTo>
                  <a:pt x="204" y="1506"/>
                </a:lnTo>
                <a:lnTo>
                  <a:pt x="204" y="1506"/>
                </a:lnTo>
                <a:lnTo>
                  <a:pt x="236" y="1604"/>
                </a:lnTo>
                <a:lnTo>
                  <a:pt x="272" y="1700"/>
                </a:lnTo>
                <a:lnTo>
                  <a:pt x="309" y="1794"/>
                </a:lnTo>
                <a:lnTo>
                  <a:pt x="349" y="1888"/>
                </a:lnTo>
                <a:lnTo>
                  <a:pt x="389" y="1979"/>
                </a:lnTo>
                <a:lnTo>
                  <a:pt x="433" y="2069"/>
                </a:lnTo>
                <a:lnTo>
                  <a:pt x="478" y="2158"/>
                </a:lnTo>
                <a:lnTo>
                  <a:pt x="526" y="2245"/>
                </a:lnTo>
                <a:lnTo>
                  <a:pt x="575" y="2331"/>
                </a:lnTo>
                <a:lnTo>
                  <a:pt x="626" y="2415"/>
                </a:lnTo>
                <a:lnTo>
                  <a:pt x="679" y="2499"/>
                </a:lnTo>
                <a:lnTo>
                  <a:pt x="733" y="2580"/>
                </a:lnTo>
                <a:lnTo>
                  <a:pt x="790" y="2659"/>
                </a:lnTo>
                <a:lnTo>
                  <a:pt x="847" y="2738"/>
                </a:lnTo>
                <a:lnTo>
                  <a:pt x="907" y="2815"/>
                </a:lnTo>
                <a:lnTo>
                  <a:pt x="969" y="2890"/>
                </a:lnTo>
                <a:lnTo>
                  <a:pt x="969" y="0"/>
                </a:lnTo>
                <a:lnTo>
                  <a:pt x="6" y="0"/>
                </a:lnTo>
                <a:close/>
              </a:path>
            </a:pathLst>
          </a:custGeom>
          <a:solidFill>
            <a:schemeClr val="tx2">
              <a:lumMod val="20000"/>
              <a:lumOff val="80000"/>
            </a:schemeClr>
          </a:solidFill>
          <a:ln>
            <a:noFill/>
          </a:ln>
        </p:spPr>
        <p:txBody>
          <a:bodyPr vert="horz" wrap="square" lIns="121920" tIns="60960" rIns="121920" bIns="60960" numCol="1" anchor="t" anchorCtr="0" compatLnSpc="1">
            <a:prstTxWarp prst="textNoShape">
              <a:avLst/>
            </a:prstTxWarp>
          </a:bodyPr>
          <a:lstStyle/>
          <a:p>
            <a:endParaRPr lang="fi-FI" sz="2400"/>
          </a:p>
        </p:txBody>
      </p:sp>
      <p:sp>
        <p:nvSpPr>
          <p:cNvPr id="10" name="Freeform 6"/>
          <p:cNvSpPr>
            <a:spLocks/>
          </p:cNvSpPr>
          <p:nvPr/>
        </p:nvSpPr>
        <p:spPr bwMode="auto">
          <a:xfrm>
            <a:off x="10634133" y="1"/>
            <a:ext cx="1557867" cy="1756833"/>
          </a:xfrm>
          <a:custGeom>
            <a:avLst/>
            <a:gdLst>
              <a:gd name="T0" fmla="*/ 548 w 736"/>
              <a:gd name="T1" fmla="*/ 713 h 830"/>
              <a:gd name="T2" fmla="*/ 548 w 736"/>
              <a:gd name="T3" fmla="*/ 713 h 830"/>
              <a:gd name="T4" fmla="*/ 594 w 736"/>
              <a:gd name="T5" fmla="*/ 745 h 830"/>
              <a:gd name="T6" fmla="*/ 640 w 736"/>
              <a:gd name="T7" fmla="*/ 775 h 830"/>
              <a:gd name="T8" fmla="*/ 688 w 736"/>
              <a:gd name="T9" fmla="*/ 803 h 830"/>
              <a:gd name="T10" fmla="*/ 736 w 736"/>
              <a:gd name="T11" fmla="*/ 830 h 830"/>
              <a:gd name="T12" fmla="*/ 736 w 736"/>
              <a:gd name="T13" fmla="*/ 0 h 830"/>
              <a:gd name="T14" fmla="*/ 0 w 736"/>
              <a:gd name="T15" fmla="*/ 0 h 830"/>
              <a:gd name="T16" fmla="*/ 0 w 736"/>
              <a:gd name="T17" fmla="*/ 0 h 830"/>
              <a:gd name="T18" fmla="*/ 22 w 736"/>
              <a:gd name="T19" fmla="*/ 55 h 830"/>
              <a:gd name="T20" fmla="*/ 46 w 736"/>
              <a:gd name="T21" fmla="*/ 108 h 830"/>
              <a:gd name="T22" fmla="*/ 72 w 736"/>
              <a:gd name="T23" fmla="*/ 161 h 830"/>
              <a:gd name="T24" fmla="*/ 100 w 736"/>
              <a:gd name="T25" fmla="*/ 211 h 830"/>
              <a:gd name="T26" fmla="*/ 129 w 736"/>
              <a:gd name="T27" fmla="*/ 261 h 830"/>
              <a:gd name="T28" fmla="*/ 160 w 736"/>
              <a:gd name="T29" fmla="*/ 309 h 830"/>
              <a:gd name="T30" fmla="*/ 192 w 736"/>
              <a:gd name="T31" fmla="*/ 357 h 830"/>
              <a:gd name="T32" fmla="*/ 226 w 736"/>
              <a:gd name="T33" fmla="*/ 402 h 830"/>
              <a:gd name="T34" fmla="*/ 262 w 736"/>
              <a:gd name="T35" fmla="*/ 445 h 830"/>
              <a:gd name="T36" fmla="*/ 298 w 736"/>
              <a:gd name="T37" fmla="*/ 488 h 830"/>
              <a:gd name="T38" fmla="*/ 338 w 736"/>
              <a:gd name="T39" fmla="*/ 530 h 830"/>
              <a:gd name="T40" fmla="*/ 377 w 736"/>
              <a:gd name="T41" fmla="*/ 569 h 830"/>
              <a:gd name="T42" fmla="*/ 418 w 736"/>
              <a:gd name="T43" fmla="*/ 607 h 830"/>
              <a:gd name="T44" fmla="*/ 460 w 736"/>
              <a:gd name="T45" fmla="*/ 645 h 830"/>
              <a:gd name="T46" fmla="*/ 503 w 736"/>
              <a:gd name="T47" fmla="*/ 679 h 830"/>
              <a:gd name="T48" fmla="*/ 548 w 736"/>
              <a:gd name="T49" fmla="*/ 713 h 830"/>
              <a:gd name="T50" fmla="*/ 548 w 736"/>
              <a:gd name="T51" fmla="*/ 713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830">
                <a:moveTo>
                  <a:pt x="548" y="713"/>
                </a:moveTo>
                <a:lnTo>
                  <a:pt x="548" y="713"/>
                </a:lnTo>
                <a:lnTo>
                  <a:pt x="594" y="745"/>
                </a:lnTo>
                <a:lnTo>
                  <a:pt x="640" y="775"/>
                </a:lnTo>
                <a:lnTo>
                  <a:pt x="688" y="803"/>
                </a:lnTo>
                <a:lnTo>
                  <a:pt x="736" y="830"/>
                </a:lnTo>
                <a:lnTo>
                  <a:pt x="736" y="0"/>
                </a:lnTo>
                <a:lnTo>
                  <a:pt x="0" y="0"/>
                </a:lnTo>
                <a:lnTo>
                  <a:pt x="0" y="0"/>
                </a:lnTo>
                <a:lnTo>
                  <a:pt x="22" y="55"/>
                </a:lnTo>
                <a:lnTo>
                  <a:pt x="46" y="108"/>
                </a:lnTo>
                <a:lnTo>
                  <a:pt x="72" y="161"/>
                </a:lnTo>
                <a:lnTo>
                  <a:pt x="100" y="211"/>
                </a:lnTo>
                <a:lnTo>
                  <a:pt x="129" y="261"/>
                </a:lnTo>
                <a:lnTo>
                  <a:pt x="160" y="309"/>
                </a:lnTo>
                <a:lnTo>
                  <a:pt x="192" y="357"/>
                </a:lnTo>
                <a:lnTo>
                  <a:pt x="226" y="402"/>
                </a:lnTo>
                <a:lnTo>
                  <a:pt x="262" y="445"/>
                </a:lnTo>
                <a:lnTo>
                  <a:pt x="298" y="488"/>
                </a:lnTo>
                <a:lnTo>
                  <a:pt x="338" y="530"/>
                </a:lnTo>
                <a:lnTo>
                  <a:pt x="377" y="569"/>
                </a:lnTo>
                <a:lnTo>
                  <a:pt x="418" y="607"/>
                </a:lnTo>
                <a:lnTo>
                  <a:pt x="460" y="645"/>
                </a:lnTo>
                <a:lnTo>
                  <a:pt x="503" y="679"/>
                </a:lnTo>
                <a:lnTo>
                  <a:pt x="548" y="713"/>
                </a:lnTo>
                <a:lnTo>
                  <a:pt x="548" y="713"/>
                </a:lnTo>
                <a:close/>
              </a:path>
            </a:pathLst>
          </a:custGeom>
          <a:solidFill>
            <a:schemeClr val="tx2">
              <a:lumMod val="40000"/>
              <a:lumOff val="60000"/>
            </a:schemeClr>
          </a:solidFill>
          <a:ln>
            <a:noFill/>
          </a:ln>
        </p:spPr>
        <p:txBody>
          <a:bodyPr vert="horz" wrap="square" lIns="121920" tIns="60960" rIns="121920" bIns="60960" numCol="1" anchor="t" anchorCtr="0" compatLnSpc="1">
            <a:prstTxWarp prst="textNoShape">
              <a:avLst/>
            </a:prstTxWarp>
          </a:bodyPr>
          <a:lstStyle/>
          <a:p>
            <a:endParaRPr lang="fi-FI" sz="2400"/>
          </a:p>
        </p:txBody>
      </p:sp>
      <p:sp>
        <p:nvSpPr>
          <p:cNvPr id="3" name="Sisällön paikkamerkki 2"/>
          <p:cNvSpPr>
            <a:spLocks noGrp="1"/>
          </p:cNvSpPr>
          <p:nvPr>
            <p:ph idx="1"/>
          </p:nvPr>
        </p:nvSpPr>
        <p:spPr>
          <a:xfrm>
            <a:off x="577047" y="1881330"/>
            <a:ext cx="10319487" cy="45240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8" name="Otsikko 7"/>
          <p:cNvSpPr>
            <a:spLocks noGrp="1"/>
          </p:cNvSpPr>
          <p:nvPr>
            <p:ph type="title"/>
          </p:nvPr>
        </p:nvSpPr>
        <p:spPr>
          <a:xfrm>
            <a:off x="577047" y="313787"/>
            <a:ext cx="10319487" cy="1299027"/>
          </a:xfrm>
        </p:spPr>
        <p:txBody>
          <a:bodyPr/>
          <a:lstStyle>
            <a:lvl1pPr>
              <a:defRPr>
                <a:solidFill>
                  <a:schemeClr val="tx2"/>
                </a:solidFill>
              </a:defRPr>
            </a:lvl1pPr>
          </a:lstStyle>
          <a:p>
            <a:r>
              <a:rPr lang="en-US"/>
              <a:t>Click to edit Master title style</a:t>
            </a:r>
            <a:endParaRPr lang="fi-FI"/>
          </a:p>
        </p:txBody>
      </p:sp>
      <p:sp>
        <p:nvSpPr>
          <p:cNvPr id="13" name="Alatunnisteen paikkamerkki 4"/>
          <p:cNvSpPr>
            <a:spLocks noGrp="1"/>
          </p:cNvSpPr>
          <p:nvPr>
            <p:ph type="ftr" sz="quarter" idx="11"/>
          </p:nvPr>
        </p:nvSpPr>
        <p:spPr>
          <a:xfrm>
            <a:off x="1583499" y="6497452"/>
            <a:ext cx="3648405" cy="258163"/>
          </a:xfrm>
          <a:prstGeom prst="rect">
            <a:avLst/>
          </a:prstGeom>
        </p:spPr>
        <p:txBody>
          <a:bodyPr/>
          <a:lstStyle>
            <a:lvl1pPr algn="l">
              <a:defRPr sz="1067">
                <a:solidFill>
                  <a:schemeClr val="tx1">
                    <a:lumMod val="50000"/>
                    <a:lumOff val="50000"/>
                  </a:schemeClr>
                </a:solidFill>
              </a:defRPr>
            </a:lvl1pPr>
          </a:lstStyle>
          <a:p>
            <a:endParaRPr lang="fi-FI"/>
          </a:p>
        </p:txBody>
      </p:sp>
      <p:sp>
        <p:nvSpPr>
          <p:cNvPr id="17" name="Päivämäärän paikkamerkki 3"/>
          <p:cNvSpPr>
            <a:spLocks noGrp="1"/>
          </p:cNvSpPr>
          <p:nvPr>
            <p:ph type="dt" sz="half" idx="2"/>
          </p:nvPr>
        </p:nvSpPr>
        <p:spPr>
          <a:xfrm>
            <a:off x="577047" y="6497452"/>
            <a:ext cx="911424" cy="268139"/>
          </a:xfrm>
          <a:prstGeom prst="rect">
            <a:avLst/>
          </a:prstGeom>
        </p:spPr>
        <p:txBody>
          <a:bodyPr vert="horz" lIns="0" tIns="0" rIns="0" bIns="0" rtlCol="0" anchor="ctr"/>
          <a:lstStyle>
            <a:lvl1pPr algn="l">
              <a:defRPr sz="1067" b="1">
                <a:solidFill>
                  <a:schemeClr val="tx1">
                    <a:lumMod val="50000"/>
                    <a:lumOff val="50000"/>
                  </a:schemeClr>
                </a:solidFill>
              </a:defRPr>
            </a:lvl1pPr>
          </a:lstStyle>
          <a:p>
            <a:fld id="{6BADB939-468A-4F93-BB46-00D58236AC54}" type="datetimeFigureOut">
              <a:rPr lang="fi-FI" smtClean="0"/>
              <a:t>24.2.2025</a:t>
            </a:fld>
            <a:endParaRPr lang="fi-FI"/>
          </a:p>
        </p:txBody>
      </p:sp>
      <p:sp>
        <p:nvSpPr>
          <p:cNvPr id="15" name="Dian numeron paikkamerkki 5"/>
          <p:cNvSpPr>
            <a:spLocks noGrp="1"/>
          </p:cNvSpPr>
          <p:nvPr>
            <p:ph type="sldNum" sz="quarter" idx="12"/>
          </p:nvPr>
        </p:nvSpPr>
        <p:spPr>
          <a:xfrm>
            <a:off x="-1" y="6497453"/>
            <a:ext cx="538948" cy="268137"/>
          </a:xfrm>
          <a:prstGeom prst="rect">
            <a:avLst/>
          </a:prstGeom>
        </p:spPr>
        <p:txBody>
          <a:bodyPr rIns="18000" anchor="ctr"/>
          <a:lstStyle>
            <a:lvl1pPr algn="r">
              <a:defRPr sz="1067" b="1">
                <a:solidFill>
                  <a:schemeClr val="tx1">
                    <a:lumMod val="50000"/>
                    <a:lumOff val="50000"/>
                  </a:schemeClr>
                </a:solidFill>
              </a:defRPr>
            </a:lvl1pPr>
          </a:lstStyle>
          <a:p>
            <a:fld id="{6B4381D7-7076-4692-8D36-C733727862BF}" type="slidenum">
              <a:rPr lang="fi-FI" smtClean="0"/>
              <a:t>‹#›</a:t>
            </a:fld>
            <a:endParaRPr lang="fi-FI"/>
          </a:p>
        </p:txBody>
      </p:sp>
      <p:grpSp>
        <p:nvGrpSpPr>
          <p:cNvPr id="2" name="Group 4"/>
          <p:cNvGrpSpPr>
            <a:grpSpLocks noChangeAspect="1"/>
          </p:cNvGrpSpPr>
          <p:nvPr/>
        </p:nvGrpSpPr>
        <p:grpSpPr bwMode="auto">
          <a:xfrm>
            <a:off x="11472334" y="313267"/>
            <a:ext cx="408517" cy="558800"/>
            <a:chOff x="5420" y="148"/>
            <a:chExt cx="193" cy="264"/>
          </a:xfrm>
        </p:grpSpPr>
        <p:sp>
          <p:nvSpPr>
            <p:cNvPr id="4" name="AutoShape 3"/>
            <p:cNvSpPr>
              <a:spLocks noChangeAspect="1" noChangeArrowheads="1" noTextEdit="1"/>
            </p:cNvSpPr>
            <p:nvPr userDrawn="1"/>
          </p:nvSpPr>
          <p:spPr bwMode="auto">
            <a:xfrm>
              <a:off x="5420" y="148"/>
              <a:ext cx="193"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5" name="Freeform 5"/>
            <p:cNvSpPr>
              <a:spLocks noEditPoints="1"/>
            </p:cNvSpPr>
            <p:nvPr userDrawn="1"/>
          </p:nvSpPr>
          <p:spPr bwMode="auto">
            <a:xfrm>
              <a:off x="5419" y="148"/>
              <a:ext cx="195" cy="266"/>
            </a:xfrm>
            <a:custGeom>
              <a:avLst/>
              <a:gdLst>
                <a:gd name="T0" fmla="*/ 147 w 200"/>
                <a:gd name="T1" fmla="*/ 251 h 275"/>
                <a:gd name="T2" fmla="*/ 129 w 200"/>
                <a:gd name="T3" fmla="*/ 152 h 275"/>
                <a:gd name="T4" fmla="*/ 90 w 200"/>
                <a:gd name="T5" fmla="*/ 172 h 275"/>
                <a:gd name="T6" fmla="*/ 49 w 200"/>
                <a:gd name="T7" fmla="*/ 189 h 275"/>
                <a:gd name="T8" fmla="*/ 39 w 200"/>
                <a:gd name="T9" fmla="*/ 201 h 275"/>
                <a:gd name="T10" fmla="*/ 49 w 200"/>
                <a:gd name="T11" fmla="*/ 213 h 275"/>
                <a:gd name="T12" fmla="*/ 59 w 200"/>
                <a:gd name="T13" fmla="*/ 217 h 275"/>
                <a:gd name="T14" fmla="*/ 75 w 200"/>
                <a:gd name="T15" fmla="*/ 216 h 275"/>
                <a:gd name="T16" fmla="*/ 104 w 200"/>
                <a:gd name="T17" fmla="*/ 206 h 275"/>
                <a:gd name="T18" fmla="*/ 113 w 200"/>
                <a:gd name="T19" fmla="*/ 180 h 275"/>
                <a:gd name="T20" fmla="*/ 20 w 200"/>
                <a:gd name="T21" fmla="*/ 235 h 275"/>
                <a:gd name="T22" fmla="*/ 51 w 200"/>
                <a:gd name="T23" fmla="*/ 266 h 275"/>
                <a:gd name="T24" fmla="*/ 54 w 200"/>
                <a:gd name="T25" fmla="*/ 227 h 275"/>
                <a:gd name="T26" fmla="*/ 27 w 200"/>
                <a:gd name="T27" fmla="*/ 224 h 275"/>
                <a:gd name="T28" fmla="*/ 13 w 200"/>
                <a:gd name="T29" fmla="*/ 236 h 275"/>
                <a:gd name="T30" fmla="*/ 44 w 200"/>
                <a:gd name="T31" fmla="*/ 31 h 275"/>
                <a:gd name="T32" fmla="*/ 36 w 200"/>
                <a:gd name="T33" fmla="*/ 23 h 275"/>
                <a:gd name="T34" fmla="*/ 27 w 200"/>
                <a:gd name="T35" fmla="*/ 22 h 275"/>
                <a:gd name="T36" fmla="*/ 33 w 200"/>
                <a:gd name="T37" fmla="*/ 37 h 275"/>
                <a:gd name="T38" fmla="*/ 42 w 200"/>
                <a:gd name="T39" fmla="*/ 36 h 275"/>
                <a:gd name="T40" fmla="*/ 29 w 200"/>
                <a:gd name="T41" fmla="*/ 45 h 275"/>
                <a:gd name="T42" fmla="*/ 31 w 200"/>
                <a:gd name="T43" fmla="*/ 56 h 275"/>
                <a:gd name="T44" fmla="*/ 45 w 200"/>
                <a:gd name="T45" fmla="*/ 83 h 275"/>
                <a:gd name="T46" fmla="*/ 56 w 200"/>
                <a:gd name="T47" fmla="*/ 87 h 275"/>
                <a:gd name="T48" fmla="*/ 53 w 200"/>
                <a:gd name="T49" fmla="*/ 28 h 275"/>
                <a:gd name="T50" fmla="*/ 58 w 200"/>
                <a:gd name="T51" fmla="*/ 46 h 275"/>
                <a:gd name="T52" fmla="*/ 80 w 200"/>
                <a:gd name="T53" fmla="*/ 26 h 275"/>
                <a:gd name="T54" fmla="*/ 125 w 200"/>
                <a:gd name="T55" fmla="*/ 38 h 275"/>
                <a:gd name="T56" fmla="*/ 121 w 200"/>
                <a:gd name="T57" fmla="*/ 26 h 275"/>
                <a:gd name="T58" fmla="*/ 113 w 200"/>
                <a:gd name="T59" fmla="*/ 10 h 275"/>
                <a:gd name="T60" fmla="*/ 96 w 200"/>
                <a:gd name="T61" fmla="*/ 14 h 275"/>
                <a:gd name="T62" fmla="*/ 114 w 200"/>
                <a:gd name="T63" fmla="*/ 26 h 275"/>
                <a:gd name="T64" fmla="*/ 180 w 200"/>
                <a:gd name="T65" fmla="*/ 35 h 275"/>
                <a:gd name="T66" fmla="*/ 166 w 200"/>
                <a:gd name="T67" fmla="*/ 57 h 275"/>
                <a:gd name="T68" fmla="*/ 168 w 200"/>
                <a:gd name="T69" fmla="*/ 86 h 275"/>
                <a:gd name="T70" fmla="*/ 200 w 200"/>
                <a:gd name="T71" fmla="*/ 116 h 275"/>
                <a:gd name="T72" fmla="*/ 143 w 200"/>
                <a:gd name="T73" fmla="*/ 71 h 275"/>
                <a:gd name="T74" fmla="*/ 160 w 200"/>
                <a:gd name="T75" fmla="*/ 118 h 275"/>
                <a:gd name="T76" fmla="*/ 172 w 200"/>
                <a:gd name="T77" fmla="*/ 138 h 275"/>
                <a:gd name="T78" fmla="*/ 125 w 200"/>
                <a:gd name="T79" fmla="*/ 104 h 275"/>
                <a:gd name="T80" fmla="*/ 135 w 200"/>
                <a:gd name="T81" fmla="*/ 85 h 275"/>
                <a:gd name="T82" fmla="*/ 123 w 200"/>
                <a:gd name="T83" fmla="*/ 46 h 275"/>
                <a:gd name="T84" fmla="*/ 79 w 200"/>
                <a:gd name="T85" fmla="*/ 39 h 275"/>
                <a:gd name="T86" fmla="*/ 76 w 200"/>
                <a:gd name="T87" fmla="*/ 58 h 275"/>
                <a:gd name="T88" fmla="*/ 95 w 200"/>
                <a:gd name="T89" fmla="*/ 61 h 275"/>
                <a:gd name="T90" fmla="*/ 75 w 200"/>
                <a:gd name="T91" fmla="*/ 65 h 275"/>
                <a:gd name="T92" fmla="*/ 76 w 200"/>
                <a:gd name="T93" fmla="*/ 75 h 275"/>
                <a:gd name="T94" fmla="*/ 36 w 200"/>
                <a:gd name="T95" fmla="*/ 117 h 275"/>
                <a:gd name="T96" fmla="*/ 21 w 200"/>
                <a:gd name="T97" fmla="*/ 119 h 275"/>
                <a:gd name="T98" fmla="*/ 5 w 200"/>
                <a:gd name="T99" fmla="*/ 124 h 275"/>
                <a:gd name="T100" fmla="*/ 14 w 200"/>
                <a:gd name="T101" fmla="*/ 138 h 275"/>
                <a:gd name="T102" fmla="*/ 31 w 200"/>
                <a:gd name="T103" fmla="*/ 143 h 275"/>
                <a:gd name="T104" fmla="*/ 65 w 200"/>
                <a:gd name="T105" fmla="*/ 130 h 275"/>
                <a:gd name="T106" fmla="*/ 126 w 200"/>
                <a:gd name="T107" fmla="*/ 143 h 275"/>
                <a:gd name="T108" fmla="*/ 151 w 200"/>
                <a:gd name="T109" fmla="*/ 193 h 275"/>
                <a:gd name="T110" fmla="*/ 154 w 200"/>
                <a:gd name="T111" fmla="*/ 228 h 275"/>
                <a:gd name="T112" fmla="*/ 155 w 200"/>
                <a:gd name="T113" fmla="*/ 241 h 275"/>
                <a:gd name="T114" fmla="*/ 172 w 200"/>
                <a:gd name="T115" fmla="*/ 243 h 275"/>
                <a:gd name="T116" fmla="*/ 174 w 200"/>
                <a:gd name="T117" fmla="*/ 255 h 275"/>
                <a:gd name="T118" fmla="*/ 192 w 200"/>
                <a:gd name="T119" fmla="*/ 241 h 275"/>
                <a:gd name="T120" fmla="*/ 187 w 200"/>
                <a:gd name="T121" fmla="*/ 205 h 275"/>
                <a:gd name="T122" fmla="*/ 177 w 200"/>
                <a:gd name="T123" fmla="*/ 175 h 275"/>
                <a:gd name="T124" fmla="*/ 174 w 200"/>
                <a:gd name="T125" fmla="*/ 148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0" h="275">
                  <a:moveTo>
                    <a:pt x="54" y="255"/>
                  </a:moveTo>
                  <a:cubicBezTo>
                    <a:pt x="60" y="258"/>
                    <a:pt x="63" y="260"/>
                    <a:pt x="67" y="262"/>
                  </a:cubicBezTo>
                  <a:cubicBezTo>
                    <a:pt x="77" y="267"/>
                    <a:pt x="99" y="275"/>
                    <a:pt x="128" y="272"/>
                  </a:cubicBezTo>
                  <a:cubicBezTo>
                    <a:pt x="152" y="270"/>
                    <a:pt x="165" y="262"/>
                    <a:pt x="167" y="260"/>
                  </a:cubicBezTo>
                  <a:cubicBezTo>
                    <a:pt x="163" y="259"/>
                    <a:pt x="160" y="257"/>
                    <a:pt x="156" y="254"/>
                  </a:cubicBezTo>
                  <a:cubicBezTo>
                    <a:pt x="156" y="254"/>
                    <a:pt x="156" y="255"/>
                    <a:pt x="156" y="256"/>
                  </a:cubicBezTo>
                  <a:cubicBezTo>
                    <a:pt x="156" y="258"/>
                    <a:pt x="155" y="260"/>
                    <a:pt x="155" y="260"/>
                  </a:cubicBezTo>
                  <a:cubicBezTo>
                    <a:pt x="155" y="260"/>
                    <a:pt x="155" y="260"/>
                    <a:pt x="155" y="260"/>
                  </a:cubicBezTo>
                  <a:cubicBezTo>
                    <a:pt x="155" y="260"/>
                    <a:pt x="155" y="260"/>
                    <a:pt x="155" y="260"/>
                  </a:cubicBezTo>
                  <a:cubicBezTo>
                    <a:pt x="155" y="260"/>
                    <a:pt x="154" y="260"/>
                    <a:pt x="153" y="259"/>
                  </a:cubicBezTo>
                  <a:cubicBezTo>
                    <a:pt x="151" y="258"/>
                    <a:pt x="147" y="255"/>
                    <a:pt x="147" y="251"/>
                  </a:cubicBezTo>
                  <a:cubicBezTo>
                    <a:pt x="147" y="251"/>
                    <a:pt x="147" y="251"/>
                    <a:pt x="147" y="250"/>
                  </a:cubicBezTo>
                  <a:cubicBezTo>
                    <a:pt x="142" y="253"/>
                    <a:pt x="131" y="256"/>
                    <a:pt x="121" y="256"/>
                  </a:cubicBezTo>
                  <a:cubicBezTo>
                    <a:pt x="100" y="257"/>
                    <a:pt x="81" y="253"/>
                    <a:pt x="64" y="246"/>
                  </a:cubicBezTo>
                  <a:cubicBezTo>
                    <a:pt x="62" y="245"/>
                    <a:pt x="60" y="244"/>
                    <a:pt x="59" y="243"/>
                  </a:cubicBezTo>
                  <a:cubicBezTo>
                    <a:pt x="59" y="244"/>
                    <a:pt x="59" y="247"/>
                    <a:pt x="63" y="251"/>
                  </a:cubicBezTo>
                  <a:cubicBezTo>
                    <a:pt x="63" y="251"/>
                    <a:pt x="63" y="251"/>
                    <a:pt x="63" y="252"/>
                  </a:cubicBezTo>
                  <a:cubicBezTo>
                    <a:pt x="63" y="252"/>
                    <a:pt x="63" y="252"/>
                    <a:pt x="63" y="252"/>
                  </a:cubicBezTo>
                  <a:cubicBezTo>
                    <a:pt x="61" y="251"/>
                    <a:pt x="59" y="251"/>
                    <a:pt x="57" y="252"/>
                  </a:cubicBezTo>
                  <a:cubicBezTo>
                    <a:pt x="56" y="253"/>
                    <a:pt x="55" y="254"/>
                    <a:pt x="54" y="255"/>
                  </a:cubicBezTo>
                  <a:moveTo>
                    <a:pt x="129" y="152"/>
                  </a:moveTo>
                  <a:cubicBezTo>
                    <a:pt x="129" y="152"/>
                    <a:pt x="129" y="152"/>
                    <a:pt x="129" y="152"/>
                  </a:cubicBezTo>
                  <a:cubicBezTo>
                    <a:pt x="129" y="152"/>
                    <a:pt x="129" y="152"/>
                    <a:pt x="129" y="152"/>
                  </a:cubicBezTo>
                  <a:cubicBezTo>
                    <a:pt x="131" y="150"/>
                    <a:pt x="133" y="149"/>
                    <a:pt x="133" y="149"/>
                  </a:cubicBezTo>
                  <a:cubicBezTo>
                    <a:pt x="131" y="148"/>
                    <a:pt x="130" y="148"/>
                    <a:pt x="130" y="148"/>
                  </a:cubicBezTo>
                  <a:cubicBezTo>
                    <a:pt x="117" y="153"/>
                    <a:pt x="104" y="160"/>
                    <a:pt x="96" y="165"/>
                  </a:cubicBezTo>
                  <a:cubicBezTo>
                    <a:pt x="96" y="165"/>
                    <a:pt x="96" y="165"/>
                    <a:pt x="96" y="165"/>
                  </a:cubicBezTo>
                  <a:cubicBezTo>
                    <a:pt x="94" y="167"/>
                    <a:pt x="92" y="167"/>
                    <a:pt x="89" y="166"/>
                  </a:cubicBezTo>
                  <a:cubicBezTo>
                    <a:pt x="87" y="166"/>
                    <a:pt x="86" y="165"/>
                    <a:pt x="85" y="165"/>
                  </a:cubicBezTo>
                  <a:cubicBezTo>
                    <a:pt x="84" y="170"/>
                    <a:pt x="84" y="170"/>
                    <a:pt x="84" y="170"/>
                  </a:cubicBezTo>
                  <a:cubicBezTo>
                    <a:pt x="87" y="171"/>
                    <a:pt x="88" y="172"/>
                    <a:pt x="90" y="172"/>
                  </a:cubicBezTo>
                  <a:cubicBezTo>
                    <a:pt x="90" y="172"/>
                    <a:pt x="90" y="172"/>
                    <a:pt x="90" y="172"/>
                  </a:cubicBezTo>
                  <a:cubicBezTo>
                    <a:pt x="90" y="172"/>
                    <a:pt x="90" y="172"/>
                    <a:pt x="90" y="172"/>
                  </a:cubicBezTo>
                  <a:cubicBezTo>
                    <a:pt x="88" y="173"/>
                    <a:pt x="85" y="173"/>
                    <a:pt x="84" y="175"/>
                  </a:cubicBezTo>
                  <a:cubicBezTo>
                    <a:pt x="86" y="179"/>
                    <a:pt x="86" y="179"/>
                    <a:pt x="86" y="179"/>
                  </a:cubicBezTo>
                  <a:cubicBezTo>
                    <a:pt x="86" y="179"/>
                    <a:pt x="89" y="177"/>
                    <a:pt x="93" y="177"/>
                  </a:cubicBezTo>
                  <a:cubicBezTo>
                    <a:pt x="93" y="177"/>
                    <a:pt x="93" y="177"/>
                    <a:pt x="93" y="177"/>
                  </a:cubicBezTo>
                  <a:cubicBezTo>
                    <a:pt x="93" y="177"/>
                    <a:pt x="93" y="178"/>
                    <a:pt x="93" y="178"/>
                  </a:cubicBezTo>
                  <a:cubicBezTo>
                    <a:pt x="94" y="184"/>
                    <a:pt x="84" y="192"/>
                    <a:pt x="76" y="196"/>
                  </a:cubicBezTo>
                  <a:cubicBezTo>
                    <a:pt x="68" y="199"/>
                    <a:pt x="61" y="199"/>
                    <a:pt x="60" y="198"/>
                  </a:cubicBezTo>
                  <a:cubicBezTo>
                    <a:pt x="57" y="196"/>
                    <a:pt x="55" y="194"/>
                    <a:pt x="54" y="192"/>
                  </a:cubicBezTo>
                  <a:cubicBezTo>
                    <a:pt x="53" y="190"/>
                    <a:pt x="52" y="189"/>
                    <a:pt x="51" y="189"/>
                  </a:cubicBezTo>
                  <a:cubicBezTo>
                    <a:pt x="51" y="189"/>
                    <a:pt x="51" y="189"/>
                    <a:pt x="50" y="189"/>
                  </a:cubicBezTo>
                  <a:cubicBezTo>
                    <a:pt x="50" y="189"/>
                    <a:pt x="49" y="190"/>
                    <a:pt x="49" y="189"/>
                  </a:cubicBezTo>
                  <a:cubicBezTo>
                    <a:pt x="45" y="189"/>
                    <a:pt x="40" y="189"/>
                    <a:pt x="38" y="192"/>
                  </a:cubicBezTo>
                  <a:cubicBezTo>
                    <a:pt x="40" y="192"/>
                    <a:pt x="44" y="192"/>
                    <a:pt x="45" y="193"/>
                  </a:cubicBezTo>
                  <a:cubicBezTo>
                    <a:pt x="45" y="194"/>
                    <a:pt x="45" y="194"/>
                    <a:pt x="44" y="195"/>
                  </a:cubicBezTo>
                  <a:cubicBezTo>
                    <a:pt x="43" y="195"/>
                    <a:pt x="43" y="195"/>
                    <a:pt x="43" y="196"/>
                  </a:cubicBezTo>
                  <a:cubicBezTo>
                    <a:pt x="43" y="197"/>
                    <a:pt x="48" y="200"/>
                    <a:pt x="51" y="201"/>
                  </a:cubicBezTo>
                  <a:cubicBezTo>
                    <a:pt x="52" y="202"/>
                    <a:pt x="53" y="202"/>
                    <a:pt x="53" y="203"/>
                  </a:cubicBezTo>
                  <a:cubicBezTo>
                    <a:pt x="53" y="203"/>
                    <a:pt x="54" y="203"/>
                    <a:pt x="54" y="204"/>
                  </a:cubicBezTo>
                  <a:cubicBezTo>
                    <a:pt x="54" y="204"/>
                    <a:pt x="53" y="204"/>
                    <a:pt x="53" y="204"/>
                  </a:cubicBezTo>
                  <a:cubicBezTo>
                    <a:pt x="52" y="204"/>
                    <a:pt x="49" y="203"/>
                    <a:pt x="46" y="202"/>
                  </a:cubicBezTo>
                  <a:cubicBezTo>
                    <a:pt x="44" y="201"/>
                    <a:pt x="43" y="201"/>
                    <a:pt x="41" y="200"/>
                  </a:cubicBezTo>
                  <a:cubicBezTo>
                    <a:pt x="40" y="200"/>
                    <a:pt x="39" y="200"/>
                    <a:pt x="39" y="201"/>
                  </a:cubicBezTo>
                  <a:cubicBezTo>
                    <a:pt x="39" y="201"/>
                    <a:pt x="38" y="201"/>
                    <a:pt x="38" y="201"/>
                  </a:cubicBezTo>
                  <a:cubicBezTo>
                    <a:pt x="36" y="201"/>
                    <a:pt x="32" y="202"/>
                    <a:pt x="30" y="205"/>
                  </a:cubicBezTo>
                  <a:cubicBezTo>
                    <a:pt x="29" y="207"/>
                    <a:pt x="29" y="208"/>
                    <a:pt x="30" y="210"/>
                  </a:cubicBezTo>
                  <a:cubicBezTo>
                    <a:pt x="30" y="209"/>
                    <a:pt x="33" y="206"/>
                    <a:pt x="36" y="206"/>
                  </a:cubicBezTo>
                  <a:cubicBezTo>
                    <a:pt x="36" y="207"/>
                    <a:pt x="36" y="207"/>
                    <a:pt x="36" y="208"/>
                  </a:cubicBezTo>
                  <a:cubicBezTo>
                    <a:pt x="36" y="209"/>
                    <a:pt x="36" y="211"/>
                    <a:pt x="37" y="212"/>
                  </a:cubicBezTo>
                  <a:cubicBezTo>
                    <a:pt x="39" y="213"/>
                    <a:pt x="43" y="212"/>
                    <a:pt x="46" y="212"/>
                  </a:cubicBezTo>
                  <a:cubicBezTo>
                    <a:pt x="48" y="211"/>
                    <a:pt x="50" y="211"/>
                    <a:pt x="51" y="211"/>
                  </a:cubicBezTo>
                  <a:cubicBezTo>
                    <a:pt x="52" y="211"/>
                    <a:pt x="53" y="211"/>
                    <a:pt x="54" y="211"/>
                  </a:cubicBezTo>
                  <a:cubicBezTo>
                    <a:pt x="54" y="212"/>
                    <a:pt x="54" y="212"/>
                    <a:pt x="54" y="212"/>
                  </a:cubicBezTo>
                  <a:cubicBezTo>
                    <a:pt x="54" y="212"/>
                    <a:pt x="52" y="213"/>
                    <a:pt x="49" y="213"/>
                  </a:cubicBezTo>
                  <a:cubicBezTo>
                    <a:pt x="46" y="214"/>
                    <a:pt x="41" y="214"/>
                    <a:pt x="41" y="216"/>
                  </a:cubicBezTo>
                  <a:cubicBezTo>
                    <a:pt x="41" y="216"/>
                    <a:pt x="41" y="216"/>
                    <a:pt x="41" y="217"/>
                  </a:cubicBezTo>
                  <a:cubicBezTo>
                    <a:pt x="41" y="218"/>
                    <a:pt x="41" y="218"/>
                    <a:pt x="40" y="219"/>
                  </a:cubicBezTo>
                  <a:cubicBezTo>
                    <a:pt x="39" y="220"/>
                    <a:pt x="38" y="221"/>
                    <a:pt x="38" y="224"/>
                  </a:cubicBezTo>
                  <a:cubicBezTo>
                    <a:pt x="38" y="227"/>
                    <a:pt x="41" y="230"/>
                    <a:pt x="42" y="230"/>
                  </a:cubicBezTo>
                  <a:cubicBezTo>
                    <a:pt x="42" y="230"/>
                    <a:pt x="42" y="229"/>
                    <a:pt x="42" y="229"/>
                  </a:cubicBezTo>
                  <a:cubicBezTo>
                    <a:pt x="42" y="227"/>
                    <a:pt x="41" y="225"/>
                    <a:pt x="43" y="224"/>
                  </a:cubicBezTo>
                  <a:cubicBezTo>
                    <a:pt x="43" y="224"/>
                    <a:pt x="44" y="224"/>
                    <a:pt x="44" y="225"/>
                  </a:cubicBezTo>
                  <a:cubicBezTo>
                    <a:pt x="45" y="226"/>
                    <a:pt x="46" y="226"/>
                    <a:pt x="47" y="226"/>
                  </a:cubicBezTo>
                  <a:cubicBezTo>
                    <a:pt x="49" y="227"/>
                    <a:pt x="50" y="225"/>
                    <a:pt x="52" y="223"/>
                  </a:cubicBezTo>
                  <a:cubicBezTo>
                    <a:pt x="54" y="221"/>
                    <a:pt x="56" y="219"/>
                    <a:pt x="59" y="217"/>
                  </a:cubicBezTo>
                  <a:cubicBezTo>
                    <a:pt x="63" y="215"/>
                    <a:pt x="64" y="215"/>
                    <a:pt x="64" y="216"/>
                  </a:cubicBezTo>
                  <a:cubicBezTo>
                    <a:pt x="65" y="216"/>
                    <a:pt x="64" y="217"/>
                    <a:pt x="64" y="217"/>
                  </a:cubicBezTo>
                  <a:cubicBezTo>
                    <a:pt x="64" y="218"/>
                    <a:pt x="64" y="219"/>
                    <a:pt x="64" y="219"/>
                  </a:cubicBezTo>
                  <a:cubicBezTo>
                    <a:pt x="64" y="220"/>
                    <a:pt x="64" y="220"/>
                    <a:pt x="65" y="220"/>
                  </a:cubicBezTo>
                  <a:cubicBezTo>
                    <a:pt x="66" y="220"/>
                    <a:pt x="67" y="221"/>
                    <a:pt x="67" y="222"/>
                  </a:cubicBezTo>
                  <a:cubicBezTo>
                    <a:pt x="68" y="224"/>
                    <a:pt x="65" y="226"/>
                    <a:pt x="64" y="226"/>
                  </a:cubicBezTo>
                  <a:cubicBezTo>
                    <a:pt x="65" y="227"/>
                    <a:pt x="66" y="227"/>
                    <a:pt x="67" y="226"/>
                  </a:cubicBezTo>
                  <a:cubicBezTo>
                    <a:pt x="69" y="226"/>
                    <a:pt x="71" y="224"/>
                    <a:pt x="72" y="221"/>
                  </a:cubicBezTo>
                  <a:cubicBezTo>
                    <a:pt x="73" y="220"/>
                    <a:pt x="73" y="219"/>
                    <a:pt x="74" y="219"/>
                  </a:cubicBezTo>
                  <a:cubicBezTo>
                    <a:pt x="74" y="219"/>
                    <a:pt x="75" y="219"/>
                    <a:pt x="75" y="218"/>
                  </a:cubicBezTo>
                  <a:cubicBezTo>
                    <a:pt x="75" y="218"/>
                    <a:pt x="75" y="217"/>
                    <a:pt x="75" y="216"/>
                  </a:cubicBezTo>
                  <a:cubicBezTo>
                    <a:pt x="75" y="216"/>
                    <a:pt x="75" y="215"/>
                    <a:pt x="76" y="214"/>
                  </a:cubicBezTo>
                  <a:cubicBezTo>
                    <a:pt x="76" y="213"/>
                    <a:pt x="78" y="212"/>
                    <a:pt x="80" y="212"/>
                  </a:cubicBezTo>
                  <a:cubicBezTo>
                    <a:pt x="82" y="212"/>
                    <a:pt x="83" y="211"/>
                    <a:pt x="83" y="210"/>
                  </a:cubicBezTo>
                  <a:cubicBezTo>
                    <a:pt x="82" y="207"/>
                    <a:pt x="85" y="206"/>
                    <a:pt x="87" y="205"/>
                  </a:cubicBezTo>
                  <a:cubicBezTo>
                    <a:pt x="87" y="205"/>
                    <a:pt x="87" y="205"/>
                    <a:pt x="87" y="205"/>
                  </a:cubicBezTo>
                  <a:cubicBezTo>
                    <a:pt x="87" y="205"/>
                    <a:pt x="87" y="205"/>
                    <a:pt x="88" y="206"/>
                  </a:cubicBezTo>
                  <a:cubicBezTo>
                    <a:pt x="88" y="207"/>
                    <a:pt x="89" y="210"/>
                    <a:pt x="94" y="212"/>
                  </a:cubicBezTo>
                  <a:cubicBezTo>
                    <a:pt x="94" y="211"/>
                    <a:pt x="95" y="211"/>
                    <a:pt x="95" y="211"/>
                  </a:cubicBezTo>
                  <a:cubicBezTo>
                    <a:pt x="97" y="210"/>
                    <a:pt x="98" y="210"/>
                    <a:pt x="101" y="208"/>
                  </a:cubicBezTo>
                  <a:cubicBezTo>
                    <a:pt x="102" y="207"/>
                    <a:pt x="104" y="207"/>
                    <a:pt x="105" y="206"/>
                  </a:cubicBezTo>
                  <a:cubicBezTo>
                    <a:pt x="105" y="206"/>
                    <a:pt x="105" y="206"/>
                    <a:pt x="104" y="206"/>
                  </a:cubicBezTo>
                  <a:cubicBezTo>
                    <a:pt x="104" y="205"/>
                    <a:pt x="102" y="203"/>
                    <a:pt x="101" y="201"/>
                  </a:cubicBezTo>
                  <a:cubicBezTo>
                    <a:pt x="101" y="200"/>
                    <a:pt x="101" y="199"/>
                    <a:pt x="101" y="198"/>
                  </a:cubicBezTo>
                  <a:cubicBezTo>
                    <a:pt x="101" y="198"/>
                    <a:pt x="101" y="198"/>
                    <a:pt x="101" y="198"/>
                  </a:cubicBezTo>
                  <a:cubicBezTo>
                    <a:pt x="101" y="199"/>
                    <a:pt x="104" y="202"/>
                    <a:pt x="108" y="204"/>
                  </a:cubicBezTo>
                  <a:cubicBezTo>
                    <a:pt x="111" y="202"/>
                    <a:pt x="114" y="201"/>
                    <a:pt x="117" y="199"/>
                  </a:cubicBezTo>
                  <a:cubicBezTo>
                    <a:pt x="117" y="199"/>
                    <a:pt x="118" y="198"/>
                    <a:pt x="118" y="198"/>
                  </a:cubicBezTo>
                  <a:cubicBezTo>
                    <a:pt x="118" y="198"/>
                    <a:pt x="117" y="197"/>
                    <a:pt x="117" y="196"/>
                  </a:cubicBezTo>
                  <a:cubicBezTo>
                    <a:pt x="115" y="195"/>
                    <a:pt x="113" y="193"/>
                    <a:pt x="113" y="192"/>
                  </a:cubicBezTo>
                  <a:cubicBezTo>
                    <a:pt x="113" y="191"/>
                    <a:pt x="114" y="191"/>
                    <a:pt x="114" y="191"/>
                  </a:cubicBezTo>
                  <a:cubicBezTo>
                    <a:pt x="115" y="190"/>
                    <a:pt x="115" y="188"/>
                    <a:pt x="114" y="186"/>
                  </a:cubicBezTo>
                  <a:cubicBezTo>
                    <a:pt x="113" y="184"/>
                    <a:pt x="111" y="181"/>
                    <a:pt x="113" y="180"/>
                  </a:cubicBezTo>
                  <a:cubicBezTo>
                    <a:pt x="120" y="176"/>
                    <a:pt x="127" y="173"/>
                    <a:pt x="134" y="170"/>
                  </a:cubicBezTo>
                  <a:cubicBezTo>
                    <a:pt x="138" y="168"/>
                    <a:pt x="141" y="166"/>
                    <a:pt x="144" y="165"/>
                  </a:cubicBezTo>
                  <a:cubicBezTo>
                    <a:pt x="144" y="164"/>
                    <a:pt x="143" y="161"/>
                    <a:pt x="140" y="158"/>
                  </a:cubicBezTo>
                  <a:cubicBezTo>
                    <a:pt x="137" y="156"/>
                    <a:pt x="134" y="154"/>
                    <a:pt x="131" y="153"/>
                  </a:cubicBezTo>
                  <a:cubicBezTo>
                    <a:pt x="131" y="153"/>
                    <a:pt x="130" y="152"/>
                    <a:pt x="129" y="152"/>
                  </a:cubicBezTo>
                  <a:moveTo>
                    <a:pt x="13" y="236"/>
                  </a:moveTo>
                  <a:cubicBezTo>
                    <a:pt x="13" y="236"/>
                    <a:pt x="12" y="238"/>
                    <a:pt x="14" y="240"/>
                  </a:cubicBezTo>
                  <a:cubicBezTo>
                    <a:pt x="15" y="241"/>
                    <a:pt x="17" y="242"/>
                    <a:pt x="18" y="241"/>
                  </a:cubicBezTo>
                  <a:cubicBezTo>
                    <a:pt x="19" y="240"/>
                    <a:pt x="19" y="239"/>
                    <a:pt x="19" y="238"/>
                  </a:cubicBezTo>
                  <a:cubicBezTo>
                    <a:pt x="19" y="237"/>
                    <a:pt x="19" y="237"/>
                    <a:pt x="19" y="236"/>
                  </a:cubicBezTo>
                  <a:cubicBezTo>
                    <a:pt x="19" y="235"/>
                    <a:pt x="20" y="235"/>
                    <a:pt x="20" y="235"/>
                  </a:cubicBezTo>
                  <a:cubicBezTo>
                    <a:pt x="21" y="235"/>
                    <a:pt x="21" y="235"/>
                    <a:pt x="21" y="235"/>
                  </a:cubicBezTo>
                  <a:cubicBezTo>
                    <a:pt x="21" y="235"/>
                    <a:pt x="21" y="235"/>
                    <a:pt x="21" y="235"/>
                  </a:cubicBezTo>
                  <a:cubicBezTo>
                    <a:pt x="21" y="235"/>
                    <a:pt x="21" y="235"/>
                    <a:pt x="22" y="235"/>
                  </a:cubicBezTo>
                  <a:cubicBezTo>
                    <a:pt x="29" y="238"/>
                    <a:pt x="38" y="243"/>
                    <a:pt x="47" y="250"/>
                  </a:cubicBezTo>
                  <a:cubicBezTo>
                    <a:pt x="48" y="250"/>
                    <a:pt x="48" y="250"/>
                    <a:pt x="49" y="251"/>
                  </a:cubicBezTo>
                  <a:cubicBezTo>
                    <a:pt x="49" y="251"/>
                    <a:pt x="49" y="251"/>
                    <a:pt x="49" y="251"/>
                  </a:cubicBezTo>
                  <a:cubicBezTo>
                    <a:pt x="48" y="252"/>
                    <a:pt x="48" y="253"/>
                    <a:pt x="47" y="255"/>
                  </a:cubicBezTo>
                  <a:cubicBezTo>
                    <a:pt x="47" y="255"/>
                    <a:pt x="47" y="256"/>
                    <a:pt x="46" y="256"/>
                  </a:cubicBezTo>
                  <a:cubicBezTo>
                    <a:pt x="44" y="260"/>
                    <a:pt x="43" y="263"/>
                    <a:pt x="43" y="266"/>
                  </a:cubicBezTo>
                  <a:cubicBezTo>
                    <a:pt x="43" y="268"/>
                    <a:pt x="45" y="269"/>
                    <a:pt x="46" y="269"/>
                  </a:cubicBezTo>
                  <a:cubicBezTo>
                    <a:pt x="49" y="269"/>
                    <a:pt x="50" y="267"/>
                    <a:pt x="51" y="266"/>
                  </a:cubicBezTo>
                  <a:cubicBezTo>
                    <a:pt x="51" y="265"/>
                    <a:pt x="51" y="264"/>
                    <a:pt x="50" y="263"/>
                  </a:cubicBezTo>
                  <a:cubicBezTo>
                    <a:pt x="49" y="262"/>
                    <a:pt x="48" y="262"/>
                    <a:pt x="48" y="262"/>
                  </a:cubicBezTo>
                  <a:cubicBezTo>
                    <a:pt x="48" y="262"/>
                    <a:pt x="48" y="262"/>
                    <a:pt x="48" y="262"/>
                  </a:cubicBezTo>
                  <a:cubicBezTo>
                    <a:pt x="48" y="262"/>
                    <a:pt x="48" y="262"/>
                    <a:pt x="48" y="262"/>
                  </a:cubicBezTo>
                  <a:cubicBezTo>
                    <a:pt x="48" y="262"/>
                    <a:pt x="49" y="258"/>
                    <a:pt x="49" y="257"/>
                  </a:cubicBezTo>
                  <a:cubicBezTo>
                    <a:pt x="52" y="250"/>
                    <a:pt x="56" y="249"/>
                    <a:pt x="57" y="249"/>
                  </a:cubicBezTo>
                  <a:cubicBezTo>
                    <a:pt x="56" y="248"/>
                    <a:pt x="54" y="244"/>
                    <a:pt x="58" y="238"/>
                  </a:cubicBezTo>
                  <a:cubicBezTo>
                    <a:pt x="60" y="234"/>
                    <a:pt x="61" y="231"/>
                    <a:pt x="62" y="228"/>
                  </a:cubicBezTo>
                  <a:cubicBezTo>
                    <a:pt x="62" y="227"/>
                    <a:pt x="61" y="226"/>
                    <a:pt x="61" y="225"/>
                  </a:cubicBezTo>
                  <a:cubicBezTo>
                    <a:pt x="60" y="224"/>
                    <a:pt x="59" y="224"/>
                    <a:pt x="58" y="223"/>
                  </a:cubicBezTo>
                  <a:cubicBezTo>
                    <a:pt x="56" y="223"/>
                    <a:pt x="54" y="225"/>
                    <a:pt x="54" y="227"/>
                  </a:cubicBezTo>
                  <a:cubicBezTo>
                    <a:pt x="54" y="230"/>
                    <a:pt x="55" y="231"/>
                    <a:pt x="56" y="231"/>
                  </a:cubicBezTo>
                  <a:cubicBezTo>
                    <a:pt x="57" y="231"/>
                    <a:pt x="57" y="231"/>
                    <a:pt x="57" y="232"/>
                  </a:cubicBezTo>
                  <a:cubicBezTo>
                    <a:pt x="56" y="235"/>
                    <a:pt x="55" y="238"/>
                    <a:pt x="53" y="240"/>
                  </a:cubicBezTo>
                  <a:cubicBezTo>
                    <a:pt x="53" y="240"/>
                    <a:pt x="53" y="240"/>
                    <a:pt x="53" y="240"/>
                  </a:cubicBezTo>
                  <a:cubicBezTo>
                    <a:pt x="52" y="240"/>
                    <a:pt x="51" y="239"/>
                    <a:pt x="50" y="239"/>
                  </a:cubicBezTo>
                  <a:cubicBezTo>
                    <a:pt x="49" y="238"/>
                    <a:pt x="49" y="238"/>
                    <a:pt x="49" y="238"/>
                  </a:cubicBezTo>
                  <a:cubicBezTo>
                    <a:pt x="41" y="234"/>
                    <a:pt x="34" y="230"/>
                    <a:pt x="25" y="228"/>
                  </a:cubicBezTo>
                  <a:cubicBezTo>
                    <a:pt x="25" y="228"/>
                    <a:pt x="25" y="228"/>
                    <a:pt x="25" y="228"/>
                  </a:cubicBezTo>
                  <a:cubicBezTo>
                    <a:pt x="25" y="228"/>
                    <a:pt x="25" y="228"/>
                    <a:pt x="25" y="228"/>
                  </a:cubicBezTo>
                  <a:cubicBezTo>
                    <a:pt x="25" y="227"/>
                    <a:pt x="26" y="227"/>
                    <a:pt x="26" y="226"/>
                  </a:cubicBezTo>
                  <a:cubicBezTo>
                    <a:pt x="26" y="225"/>
                    <a:pt x="27" y="225"/>
                    <a:pt x="27" y="224"/>
                  </a:cubicBezTo>
                  <a:cubicBezTo>
                    <a:pt x="28" y="223"/>
                    <a:pt x="28" y="222"/>
                    <a:pt x="28" y="222"/>
                  </a:cubicBezTo>
                  <a:cubicBezTo>
                    <a:pt x="28" y="222"/>
                    <a:pt x="28" y="222"/>
                    <a:pt x="27" y="223"/>
                  </a:cubicBezTo>
                  <a:cubicBezTo>
                    <a:pt x="27" y="223"/>
                    <a:pt x="26" y="223"/>
                    <a:pt x="25" y="224"/>
                  </a:cubicBezTo>
                  <a:cubicBezTo>
                    <a:pt x="22" y="225"/>
                    <a:pt x="22" y="226"/>
                    <a:pt x="20" y="226"/>
                  </a:cubicBezTo>
                  <a:cubicBezTo>
                    <a:pt x="19" y="226"/>
                    <a:pt x="19" y="226"/>
                    <a:pt x="18" y="226"/>
                  </a:cubicBezTo>
                  <a:cubicBezTo>
                    <a:pt x="18" y="225"/>
                    <a:pt x="18" y="225"/>
                    <a:pt x="17" y="225"/>
                  </a:cubicBezTo>
                  <a:cubicBezTo>
                    <a:pt x="17" y="226"/>
                    <a:pt x="16" y="227"/>
                    <a:pt x="16" y="229"/>
                  </a:cubicBezTo>
                  <a:cubicBezTo>
                    <a:pt x="15" y="230"/>
                    <a:pt x="15" y="230"/>
                    <a:pt x="15" y="230"/>
                  </a:cubicBezTo>
                  <a:cubicBezTo>
                    <a:pt x="15" y="232"/>
                    <a:pt x="15" y="232"/>
                    <a:pt x="14" y="233"/>
                  </a:cubicBezTo>
                  <a:cubicBezTo>
                    <a:pt x="14" y="234"/>
                    <a:pt x="14" y="234"/>
                    <a:pt x="13" y="235"/>
                  </a:cubicBezTo>
                  <a:cubicBezTo>
                    <a:pt x="13" y="235"/>
                    <a:pt x="13" y="235"/>
                    <a:pt x="13" y="236"/>
                  </a:cubicBezTo>
                  <a:moveTo>
                    <a:pt x="15" y="38"/>
                  </a:moveTo>
                  <a:cubicBezTo>
                    <a:pt x="18" y="38"/>
                    <a:pt x="22" y="38"/>
                    <a:pt x="23" y="37"/>
                  </a:cubicBezTo>
                  <a:cubicBezTo>
                    <a:pt x="23" y="26"/>
                    <a:pt x="23" y="26"/>
                    <a:pt x="23" y="26"/>
                  </a:cubicBezTo>
                  <a:cubicBezTo>
                    <a:pt x="22" y="25"/>
                    <a:pt x="19" y="25"/>
                    <a:pt x="17" y="25"/>
                  </a:cubicBezTo>
                  <a:cubicBezTo>
                    <a:pt x="16" y="25"/>
                    <a:pt x="16" y="25"/>
                    <a:pt x="16" y="25"/>
                  </a:cubicBezTo>
                  <a:cubicBezTo>
                    <a:pt x="15" y="25"/>
                    <a:pt x="14" y="25"/>
                    <a:pt x="13" y="25"/>
                  </a:cubicBezTo>
                  <a:cubicBezTo>
                    <a:pt x="11" y="27"/>
                    <a:pt x="11" y="30"/>
                    <a:pt x="11" y="30"/>
                  </a:cubicBezTo>
                  <a:cubicBezTo>
                    <a:pt x="11" y="33"/>
                    <a:pt x="11" y="33"/>
                    <a:pt x="11" y="33"/>
                  </a:cubicBezTo>
                  <a:cubicBezTo>
                    <a:pt x="11" y="33"/>
                    <a:pt x="12" y="38"/>
                    <a:pt x="15" y="38"/>
                  </a:cubicBezTo>
                  <a:close/>
                  <a:moveTo>
                    <a:pt x="44" y="34"/>
                  </a:moveTo>
                  <a:cubicBezTo>
                    <a:pt x="44" y="33"/>
                    <a:pt x="44" y="32"/>
                    <a:pt x="44" y="31"/>
                  </a:cubicBezTo>
                  <a:cubicBezTo>
                    <a:pt x="44" y="31"/>
                    <a:pt x="44" y="31"/>
                    <a:pt x="44" y="30"/>
                  </a:cubicBezTo>
                  <a:cubicBezTo>
                    <a:pt x="44" y="28"/>
                    <a:pt x="44" y="26"/>
                    <a:pt x="44" y="24"/>
                  </a:cubicBezTo>
                  <a:cubicBezTo>
                    <a:pt x="44" y="23"/>
                    <a:pt x="44" y="22"/>
                    <a:pt x="43" y="22"/>
                  </a:cubicBezTo>
                  <a:cubicBezTo>
                    <a:pt x="42" y="22"/>
                    <a:pt x="41" y="22"/>
                    <a:pt x="41" y="22"/>
                  </a:cubicBezTo>
                  <a:cubicBezTo>
                    <a:pt x="41" y="22"/>
                    <a:pt x="41" y="22"/>
                    <a:pt x="40" y="23"/>
                  </a:cubicBezTo>
                  <a:cubicBezTo>
                    <a:pt x="40" y="23"/>
                    <a:pt x="40" y="24"/>
                    <a:pt x="40" y="24"/>
                  </a:cubicBezTo>
                  <a:cubicBezTo>
                    <a:pt x="40" y="24"/>
                    <a:pt x="40" y="24"/>
                    <a:pt x="40" y="24"/>
                  </a:cubicBezTo>
                  <a:cubicBezTo>
                    <a:pt x="40" y="24"/>
                    <a:pt x="40" y="24"/>
                    <a:pt x="40" y="24"/>
                  </a:cubicBezTo>
                  <a:cubicBezTo>
                    <a:pt x="39" y="22"/>
                    <a:pt x="39" y="22"/>
                    <a:pt x="39" y="22"/>
                  </a:cubicBezTo>
                  <a:cubicBezTo>
                    <a:pt x="38" y="22"/>
                    <a:pt x="36" y="22"/>
                    <a:pt x="36" y="22"/>
                  </a:cubicBezTo>
                  <a:cubicBezTo>
                    <a:pt x="36" y="22"/>
                    <a:pt x="36" y="22"/>
                    <a:pt x="36" y="23"/>
                  </a:cubicBezTo>
                  <a:cubicBezTo>
                    <a:pt x="35" y="23"/>
                    <a:pt x="35" y="24"/>
                    <a:pt x="35" y="24"/>
                  </a:cubicBezTo>
                  <a:cubicBezTo>
                    <a:pt x="35" y="24"/>
                    <a:pt x="35" y="24"/>
                    <a:pt x="35" y="24"/>
                  </a:cubicBezTo>
                  <a:cubicBezTo>
                    <a:pt x="35" y="24"/>
                    <a:pt x="35" y="24"/>
                    <a:pt x="35" y="24"/>
                  </a:cubicBezTo>
                  <a:cubicBezTo>
                    <a:pt x="34" y="22"/>
                    <a:pt x="34" y="22"/>
                    <a:pt x="34" y="22"/>
                  </a:cubicBezTo>
                  <a:cubicBezTo>
                    <a:pt x="33" y="22"/>
                    <a:pt x="32" y="22"/>
                    <a:pt x="31" y="22"/>
                  </a:cubicBezTo>
                  <a:cubicBezTo>
                    <a:pt x="31" y="22"/>
                    <a:pt x="31" y="23"/>
                    <a:pt x="31" y="23"/>
                  </a:cubicBezTo>
                  <a:cubicBezTo>
                    <a:pt x="30" y="24"/>
                    <a:pt x="30" y="24"/>
                    <a:pt x="30" y="24"/>
                  </a:cubicBezTo>
                  <a:cubicBezTo>
                    <a:pt x="30" y="24"/>
                    <a:pt x="30" y="24"/>
                    <a:pt x="30" y="24"/>
                  </a:cubicBezTo>
                  <a:cubicBezTo>
                    <a:pt x="30" y="24"/>
                    <a:pt x="30" y="24"/>
                    <a:pt x="30" y="24"/>
                  </a:cubicBezTo>
                  <a:cubicBezTo>
                    <a:pt x="29" y="22"/>
                    <a:pt x="29" y="22"/>
                    <a:pt x="29" y="22"/>
                  </a:cubicBezTo>
                  <a:cubicBezTo>
                    <a:pt x="29" y="22"/>
                    <a:pt x="28" y="22"/>
                    <a:pt x="27" y="22"/>
                  </a:cubicBezTo>
                  <a:cubicBezTo>
                    <a:pt x="27" y="22"/>
                    <a:pt x="26" y="23"/>
                    <a:pt x="26" y="24"/>
                  </a:cubicBezTo>
                  <a:cubicBezTo>
                    <a:pt x="26" y="26"/>
                    <a:pt x="26" y="27"/>
                    <a:pt x="26" y="28"/>
                  </a:cubicBezTo>
                  <a:cubicBezTo>
                    <a:pt x="26" y="29"/>
                    <a:pt x="26" y="29"/>
                    <a:pt x="26" y="30"/>
                  </a:cubicBezTo>
                  <a:cubicBezTo>
                    <a:pt x="26" y="31"/>
                    <a:pt x="26" y="36"/>
                    <a:pt x="26" y="37"/>
                  </a:cubicBezTo>
                  <a:cubicBezTo>
                    <a:pt x="27" y="37"/>
                    <a:pt x="28" y="37"/>
                    <a:pt x="29" y="37"/>
                  </a:cubicBezTo>
                  <a:cubicBezTo>
                    <a:pt x="30" y="36"/>
                    <a:pt x="30" y="35"/>
                    <a:pt x="30" y="34"/>
                  </a:cubicBezTo>
                  <a:cubicBezTo>
                    <a:pt x="30" y="34"/>
                    <a:pt x="30" y="34"/>
                    <a:pt x="30" y="34"/>
                  </a:cubicBezTo>
                  <a:cubicBezTo>
                    <a:pt x="30" y="34"/>
                    <a:pt x="30" y="34"/>
                    <a:pt x="30" y="34"/>
                  </a:cubicBezTo>
                  <a:cubicBezTo>
                    <a:pt x="30" y="34"/>
                    <a:pt x="30" y="34"/>
                    <a:pt x="30" y="34"/>
                  </a:cubicBezTo>
                  <a:cubicBezTo>
                    <a:pt x="30" y="35"/>
                    <a:pt x="30" y="37"/>
                    <a:pt x="30" y="38"/>
                  </a:cubicBezTo>
                  <a:cubicBezTo>
                    <a:pt x="31" y="38"/>
                    <a:pt x="32" y="39"/>
                    <a:pt x="33" y="37"/>
                  </a:cubicBezTo>
                  <a:cubicBezTo>
                    <a:pt x="34" y="36"/>
                    <a:pt x="35" y="35"/>
                    <a:pt x="35" y="34"/>
                  </a:cubicBezTo>
                  <a:cubicBezTo>
                    <a:pt x="35" y="34"/>
                    <a:pt x="35" y="34"/>
                    <a:pt x="35" y="34"/>
                  </a:cubicBezTo>
                  <a:cubicBezTo>
                    <a:pt x="35" y="34"/>
                    <a:pt x="35" y="34"/>
                    <a:pt x="35" y="34"/>
                  </a:cubicBezTo>
                  <a:cubicBezTo>
                    <a:pt x="35" y="35"/>
                    <a:pt x="35" y="38"/>
                    <a:pt x="35" y="38"/>
                  </a:cubicBezTo>
                  <a:cubicBezTo>
                    <a:pt x="36" y="38"/>
                    <a:pt x="37" y="38"/>
                    <a:pt x="38" y="37"/>
                  </a:cubicBezTo>
                  <a:cubicBezTo>
                    <a:pt x="39" y="36"/>
                    <a:pt x="40" y="35"/>
                    <a:pt x="40" y="34"/>
                  </a:cubicBezTo>
                  <a:cubicBezTo>
                    <a:pt x="40" y="34"/>
                    <a:pt x="40" y="34"/>
                    <a:pt x="40" y="34"/>
                  </a:cubicBezTo>
                  <a:cubicBezTo>
                    <a:pt x="40" y="34"/>
                    <a:pt x="40" y="34"/>
                    <a:pt x="40" y="34"/>
                  </a:cubicBezTo>
                  <a:cubicBezTo>
                    <a:pt x="40" y="35"/>
                    <a:pt x="40" y="36"/>
                    <a:pt x="40" y="37"/>
                  </a:cubicBezTo>
                  <a:cubicBezTo>
                    <a:pt x="40" y="37"/>
                    <a:pt x="41" y="37"/>
                    <a:pt x="41" y="37"/>
                  </a:cubicBezTo>
                  <a:cubicBezTo>
                    <a:pt x="41" y="37"/>
                    <a:pt x="42" y="36"/>
                    <a:pt x="42" y="36"/>
                  </a:cubicBezTo>
                  <a:cubicBezTo>
                    <a:pt x="42" y="36"/>
                    <a:pt x="43" y="36"/>
                    <a:pt x="43" y="36"/>
                  </a:cubicBezTo>
                  <a:cubicBezTo>
                    <a:pt x="43" y="36"/>
                    <a:pt x="44" y="35"/>
                    <a:pt x="44" y="34"/>
                  </a:cubicBezTo>
                  <a:moveTo>
                    <a:pt x="50" y="36"/>
                  </a:moveTo>
                  <a:cubicBezTo>
                    <a:pt x="50" y="36"/>
                    <a:pt x="49" y="35"/>
                    <a:pt x="49" y="32"/>
                  </a:cubicBezTo>
                  <a:cubicBezTo>
                    <a:pt x="49" y="30"/>
                    <a:pt x="50" y="28"/>
                    <a:pt x="50" y="27"/>
                  </a:cubicBezTo>
                  <a:cubicBezTo>
                    <a:pt x="50" y="24"/>
                    <a:pt x="50" y="24"/>
                    <a:pt x="50" y="24"/>
                  </a:cubicBezTo>
                  <a:cubicBezTo>
                    <a:pt x="50" y="23"/>
                    <a:pt x="48" y="22"/>
                    <a:pt x="47" y="22"/>
                  </a:cubicBezTo>
                  <a:cubicBezTo>
                    <a:pt x="47" y="35"/>
                    <a:pt x="47" y="35"/>
                    <a:pt x="47" y="35"/>
                  </a:cubicBezTo>
                  <a:cubicBezTo>
                    <a:pt x="47" y="38"/>
                    <a:pt x="44" y="40"/>
                    <a:pt x="41" y="41"/>
                  </a:cubicBezTo>
                  <a:cubicBezTo>
                    <a:pt x="35" y="42"/>
                    <a:pt x="30" y="42"/>
                    <a:pt x="28" y="42"/>
                  </a:cubicBezTo>
                  <a:cubicBezTo>
                    <a:pt x="29" y="42"/>
                    <a:pt x="29" y="43"/>
                    <a:pt x="29" y="45"/>
                  </a:cubicBezTo>
                  <a:cubicBezTo>
                    <a:pt x="29" y="46"/>
                    <a:pt x="31" y="47"/>
                    <a:pt x="31" y="47"/>
                  </a:cubicBezTo>
                  <a:cubicBezTo>
                    <a:pt x="46" y="47"/>
                    <a:pt x="46" y="47"/>
                    <a:pt x="46" y="47"/>
                  </a:cubicBezTo>
                  <a:cubicBezTo>
                    <a:pt x="50" y="40"/>
                    <a:pt x="50" y="40"/>
                    <a:pt x="50" y="40"/>
                  </a:cubicBezTo>
                  <a:lnTo>
                    <a:pt x="50" y="36"/>
                  </a:lnTo>
                  <a:close/>
                  <a:moveTo>
                    <a:pt x="31" y="56"/>
                  </a:moveTo>
                  <a:cubicBezTo>
                    <a:pt x="46" y="56"/>
                    <a:pt x="46" y="56"/>
                    <a:pt x="46" y="56"/>
                  </a:cubicBezTo>
                  <a:cubicBezTo>
                    <a:pt x="46" y="55"/>
                    <a:pt x="47" y="53"/>
                    <a:pt x="47" y="53"/>
                  </a:cubicBezTo>
                  <a:cubicBezTo>
                    <a:pt x="47" y="50"/>
                    <a:pt x="47" y="50"/>
                    <a:pt x="47" y="50"/>
                  </a:cubicBezTo>
                  <a:cubicBezTo>
                    <a:pt x="31" y="50"/>
                    <a:pt x="31" y="50"/>
                    <a:pt x="31" y="50"/>
                  </a:cubicBezTo>
                  <a:cubicBezTo>
                    <a:pt x="30" y="53"/>
                    <a:pt x="30" y="53"/>
                    <a:pt x="30" y="53"/>
                  </a:cubicBezTo>
                  <a:lnTo>
                    <a:pt x="31" y="56"/>
                  </a:lnTo>
                  <a:close/>
                  <a:moveTo>
                    <a:pt x="46" y="59"/>
                  </a:moveTo>
                  <a:cubicBezTo>
                    <a:pt x="31" y="59"/>
                    <a:pt x="31" y="59"/>
                    <a:pt x="31" y="59"/>
                  </a:cubicBezTo>
                  <a:cubicBezTo>
                    <a:pt x="31" y="79"/>
                    <a:pt x="31" y="79"/>
                    <a:pt x="31" y="79"/>
                  </a:cubicBezTo>
                  <a:cubicBezTo>
                    <a:pt x="44" y="79"/>
                    <a:pt x="44" y="79"/>
                    <a:pt x="44" y="79"/>
                  </a:cubicBezTo>
                  <a:cubicBezTo>
                    <a:pt x="48" y="76"/>
                    <a:pt x="48" y="76"/>
                    <a:pt x="48" y="76"/>
                  </a:cubicBezTo>
                  <a:lnTo>
                    <a:pt x="46" y="59"/>
                  </a:lnTo>
                  <a:close/>
                  <a:moveTo>
                    <a:pt x="53" y="84"/>
                  </a:moveTo>
                  <a:cubicBezTo>
                    <a:pt x="53" y="84"/>
                    <a:pt x="51" y="82"/>
                    <a:pt x="51" y="82"/>
                  </a:cubicBezTo>
                  <a:cubicBezTo>
                    <a:pt x="50" y="82"/>
                    <a:pt x="50" y="80"/>
                    <a:pt x="50" y="79"/>
                  </a:cubicBezTo>
                  <a:cubicBezTo>
                    <a:pt x="46" y="83"/>
                    <a:pt x="46" y="83"/>
                    <a:pt x="46" y="83"/>
                  </a:cubicBezTo>
                  <a:cubicBezTo>
                    <a:pt x="45" y="83"/>
                    <a:pt x="45" y="83"/>
                    <a:pt x="45" y="83"/>
                  </a:cubicBezTo>
                  <a:cubicBezTo>
                    <a:pt x="30" y="83"/>
                    <a:pt x="30" y="83"/>
                    <a:pt x="30" y="83"/>
                  </a:cubicBezTo>
                  <a:cubicBezTo>
                    <a:pt x="30" y="84"/>
                    <a:pt x="30" y="90"/>
                    <a:pt x="30" y="93"/>
                  </a:cubicBezTo>
                  <a:cubicBezTo>
                    <a:pt x="33" y="96"/>
                    <a:pt x="37" y="99"/>
                    <a:pt x="38" y="99"/>
                  </a:cubicBezTo>
                  <a:cubicBezTo>
                    <a:pt x="48" y="87"/>
                    <a:pt x="48" y="87"/>
                    <a:pt x="48" y="87"/>
                  </a:cubicBezTo>
                  <a:cubicBezTo>
                    <a:pt x="48" y="87"/>
                    <a:pt x="48" y="87"/>
                    <a:pt x="48" y="87"/>
                  </a:cubicBezTo>
                  <a:lnTo>
                    <a:pt x="53" y="84"/>
                  </a:lnTo>
                  <a:close/>
                  <a:moveTo>
                    <a:pt x="50" y="89"/>
                  </a:moveTo>
                  <a:cubicBezTo>
                    <a:pt x="41" y="101"/>
                    <a:pt x="41" y="101"/>
                    <a:pt x="41" y="101"/>
                  </a:cubicBezTo>
                  <a:cubicBezTo>
                    <a:pt x="56" y="107"/>
                    <a:pt x="56" y="107"/>
                    <a:pt x="56" y="107"/>
                  </a:cubicBezTo>
                  <a:cubicBezTo>
                    <a:pt x="64" y="103"/>
                    <a:pt x="74" y="96"/>
                    <a:pt x="76" y="94"/>
                  </a:cubicBezTo>
                  <a:cubicBezTo>
                    <a:pt x="56" y="87"/>
                    <a:pt x="56" y="87"/>
                    <a:pt x="56" y="87"/>
                  </a:cubicBezTo>
                  <a:lnTo>
                    <a:pt x="50" y="89"/>
                  </a:lnTo>
                  <a:close/>
                  <a:moveTo>
                    <a:pt x="58" y="28"/>
                  </a:moveTo>
                  <a:cubicBezTo>
                    <a:pt x="58" y="26"/>
                    <a:pt x="58" y="16"/>
                    <a:pt x="58" y="15"/>
                  </a:cubicBezTo>
                  <a:cubicBezTo>
                    <a:pt x="58" y="15"/>
                    <a:pt x="58" y="15"/>
                    <a:pt x="58" y="15"/>
                  </a:cubicBezTo>
                  <a:cubicBezTo>
                    <a:pt x="58" y="15"/>
                    <a:pt x="59" y="15"/>
                    <a:pt x="59" y="14"/>
                  </a:cubicBezTo>
                  <a:cubicBezTo>
                    <a:pt x="59" y="14"/>
                    <a:pt x="59" y="13"/>
                    <a:pt x="59" y="12"/>
                  </a:cubicBezTo>
                  <a:cubicBezTo>
                    <a:pt x="52" y="12"/>
                    <a:pt x="52" y="12"/>
                    <a:pt x="52" y="12"/>
                  </a:cubicBezTo>
                  <a:cubicBezTo>
                    <a:pt x="52" y="13"/>
                    <a:pt x="52" y="13"/>
                    <a:pt x="52" y="14"/>
                  </a:cubicBezTo>
                  <a:cubicBezTo>
                    <a:pt x="52" y="14"/>
                    <a:pt x="53" y="15"/>
                    <a:pt x="53" y="15"/>
                  </a:cubicBezTo>
                  <a:cubicBezTo>
                    <a:pt x="53" y="15"/>
                    <a:pt x="53" y="15"/>
                    <a:pt x="53" y="15"/>
                  </a:cubicBezTo>
                  <a:cubicBezTo>
                    <a:pt x="53" y="28"/>
                    <a:pt x="53" y="28"/>
                    <a:pt x="53" y="28"/>
                  </a:cubicBezTo>
                  <a:cubicBezTo>
                    <a:pt x="53" y="28"/>
                    <a:pt x="53" y="28"/>
                    <a:pt x="53" y="28"/>
                  </a:cubicBezTo>
                  <a:cubicBezTo>
                    <a:pt x="53" y="28"/>
                    <a:pt x="52" y="29"/>
                    <a:pt x="52" y="32"/>
                  </a:cubicBezTo>
                  <a:cubicBezTo>
                    <a:pt x="52" y="34"/>
                    <a:pt x="53" y="36"/>
                    <a:pt x="53" y="36"/>
                  </a:cubicBezTo>
                  <a:cubicBezTo>
                    <a:pt x="53" y="36"/>
                    <a:pt x="53" y="36"/>
                    <a:pt x="53" y="36"/>
                  </a:cubicBezTo>
                  <a:cubicBezTo>
                    <a:pt x="53" y="46"/>
                    <a:pt x="53" y="46"/>
                    <a:pt x="53" y="46"/>
                  </a:cubicBezTo>
                  <a:cubicBezTo>
                    <a:pt x="53" y="46"/>
                    <a:pt x="53" y="46"/>
                    <a:pt x="53" y="46"/>
                  </a:cubicBezTo>
                  <a:cubicBezTo>
                    <a:pt x="53" y="47"/>
                    <a:pt x="52" y="47"/>
                    <a:pt x="52" y="48"/>
                  </a:cubicBezTo>
                  <a:cubicBezTo>
                    <a:pt x="52" y="49"/>
                    <a:pt x="52" y="49"/>
                    <a:pt x="52" y="49"/>
                  </a:cubicBezTo>
                  <a:cubicBezTo>
                    <a:pt x="59" y="49"/>
                    <a:pt x="59" y="49"/>
                    <a:pt x="59" y="49"/>
                  </a:cubicBezTo>
                  <a:cubicBezTo>
                    <a:pt x="59" y="49"/>
                    <a:pt x="59" y="48"/>
                    <a:pt x="59" y="47"/>
                  </a:cubicBezTo>
                  <a:cubicBezTo>
                    <a:pt x="59" y="47"/>
                    <a:pt x="59" y="46"/>
                    <a:pt x="58" y="46"/>
                  </a:cubicBezTo>
                  <a:cubicBezTo>
                    <a:pt x="58" y="46"/>
                    <a:pt x="58" y="46"/>
                    <a:pt x="58" y="46"/>
                  </a:cubicBezTo>
                  <a:cubicBezTo>
                    <a:pt x="58" y="36"/>
                    <a:pt x="58" y="36"/>
                    <a:pt x="58" y="36"/>
                  </a:cubicBezTo>
                  <a:cubicBezTo>
                    <a:pt x="58" y="36"/>
                    <a:pt x="58" y="36"/>
                    <a:pt x="58" y="36"/>
                  </a:cubicBezTo>
                  <a:cubicBezTo>
                    <a:pt x="58" y="36"/>
                    <a:pt x="59" y="35"/>
                    <a:pt x="59" y="35"/>
                  </a:cubicBezTo>
                  <a:cubicBezTo>
                    <a:pt x="59" y="34"/>
                    <a:pt x="60" y="33"/>
                    <a:pt x="60" y="32"/>
                  </a:cubicBezTo>
                  <a:cubicBezTo>
                    <a:pt x="60" y="30"/>
                    <a:pt x="59" y="29"/>
                    <a:pt x="58" y="28"/>
                  </a:cubicBezTo>
                  <a:cubicBezTo>
                    <a:pt x="58" y="28"/>
                    <a:pt x="58" y="28"/>
                    <a:pt x="58" y="28"/>
                  </a:cubicBezTo>
                  <a:cubicBezTo>
                    <a:pt x="58" y="28"/>
                    <a:pt x="58" y="28"/>
                    <a:pt x="58" y="28"/>
                  </a:cubicBezTo>
                  <a:moveTo>
                    <a:pt x="74" y="38"/>
                  </a:moveTo>
                  <a:cubicBezTo>
                    <a:pt x="85" y="26"/>
                    <a:pt x="85" y="26"/>
                    <a:pt x="85" y="26"/>
                  </a:cubicBezTo>
                  <a:cubicBezTo>
                    <a:pt x="83" y="26"/>
                    <a:pt x="82" y="26"/>
                    <a:pt x="80" y="26"/>
                  </a:cubicBezTo>
                  <a:cubicBezTo>
                    <a:pt x="77" y="26"/>
                    <a:pt x="73" y="26"/>
                    <a:pt x="69" y="26"/>
                  </a:cubicBezTo>
                  <a:cubicBezTo>
                    <a:pt x="68" y="26"/>
                    <a:pt x="66" y="25"/>
                    <a:pt x="65" y="25"/>
                  </a:cubicBezTo>
                  <a:cubicBezTo>
                    <a:pt x="64" y="24"/>
                    <a:pt x="62" y="23"/>
                    <a:pt x="62" y="23"/>
                  </a:cubicBezTo>
                  <a:cubicBezTo>
                    <a:pt x="62" y="24"/>
                    <a:pt x="61" y="26"/>
                    <a:pt x="61" y="27"/>
                  </a:cubicBezTo>
                  <a:cubicBezTo>
                    <a:pt x="61" y="27"/>
                    <a:pt x="63" y="29"/>
                    <a:pt x="63" y="32"/>
                  </a:cubicBezTo>
                  <a:cubicBezTo>
                    <a:pt x="63" y="32"/>
                    <a:pt x="63" y="32"/>
                    <a:pt x="63" y="32"/>
                  </a:cubicBezTo>
                  <a:cubicBezTo>
                    <a:pt x="63" y="33"/>
                    <a:pt x="63" y="35"/>
                    <a:pt x="61" y="37"/>
                  </a:cubicBezTo>
                  <a:cubicBezTo>
                    <a:pt x="62" y="39"/>
                    <a:pt x="62" y="40"/>
                    <a:pt x="63" y="41"/>
                  </a:cubicBezTo>
                  <a:cubicBezTo>
                    <a:pt x="63" y="40"/>
                    <a:pt x="66" y="38"/>
                    <a:pt x="69" y="38"/>
                  </a:cubicBezTo>
                  <a:cubicBezTo>
                    <a:pt x="69" y="38"/>
                    <a:pt x="71" y="38"/>
                    <a:pt x="74" y="38"/>
                  </a:cubicBezTo>
                  <a:moveTo>
                    <a:pt x="125" y="38"/>
                  </a:moveTo>
                  <a:cubicBezTo>
                    <a:pt x="140" y="19"/>
                    <a:pt x="140" y="19"/>
                    <a:pt x="140" y="19"/>
                  </a:cubicBezTo>
                  <a:cubicBezTo>
                    <a:pt x="139" y="19"/>
                    <a:pt x="138" y="19"/>
                    <a:pt x="136" y="20"/>
                  </a:cubicBezTo>
                  <a:cubicBezTo>
                    <a:pt x="135" y="21"/>
                    <a:pt x="134" y="23"/>
                    <a:pt x="134" y="24"/>
                  </a:cubicBezTo>
                  <a:cubicBezTo>
                    <a:pt x="134" y="24"/>
                    <a:pt x="134" y="24"/>
                    <a:pt x="134" y="24"/>
                  </a:cubicBezTo>
                  <a:cubicBezTo>
                    <a:pt x="134" y="24"/>
                    <a:pt x="134" y="24"/>
                    <a:pt x="134" y="24"/>
                  </a:cubicBezTo>
                  <a:cubicBezTo>
                    <a:pt x="134" y="23"/>
                    <a:pt x="133" y="22"/>
                    <a:pt x="132" y="22"/>
                  </a:cubicBezTo>
                  <a:cubicBezTo>
                    <a:pt x="131" y="22"/>
                    <a:pt x="129" y="22"/>
                    <a:pt x="128" y="23"/>
                  </a:cubicBezTo>
                  <a:cubicBezTo>
                    <a:pt x="130" y="26"/>
                    <a:pt x="130" y="27"/>
                    <a:pt x="129" y="28"/>
                  </a:cubicBezTo>
                  <a:cubicBezTo>
                    <a:pt x="128" y="29"/>
                    <a:pt x="127" y="29"/>
                    <a:pt x="126" y="29"/>
                  </a:cubicBezTo>
                  <a:cubicBezTo>
                    <a:pt x="124" y="28"/>
                    <a:pt x="124" y="26"/>
                    <a:pt x="124" y="25"/>
                  </a:cubicBezTo>
                  <a:cubicBezTo>
                    <a:pt x="124" y="26"/>
                    <a:pt x="123" y="26"/>
                    <a:pt x="121" y="26"/>
                  </a:cubicBezTo>
                  <a:cubicBezTo>
                    <a:pt x="121" y="26"/>
                    <a:pt x="120" y="26"/>
                    <a:pt x="119" y="25"/>
                  </a:cubicBezTo>
                  <a:cubicBezTo>
                    <a:pt x="119" y="24"/>
                    <a:pt x="119" y="24"/>
                    <a:pt x="119" y="23"/>
                  </a:cubicBezTo>
                  <a:cubicBezTo>
                    <a:pt x="120" y="21"/>
                    <a:pt x="122" y="21"/>
                    <a:pt x="124" y="21"/>
                  </a:cubicBezTo>
                  <a:cubicBezTo>
                    <a:pt x="124" y="20"/>
                    <a:pt x="124" y="18"/>
                    <a:pt x="122" y="17"/>
                  </a:cubicBezTo>
                  <a:cubicBezTo>
                    <a:pt x="121" y="16"/>
                    <a:pt x="118" y="17"/>
                    <a:pt x="118" y="17"/>
                  </a:cubicBezTo>
                  <a:cubicBezTo>
                    <a:pt x="118" y="17"/>
                    <a:pt x="118" y="17"/>
                    <a:pt x="118" y="17"/>
                  </a:cubicBezTo>
                  <a:cubicBezTo>
                    <a:pt x="118" y="17"/>
                    <a:pt x="118" y="16"/>
                    <a:pt x="118" y="16"/>
                  </a:cubicBezTo>
                  <a:cubicBezTo>
                    <a:pt x="118" y="16"/>
                    <a:pt x="120" y="15"/>
                    <a:pt x="120" y="13"/>
                  </a:cubicBezTo>
                  <a:cubicBezTo>
                    <a:pt x="120" y="12"/>
                    <a:pt x="120" y="10"/>
                    <a:pt x="118" y="8"/>
                  </a:cubicBezTo>
                  <a:cubicBezTo>
                    <a:pt x="118" y="8"/>
                    <a:pt x="118" y="8"/>
                    <a:pt x="118" y="8"/>
                  </a:cubicBezTo>
                  <a:cubicBezTo>
                    <a:pt x="116" y="8"/>
                    <a:pt x="114" y="9"/>
                    <a:pt x="113" y="10"/>
                  </a:cubicBezTo>
                  <a:cubicBezTo>
                    <a:pt x="112" y="12"/>
                    <a:pt x="112" y="14"/>
                    <a:pt x="112" y="14"/>
                  </a:cubicBezTo>
                  <a:cubicBezTo>
                    <a:pt x="113" y="14"/>
                    <a:pt x="112" y="14"/>
                    <a:pt x="112" y="14"/>
                  </a:cubicBezTo>
                  <a:cubicBezTo>
                    <a:pt x="112" y="14"/>
                    <a:pt x="112" y="14"/>
                    <a:pt x="112" y="14"/>
                  </a:cubicBezTo>
                  <a:cubicBezTo>
                    <a:pt x="112" y="14"/>
                    <a:pt x="111" y="11"/>
                    <a:pt x="109" y="11"/>
                  </a:cubicBezTo>
                  <a:cubicBezTo>
                    <a:pt x="107" y="10"/>
                    <a:pt x="105" y="12"/>
                    <a:pt x="105" y="12"/>
                  </a:cubicBezTo>
                  <a:cubicBezTo>
                    <a:pt x="107" y="14"/>
                    <a:pt x="107" y="16"/>
                    <a:pt x="107" y="17"/>
                  </a:cubicBezTo>
                  <a:cubicBezTo>
                    <a:pt x="106" y="18"/>
                    <a:pt x="106" y="19"/>
                    <a:pt x="105" y="19"/>
                  </a:cubicBezTo>
                  <a:cubicBezTo>
                    <a:pt x="104" y="19"/>
                    <a:pt x="103" y="18"/>
                    <a:pt x="103" y="18"/>
                  </a:cubicBezTo>
                  <a:cubicBezTo>
                    <a:pt x="102" y="17"/>
                    <a:pt x="102" y="16"/>
                    <a:pt x="102" y="16"/>
                  </a:cubicBezTo>
                  <a:cubicBezTo>
                    <a:pt x="101" y="16"/>
                    <a:pt x="99" y="17"/>
                    <a:pt x="98" y="16"/>
                  </a:cubicBezTo>
                  <a:cubicBezTo>
                    <a:pt x="97" y="15"/>
                    <a:pt x="96" y="15"/>
                    <a:pt x="96" y="14"/>
                  </a:cubicBezTo>
                  <a:cubicBezTo>
                    <a:pt x="97" y="13"/>
                    <a:pt x="97" y="11"/>
                    <a:pt x="101" y="11"/>
                  </a:cubicBezTo>
                  <a:cubicBezTo>
                    <a:pt x="101" y="10"/>
                    <a:pt x="100" y="8"/>
                    <a:pt x="99" y="7"/>
                  </a:cubicBezTo>
                  <a:cubicBezTo>
                    <a:pt x="98" y="7"/>
                    <a:pt x="97" y="7"/>
                    <a:pt x="96" y="7"/>
                  </a:cubicBezTo>
                  <a:cubicBezTo>
                    <a:pt x="96" y="7"/>
                    <a:pt x="96" y="7"/>
                    <a:pt x="96" y="7"/>
                  </a:cubicBezTo>
                  <a:cubicBezTo>
                    <a:pt x="96" y="7"/>
                    <a:pt x="96" y="7"/>
                    <a:pt x="96" y="7"/>
                  </a:cubicBezTo>
                  <a:cubicBezTo>
                    <a:pt x="96" y="7"/>
                    <a:pt x="98" y="5"/>
                    <a:pt x="98" y="3"/>
                  </a:cubicBezTo>
                  <a:cubicBezTo>
                    <a:pt x="97" y="1"/>
                    <a:pt x="96" y="0"/>
                    <a:pt x="96" y="0"/>
                  </a:cubicBezTo>
                  <a:cubicBezTo>
                    <a:pt x="92" y="23"/>
                    <a:pt x="92" y="23"/>
                    <a:pt x="92" y="23"/>
                  </a:cubicBezTo>
                  <a:cubicBezTo>
                    <a:pt x="102" y="28"/>
                    <a:pt x="102" y="28"/>
                    <a:pt x="102" y="28"/>
                  </a:cubicBezTo>
                  <a:cubicBezTo>
                    <a:pt x="103" y="27"/>
                    <a:pt x="105" y="26"/>
                    <a:pt x="106" y="26"/>
                  </a:cubicBezTo>
                  <a:cubicBezTo>
                    <a:pt x="108" y="24"/>
                    <a:pt x="111" y="25"/>
                    <a:pt x="114" y="26"/>
                  </a:cubicBezTo>
                  <a:cubicBezTo>
                    <a:pt x="118" y="28"/>
                    <a:pt x="119" y="30"/>
                    <a:pt x="119" y="31"/>
                  </a:cubicBezTo>
                  <a:cubicBezTo>
                    <a:pt x="119" y="32"/>
                    <a:pt x="118" y="34"/>
                    <a:pt x="118" y="35"/>
                  </a:cubicBezTo>
                  <a:lnTo>
                    <a:pt x="125" y="38"/>
                  </a:lnTo>
                  <a:close/>
                  <a:moveTo>
                    <a:pt x="180" y="35"/>
                  </a:moveTo>
                  <a:cubicBezTo>
                    <a:pt x="189" y="31"/>
                    <a:pt x="189" y="31"/>
                    <a:pt x="189" y="31"/>
                  </a:cubicBezTo>
                  <a:cubicBezTo>
                    <a:pt x="180" y="27"/>
                    <a:pt x="180" y="27"/>
                    <a:pt x="180" y="27"/>
                  </a:cubicBezTo>
                  <a:cubicBezTo>
                    <a:pt x="175" y="27"/>
                    <a:pt x="166" y="27"/>
                    <a:pt x="154" y="26"/>
                  </a:cubicBezTo>
                  <a:cubicBezTo>
                    <a:pt x="149" y="26"/>
                    <a:pt x="144" y="26"/>
                    <a:pt x="139" y="26"/>
                  </a:cubicBezTo>
                  <a:cubicBezTo>
                    <a:pt x="131" y="36"/>
                    <a:pt x="131" y="36"/>
                    <a:pt x="131" y="36"/>
                  </a:cubicBezTo>
                  <a:cubicBezTo>
                    <a:pt x="144" y="36"/>
                    <a:pt x="144" y="36"/>
                    <a:pt x="144" y="36"/>
                  </a:cubicBezTo>
                  <a:cubicBezTo>
                    <a:pt x="160" y="35"/>
                    <a:pt x="174" y="35"/>
                    <a:pt x="180" y="35"/>
                  </a:cubicBezTo>
                  <a:moveTo>
                    <a:pt x="168" y="86"/>
                  </a:moveTo>
                  <a:cubicBezTo>
                    <a:pt x="168" y="86"/>
                    <a:pt x="168" y="86"/>
                    <a:pt x="168" y="86"/>
                  </a:cubicBezTo>
                  <a:cubicBezTo>
                    <a:pt x="168" y="86"/>
                    <a:pt x="168" y="86"/>
                    <a:pt x="168" y="86"/>
                  </a:cubicBezTo>
                  <a:cubicBezTo>
                    <a:pt x="167" y="85"/>
                    <a:pt x="166" y="85"/>
                    <a:pt x="166" y="85"/>
                  </a:cubicBezTo>
                  <a:cubicBezTo>
                    <a:pt x="159" y="82"/>
                    <a:pt x="154" y="79"/>
                    <a:pt x="151" y="74"/>
                  </a:cubicBezTo>
                  <a:cubicBezTo>
                    <a:pt x="151" y="74"/>
                    <a:pt x="151" y="74"/>
                    <a:pt x="151" y="74"/>
                  </a:cubicBezTo>
                  <a:cubicBezTo>
                    <a:pt x="148" y="69"/>
                    <a:pt x="149" y="58"/>
                    <a:pt x="157" y="54"/>
                  </a:cubicBezTo>
                  <a:cubicBezTo>
                    <a:pt x="157" y="53"/>
                    <a:pt x="157" y="53"/>
                    <a:pt x="157" y="54"/>
                  </a:cubicBezTo>
                  <a:cubicBezTo>
                    <a:pt x="158" y="55"/>
                    <a:pt x="159" y="57"/>
                    <a:pt x="159" y="57"/>
                  </a:cubicBezTo>
                  <a:cubicBezTo>
                    <a:pt x="160" y="57"/>
                    <a:pt x="161" y="57"/>
                    <a:pt x="163" y="57"/>
                  </a:cubicBezTo>
                  <a:cubicBezTo>
                    <a:pt x="164" y="57"/>
                    <a:pt x="165" y="57"/>
                    <a:pt x="166" y="57"/>
                  </a:cubicBezTo>
                  <a:cubicBezTo>
                    <a:pt x="166" y="55"/>
                    <a:pt x="166" y="53"/>
                    <a:pt x="165" y="51"/>
                  </a:cubicBezTo>
                  <a:cubicBezTo>
                    <a:pt x="165" y="51"/>
                    <a:pt x="165" y="51"/>
                    <a:pt x="165" y="51"/>
                  </a:cubicBezTo>
                  <a:cubicBezTo>
                    <a:pt x="165" y="51"/>
                    <a:pt x="165" y="51"/>
                    <a:pt x="166" y="51"/>
                  </a:cubicBezTo>
                  <a:cubicBezTo>
                    <a:pt x="168" y="53"/>
                    <a:pt x="169" y="54"/>
                    <a:pt x="169" y="57"/>
                  </a:cubicBezTo>
                  <a:cubicBezTo>
                    <a:pt x="171" y="57"/>
                    <a:pt x="175" y="57"/>
                    <a:pt x="176" y="57"/>
                  </a:cubicBezTo>
                  <a:cubicBezTo>
                    <a:pt x="176" y="55"/>
                    <a:pt x="176" y="54"/>
                    <a:pt x="175" y="53"/>
                  </a:cubicBezTo>
                  <a:cubicBezTo>
                    <a:pt x="175" y="53"/>
                    <a:pt x="175" y="53"/>
                    <a:pt x="175" y="53"/>
                  </a:cubicBezTo>
                  <a:cubicBezTo>
                    <a:pt x="175" y="53"/>
                    <a:pt x="175" y="53"/>
                    <a:pt x="175" y="53"/>
                  </a:cubicBezTo>
                  <a:cubicBezTo>
                    <a:pt x="183" y="56"/>
                    <a:pt x="185" y="63"/>
                    <a:pt x="185" y="67"/>
                  </a:cubicBezTo>
                  <a:cubicBezTo>
                    <a:pt x="185" y="73"/>
                    <a:pt x="182" y="78"/>
                    <a:pt x="177" y="81"/>
                  </a:cubicBezTo>
                  <a:cubicBezTo>
                    <a:pt x="174" y="83"/>
                    <a:pt x="171" y="85"/>
                    <a:pt x="168" y="86"/>
                  </a:cubicBezTo>
                  <a:moveTo>
                    <a:pt x="91" y="42"/>
                  </a:moveTo>
                  <a:cubicBezTo>
                    <a:pt x="90" y="43"/>
                    <a:pt x="87" y="43"/>
                    <a:pt x="85" y="43"/>
                  </a:cubicBezTo>
                  <a:cubicBezTo>
                    <a:pt x="85" y="43"/>
                    <a:pt x="85" y="43"/>
                    <a:pt x="84" y="43"/>
                  </a:cubicBezTo>
                  <a:cubicBezTo>
                    <a:pt x="84" y="43"/>
                    <a:pt x="84" y="40"/>
                    <a:pt x="84" y="39"/>
                  </a:cubicBezTo>
                  <a:cubicBezTo>
                    <a:pt x="84" y="39"/>
                    <a:pt x="85" y="39"/>
                    <a:pt x="86" y="39"/>
                  </a:cubicBezTo>
                  <a:cubicBezTo>
                    <a:pt x="87" y="39"/>
                    <a:pt x="90" y="40"/>
                    <a:pt x="91" y="42"/>
                  </a:cubicBezTo>
                  <a:cubicBezTo>
                    <a:pt x="91" y="42"/>
                    <a:pt x="91" y="42"/>
                    <a:pt x="91" y="42"/>
                  </a:cubicBezTo>
                  <a:moveTo>
                    <a:pt x="194" y="117"/>
                  </a:moveTo>
                  <a:cubicBezTo>
                    <a:pt x="194" y="117"/>
                    <a:pt x="194" y="117"/>
                    <a:pt x="195" y="117"/>
                  </a:cubicBezTo>
                  <a:cubicBezTo>
                    <a:pt x="195" y="117"/>
                    <a:pt x="195" y="117"/>
                    <a:pt x="195" y="117"/>
                  </a:cubicBezTo>
                  <a:cubicBezTo>
                    <a:pt x="197" y="117"/>
                    <a:pt x="199" y="117"/>
                    <a:pt x="200" y="116"/>
                  </a:cubicBezTo>
                  <a:cubicBezTo>
                    <a:pt x="200" y="116"/>
                    <a:pt x="199" y="110"/>
                    <a:pt x="198" y="108"/>
                  </a:cubicBezTo>
                  <a:cubicBezTo>
                    <a:pt x="196" y="108"/>
                    <a:pt x="193" y="108"/>
                    <a:pt x="191" y="105"/>
                  </a:cubicBezTo>
                  <a:cubicBezTo>
                    <a:pt x="191" y="104"/>
                    <a:pt x="190" y="104"/>
                    <a:pt x="190" y="103"/>
                  </a:cubicBezTo>
                  <a:cubicBezTo>
                    <a:pt x="186" y="98"/>
                    <a:pt x="181" y="93"/>
                    <a:pt x="174" y="89"/>
                  </a:cubicBezTo>
                  <a:cubicBezTo>
                    <a:pt x="174" y="89"/>
                    <a:pt x="174" y="89"/>
                    <a:pt x="174" y="89"/>
                  </a:cubicBezTo>
                  <a:cubicBezTo>
                    <a:pt x="174" y="89"/>
                    <a:pt x="174" y="89"/>
                    <a:pt x="174" y="89"/>
                  </a:cubicBezTo>
                  <a:cubicBezTo>
                    <a:pt x="184" y="84"/>
                    <a:pt x="187" y="79"/>
                    <a:pt x="189" y="77"/>
                  </a:cubicBezTo>
                  <a:cubicBezTo>
                    <a:pt x="190" y="74"/>
                    <a:pt x="192" y="67"/>
                    <a:pt x="190" y="61"/>
                  </a:cubicBezTo>
                  <a:cubicBezTo>
                    <a:pt x="189" y="55"/>
                    <a:pt x="186" y="51"/>
                    <a:pt x="180" y="48"/>
                  </a:cubicBezTo>
                  <a:cubicBezTo>
                    <a:pt x="170" y="43"/>
                    <a:pt x="160" y="45"/>
                    <a:pt x="155" y="47"/>
                  </a:cubicBezTo>
                  <a:cubicBezTo>
                    <a:pt x="146" y="52"/>
                    <a:pt x="141" y="61"/>
                    <a:pt x="143" y="71"/>
                  </a:cubicBezTo>
                  <a:cubicBezTo>
                    <a:pt x="145" y="82"/>
                    <a:pt x="152" y="85"/>
                    <a:pt x="160" y="89"/>
                  </a:cubicBezTo>
                  <a:cubicBezTo>
                    <a:pt x="160" y="89"/>
                    <a:pt x="160" y="89"/>
                    <a:pt x="160" y="89"/>
                  </a:cubicBezTo>
                  <a:cubicBezTo>
                    <a:pt x="160" y="89"/>
                    <a:pt x="160" y="89"/>
                    <a:pt x="160" y="89"/>
                  </a:cubicBezTo>
                  <a:cubicBezTo>
                    <a:pt x="153" y="93"/>
                    <a:pt x="149" y="97"/>
                    <a:pt x="149" y="105"/>
                  </a:cubicBezTo>
                  <a:cubicBezTo>
                    <a:pt x="149" y="106"/>
                    <a:pt x="149" y="108"/>
                    <a:pt x="150" y="110"/>
                  </a:cubicBezTo>
                  <a:cubicBezTo>
                    <a:pt x="151" y="113"/>
                    <a:pt x="152" y="117"/>
                    <a:pt x="151" y="123"/>
                  </a:cubicBezTo>
                  <a:cubicBezTo>
                    <a:pt x="151" y="123"/>
                    <a:pt x="156" y="121"/>
                    <a:pt x="156" y="120"/>
                  </a:cubicBezTo>
                  <a:cubicBezTo>
                    <a:pt x="158" y="116"/>
                    <a:pt x="158" y="109"/>
                    <a:pt x="158" y="109"/>
                  </a:cubicBezTo>
                  <a:cubicBezTo>
                    <a:pt x="158" y="109"/>
                    <a:pt x="158" y="109"/>
                    <a:pt x="158" y="109"/>
                  </a:cubicBezTo>
                  <a:cubicBezTo>
                    <a:pt x="158" y="109"/>
                    <a:pt x="158" y="109"/>
                    <a:pt x="158" y="109"/>
                  </a:cubicBezTo>
                  <a:cubicBezTo>
                    <a:pt x="160" y="111"/>
                    <a:pt x="160" y="115"/>
                    <a:pt x="160" y="118"/>
                  </a:cubicBezTo>
                  <a:cubicBezTo>
                    <a:pt x="161" y="117"/>
                    <a:pt x="163" y="116"/>
                    <a:pt x="164" y="115"/>
                  </a:cubicBezTo>
                  <a:cubicBezTo>
                    <a:pt x="165" y="109"/>
                    <a:pt x="164" y="105"/>
                    <a:pt x="163" y="102"/>
                  </a:cubicBezTo>
                  <a:cubicBezTo>
                    <a:pt x="163" y="102"/>
                    <a:pt x="162" y="102"/>
                    <a:pt x="162" y="101"/>
                  </a:cubicBezTo>
                  <a:cubicBezTo>
                    <a:pt x="161" y="98"/>
                    <a:pt x="164" y="94"/>
                    <a:pt x="166" y="93"/>
                  </a:cubicBezTo>
                  <a:cubicBezTo>
                    <a:pt x="167" y="93"/>
                    <a:pt x="167" y="93"/>
                    <a:pt x="167" y="93"/>
                  </a:cubicBezTo>
                  <a:cubicBezTo>
                    <a:pt x="169" y="94"/>
                    <a:pt x="171" y="95"/>
                    <a:pt x="172" y="96"/>
                  </a:cubicBezTo>
                  <a:cubicBezTo>
                    <a:pt x="175" y="98"/>
                    <a:pt x="182" y="103"/>
                    <a:pt x="185" y="110"/>
                  </a:cubicBezTo>
                  <a:cubicBezTo>
                    <a:pt x="189" y="120"/>
                    <a:pt x="187" y="126"/>
                    <a:pt x="185" y="130"/>
                  </a:cubicBezTo>
                  <a:cubicBezTo>
                    <a:pt x="181" y="135"/>
                    <a:pt x="178" y="138"/>
                    <a:pt x="172" y="138"/>
                  </a:cubicBezTo>
                  <a:cubicBezTo>
                    <a:pt x="172" y="138"/>
                    <a:pt x="172" y="138"/>
                    <a:pt x="172" y="138"/>
                  </a:cubicBezTo>
                  <a:cubicBezTo>
                    <a:pt x="172" y="138"/>
                    <a:pt x="172" y="138"/>
                    <a:pt x="172" y="138"/>
                  </a:cubicBezTo>
                  <a:cubicBezTo>
                    <a:pt x="170" y="138"/>
                    <a:pt x="169" y="138"/>
                    <a:pt x="167" y="138"/>
                  </a:cubicBezTo>
                  <a:cubicBezTo>
                    <a:pt x="166" y="138"/>
                    <a:pt x="164" y="138"/>
                    <a:pt x="163" y="137"/>
                  </a:cubicBezTo>
                  <a:cubicBezTo>
                    <a:pt x="162" y="137"/>
                    <a:pt x="161" y="137"/>
                    <a:pt x="160" y="136"/>
                  </a:cubicBezTo>
                  <a:cubicBezTo>
                    <a:pt x="160" y="136"/>
                    <a:pt x="160" y="136"/>
                    <a:pt x="160" y="136"/>
                  </a:cubicBezTo>
                  <a:cubicBezTo>
                    <a:pt x="160" y="136"/>
                    <a:pt x="160" y="136"/>
                    <a:pt x="159" y="136"/>
                  </a:cubicBezTo>
                  <a:cubicBezTo>
                    <a:pt x="159" y="136"/>
                    <a:pt x="159" y="136"/>
                    <a:pt x="159" y="136"/>
                  </a:cubicBezTo>
                  <a:cubicBezTo>
                    <a:pt x="159" y="136"/>
                    <a:pt x="159" y="136"/>
                    <a:pt x="159" y="136"/>
                  </a:cubicBezTo>
                  <a:cubicBezTo>
                    <a:pt x="159" y="136"/>
                    <a:pt x="159" y="136"/>
                    <a:pt x="159" y="136"/>
                  </a:cubicBezTo>
                  <a:cubicBezTo>
                    <a:pt x="156" y="134"/>
                    <a:pt x="147" y="129"/>
                    <a:pt x="138" y="120"/>
                  </a:cubicBezTo>
                  <a:cubicBezTo>
                    <a:pt x="133" y="114"/>
                    <a:pt x="129" y="109"/>
                    <a:pt x="126" y="106"/>
                  </a:cubicBezTo>
                  <a:cubicBezTo>
                    <a:pt x="125" y="104"/>
                    <a:pt x="125" y="104"/>
                    <a:pt x="125" y="104"/>
                  </a:cubicBezTo>
                  <a:cubicBezTo>
                    <a:pt x="125" y="104"/>
                    <a:pt x="125" y="104"/>
                    <a:pt x="125" y="104"/>
                  </a:cubicBezTo>
                  <a:cubicBezTo>
                    <a:pt x="125" y="104"/>
                    <a:pt x="125" y="104"/>
                    <a:pt x="125" y="104"/>
                  </a:cubicBezTo>
                  <a:cubicBezTo>
                    <a:pt x="129" y="106"/>
                    <a:pt x="133" y="105"/>
                    <a:pt x="134" y="105"/>
                  </a:cubicBezTo>
                  <a:cubicBezTo>
                    <a:pt x="134" y="105"/>
                    <a:pt x="134" y="102"/>
                    <a:pt x="134" y="100"/>
                  </a:cubicBezTo>
                  <a:cubicBezTo>
                    <a:pt x="134" y="94"/>
                    <a:pt x="134" y="94"/>
                    <a:pt x="134" y="94"/>
                  </a:cubicBezTo>
                  <a:cubicBezTo>
                    <a:pt x="134" y="94"/>
                    <a:pt x="134" y="92"/>
                    <a:pt x="134" y="90"/>
                  </a:cubicBezTo>
                  <a:cubicBezTo>
                    <a:pt x="133" y="90"/>
                    <a:pt x="123" y="89"/>
                    <a:pt x="121" y="84"/>
                  </a:cubicBezTo>
                  <a:cubicBezTo>
                    <a:pt x="121" y="84"/>
                    <a:pt x="121" y="84"/>
                    <a:pt x="121" y="84"/>
                  </a:cubicBezTo>
                  <a:cubicBezTo>
                    <a:pt x="121" y="84"/>
                    <a:pt x="121" y="84"/>
                    <a:pt x="121" y="84"/>
                  </a:cubicBezTo>
                  <a:cubicBezTo>
                    <a:pt x="121" y="84"/>
                    <a:pt x="124" y="85"/>
                    <a:pt x="127" y="86"/>
                  </a:cubicBezTo>
                  <a:cubicBezTo>
                    <a:pt x="130" y="86"/>
                    <a:pt x="134" y="85"/>
                    <a:pt x="135" y="85"/>
                  </a:cubicBezTo>
                  <a:cubicBezTo>
                    <a:pt x="135" y="84"/>
                    <a:pt x="135" y="78"/>
                    <a:pt x="135" y="75"/>
                  </a:cubicBezTo>
                  <a:cubicBezTo>
                    <a:pt x="135" y="75"/>
                    <a:pt x="135" y="72"/>
                    <a:pt x="135" y="71"/>
                  </a:cubicBezTo>
                  <a:cubicBezTo>
                    <a:pt x="134" y="71"/>
                    <a:pt x="131" y="71"/>
                    <a:pt x="128" y="70"/>
                  </a:cubicBezTo>
                  <a:cubicBezTo>
                    <a:pt x="126" y="70"/>
                    <a:pt x="122" y="68"/>
                    <a:pt x="121" y="65"/>
                  </a:cubicBezTo>
                  <a:cubicBezTo>
                    <a:pt x="121" y="65"/>
                    <a:pt x="121" y="65"/>
                    <a:pt x="121" y="65"/>
                  </a:cubicBezTo>
                  <a:cubicBezTo>
                    <a:pt x="121" y="65"/>
                    <a:pt x="121" y="65"/>
                    <a:pt x="121" y="65"/>
                  </a:cubicBezTo>
                  <a:cubicBezTo>
                    <a:pt x="121" y="65"/>
                    <a:pt x="123" y="66"/>
                    <a:pt x="127" y="66"/>
                  </a:cubicBezTo>
                  <a:cubicBezTo>
                    <a:pt x="131" y="67"/>
                    <a:pt x="136" y="66"/>
                    <a:pt x="136" y="66"/>
                  </a:cubicBezTo>
                  <a:cubicBezTo>
                    <a:pt x="136" y="63"/>
                    <a:pt x="136" y="56"/>
                    <a:pt x="136" y="56"/>
                  </a:cubicBezTo>
                  <a:cubicBezTo>
                    <a:pt x="136" y="54"/>
                    <a:pt x="136" y="52"/>
                    <a:pt x="136" y="51"/>
                  </a:cubicBezTo>
                  <a:cubicBezTo>
                    <a:pt x="135" y="52"/>
                    <a:pt x="128" y="51"/>
                    <a:pt x="123" y="46"/>
                  </a:cubicBezTo>
                  <a:cubicBezTo>
                    <a:pt x="123" y="46"/>
                    <a:pt x="121" y="44"/>
                    <a:pt x="123" y="41"/>
                  </a:cubicBezTo>
                  <a:cubicBezTo>
                    <a:pt x="112" y="36"/>
                    <a:pt x="112" y="36"/>
                    <a:pt x="112" y="36"/>
                  </a:cubicBezTo>
                  <a:cubicBezTo>
                    <a:pt x="112" y="36"/>
                    <a:pt x="112" y="36"/>
                    <a:pt x="112" y="36"/>
                  </a:cubicBezTo>
                  <a:cubicBezTo>
                    <a:pt x="113" y="36"/>
                    <a:pt x="115" y="34"/>
                    <a:pt x="115" y="32"/>
                  </a:cubicBezTo>
                  <a:cubicBezTo>
                    <a:pt x="115" y="31"/>
                    <a:pt x="114" y="30"/>
                    <a:pt x="114" y="30"/>
                  </a:cubicBezTo>
                  <a:cubicBezTo>
                    <a:pt x="113" y="29"/>
                    <a:pt x="110" y="28"/>
                    <a:pt x="108" y="29"/>
                  </a:cubicBezTo>
                  <a:cubicBezTo>
                    <a:pt x="105" y="29"/>
                    <a:pt x="103" y="32"/>
                    <a:pt x="103" y="32"/>
                  </a:cubicBezTo>
                  <a:cubicBezTo>
                    <a:pt x="103" y="32"/>
                    <a:pt x="103" y="32"/>
                    <a:pt x="103" y="32"/>
                  </a:cubicBezTo>
                  <a:cubicBezTo>
                    <a:pt x="90" y="26"/>
                    <a:pt x="90" y="26"/>
                    <a:pt x="90" y="26"/>
                  </a:cubicBezTo>
                  <a:cubicBezTo>
                    <a:pt x="79" y="37"/>
                    <a:pt x="79" y="37"/>
                    <a:pt x="79" y="37"/>
                  </a:cubicBezTo>
                  <a:cubicBezTo>
                    <a:pt x="79" y="37"/>
                    <a:pt x="79" y="38"/>
                    <a:pt x="79" y="39"/>
                  </a:cubicBezTo>
                  <a:cubicBezTo>
                    <a:pt x="79" y="40"/>
                    <a:pt x="79" y="40"/>
                    <a:pt x="79" y="40"/>
                  </a:cubicBezTo>
                  <a:cubicBezTo>
                    <a:pt x="79" y="40"/>
                    <a:pt x="79" y="41"/>
                    <a:pt x="78" y="41"/>
                  </a:cubicBezTo>
                  <a:cubicBezTo>
                    <a:pt x="78" y="42"/>
                    <a:pt x="77" y="42"/>
                    <a:pt x="77" y="43"/>
                  </a:cubicBezTo>
                  <a:cubicBezTo>
                    <a:pt x="76" y="44"/>
                    <a:pt x="76" y="44"/>
                    <a:pt x="75" y="45"/>
                  </a:cubicBezTo>
                  <a:cubicBezTo>
                    <a:pt x="74" y="46"/>
                    <a:pt x="74" y="47"/>
                    <a:pt x="73" y="47"/>
                  </a:cubicBezTo>
                  <a:cubicBezTo>
                    <a:pt x="72" y="49"/>
                    <a:pt x="72" y="50"/>
                    <a:pt x="72" y="51"/>
                  </a:cubicBezTo>
                  <a:cubicBezTo>
                    <a:pt x="72" y="51"/>
                    <a:pt x="72" y="51"/>
                    <a:pt x="72" y="51"/>
                  </a:cubicBezTo>
                  <a:cubicBezTo>
                    <a:pt x="72" y="52"/>
                    <a:pt x="70" y="54"/>
                    <a:pt x="75" y="58"/>
                  </a:cubicBezTo>
                  <a:cubicBezTo>
                    <a:pt x="75" y="58"/>
                    <a:pt x="75" y="58"/>
                    <a:pt x="75" y="58"/>
                  </a:cubicBezTo>
                  <a:cubicBezTo>
                    <a:pt x="75" y="58"/>
                    <a:pt x="75" y="58"/>
                    <a:pt x="75" y="58"/>
                  </a:cubicBezTo>
                  <a:cubicBezTo>
                    <a:pt x="76" y="58"/>
                    <a:pt x="76" y="58"/>
                    <a:pt x="76" y="58"/>
                  </a:cubicBezTo>
                  <a:cubicBezTo>
                    <a:pt x="76" y="58"/>
                    <a:pt x="76" y="58"/>
                    <a:pt x="76" y="58"/>
                  </a:cubicBezTo>
                  <a:cubicBezTo>
                    <a:pt x="76" y="58"/>
                    <a:pt x="76" y="58"/>
                    <a:pt x="76" y="58"/>
                  </a:cubicBezTo>
                  <a:cubicBezTo>
                    <a:pt x="76" y="58"/>
                    <a:pt x="76" y="58"/>
                    <a:pt x="76" y="58"/>
                  </a:cubicBezTo>
                  <a:cubicBezTo>
                    <a:pt x="77" y="58"/>
                    <a:pt x="77" y="59"/>
                    <a:pt x="78" y="60"/>
                  </a:cubicBezTo>
                  <a:cubicBezTo>
                    <a:pt x="78" y="59"/>
                    <a:pt x="79" y="58"/>
                    <a:pt x="80" y="57"/>
                  </a:cubicBezTo>
                  <a:cubicBezTo>
                    <a:pt x="81" y="55"/>
                    <a:pt x="82" y="54"/>
                    <a:pt x="84" y="53"/>
                  </a:cubicBezTo>
                  <a:cubicBezTo>
                    <a:pt x="85" y="52"/>
                    <a:pt x="87" y="51"/>
                    <a:pt x="89" y="51"/>
                  </a:cubicBezTo>
                  <a:cubicBezTo>
                    <a:pt x="91" y="51"/>
                    <a:pt x="92" y="52"/>
                    <a:pt x="93" y="53"/>
                  </a:cubicBezTo>
                  <a:cubicBezTo>
                    <a:pt x="95" y="55"/>
                    <a:pt x="95" y="59"/>
                    <a:pt x="95" y="61"/>
                  </a:cubicBezTo>
                  <a:cubicBezTo>
                    <a:pt x="95" y="61"/>
                    <a:pt x="95" y="61"/>
                    <a:pt x="95" y="61"/>
                  </a:cubicBezTo>
                  <a:cubicBezTo>
                    <a:pt x="95" y="61"/>
                    <a:pt x="95" y="61"/>
                    <a:pt x="95" y="61"/>
                  </a:cubicBezTo>
                  <a:cubicBezTo>
                    <a:pt x="94" y="61"/>
                    <a:pt x="93" y="60"/>
                    <a:pt x="93" y="60"/>
                  </a:cubicBezTo>
                  <a:cubicBezTo>
                    <a:pt x="92" y="59"/>
                    <a:pt x="87" y="57"/>
                    <a:pt x="82" y="60"/>
                  </a:cubicBezTo>
                  <a:cubicBezTo>
                    <a:pt x="81" y="60"/>
                    <a:pt x="81" y="60"/>
                    <a:pt x="81" y="60"/>
                  </a:cubicBezTo>
                  <a:cubicBezTo>
                    <a:pt x="79" y="61"/>
                    <a:pt x="76" y="62"/>
                    <a:pt x="71" y="64"/>
                  </a:cubicBezTo>
                  <a:cubicBezTo>
                    <a:pt x="69" y="64"/>
                    <a:pt x="67" y="64"/>
                    <a:pt x="66" y="64"/>
                  </a:cubicBezTo>
                  <a:cubicBezTo>
                    <a:pt x="66" y="63"/>
                    <a:pt x="65" y="63"/>
                    <a:pt x="65" y="62"/>
                  </a:cubicBezTo>
                  <a:cubicBezTo>
                    <a:pt x="65" y="60"/>
                    <a:pt x="65" y="59"/>
                    <a:pt x="65" y="58"/>
                  </a:cubicBezTo>
                  <a:cubicBezTo>
                    <a:pt x="64" y="58"/>
                    <a:pt x="62" y="59"/>
                    <a:pt x="61" y="62"/>
                  </a:cubicBezTo>
                  <a:cubicBezTo>
                    <a:pt x="61" y="63"/>
                    <a:pt x="61" y="65"/>
                    <a:pt x="62" y="66"/>
                  </a:cubicBezTo>
                  <a:cubicBezTo>
                    <a:pt x="62" y="67"/>
                    <a:pt x="63" y="68"/>
                    <a:pt x="65" y="69"/>
                  </a:cubicBezTo>
                  <a:cubicBezTo>
                    <a:pt x="67" y="69"/>
                    <a:pt x="70" y="68"/>
                    <a:pt x="75" y="65"/>
                  </a:cubicBezTo>
                  <a:cubicBezTo>
                    <a:pt x="78" y="64"/>
                    <a:pt x="79" y="63"/>
                    <a:pt x="81" y="63"/>
                  </a:cubicBezTo>
                  <a:cubicBezTo>
                    <a:pt x="84" y="61"/>
                    <a:pt x="86" y="61"/>
                    <a:pt x="89" y="63"/>
                  </a:cubicBezTo>
                  <a:cubicBezTo>
                    <a:pt x="92" y="64"/>
                    <a:pt x="93" y="65"/>
                    <a:pt x="93" y="65"/>
                  </a:cubicBezTo>
                  <a:cubicBezTo>
                    <a:pt x="93" y="65"/>
                    <a:pt x="93" y="65"/>
                    <a:pt x="93" y="66"/>
                  </a:cubicBezTo>
                  <a:cubicBezTo>
                    <a:pt x="93" y="66"/>
                    <a:pt x="92" y="68"/>
                    <a:pt x="88" y="69"/>
                  </a:cubicBezTo>
                  <a:cubicBezTo>
                    <a:pt x="85" y="69"/>
                    <a:pt x="83" y="67"/>
                    <a:pt x="81" y="66"/>
                  </a:cubicBezTo>
                  <a:cubicBezTo>
                    <a:pt x="81" y="66"/>
                    <a:pt x="81" y="67"/>
                    <a:pt x="81" y="68"/>
                  </a:cubicBezTo>
                  <a:cubicBezTo>
                    <a:pt x="80" y="69"/>
                    <a:pt x="80" y="69"/>
                    <a:pt x="80" y="70"/>
                  </a:cubicBezTo>
                  <a:cubicBezTo>
                    <a:pt x="80" y="70"/>
                    <a:pt x="81" y="71"/>
                    <a:pt x="80" y="72"/>
                  </a:cubicBezTo>
                  <a:cubicBezTo>
                    <a:pt x="80" y="73"/>
                    <a:pt x="78" y="74"/>
                    <a:pt x="77" y="75"/>
                  </a:cubicBezTo>
                  <a:cubicBezTo>
                    <a:pt x="76" y="75"/>
                    <a:pt x="76" y="75"/>
                    <a:pt x="76" y="75"/>
                  </a:cubicBezTo>
                  <a:cubicBezTo>
                    <a:pt x="75" y="76"/>
                    <a:pt x="72" y="77"/>
                    <a:pt x="70" y="78"/>
                  </a:cubicBezTo>
                  <a:cubicBezTo>
                    <a:pt x="71" y="79"/>
                    <a:pt x="72" y="82"/>
                    <a:pt x="73" y="83"/>
                  </a:cubicBezTo>
                  <a:cubicBezTo>
                    <a:pt x="73" y="83"/>
                    <a:pt x="73" y="83"/>
                    <a:pt x="73" y="84"/>
                  </a:cubicBezTo>
                  <a:cubicBezTo>
                    <a:pt x="74" y="86"/>
                    <a:pt x="76" y="89"/>
                    <a:pt x="77" y="90"/>
                  </a:cubicBezTo>
                  <a:cubicBezTo>
                    <a:pt x="78" y="90"/>
                    <a:pt x="81" y="89"/>
                    <a:pt x="83" y="88"/>
                  </a:cubicBezTo>
                  <a:cubicBezTo>
                    <a:pt x="86" y="86"/>
                    <a:pt x="88" y="85"/>
                    <a:pt x="88" y="83"/>
                  </a:cubicBezTo>
                  <a:cubicBezTo>
                    <a:pt x="88" y="83"/>
                    <a:pt x="88" y="83"/>
                    <a:pt x="89" y="83"/>
                  </a:cubicBezTo>
                  <a:cubicBezTo>
                    <a:pt x="89" y="83"/>
                    <a:pt x="89" y="83"/>
                    <a:pt x="89" y="84"/>
                  </a:cubicBezTo>
                  <a:cubicBezTo>
                    <a:pt x="85" y="92"/>
                    <a:pt x="82" y="95"/>
                    <a:pt x="80" y="96"/>
                  </a:cubicBezTo>
                  <a:cubicBezTo>
                    <a:pt x="79" y="96"/>
                    <a:pt x="78" y="97"/>
                    <a:pt x="77" y="98"/>
                  </a:cubicBezTo>
                  <a:cubicBezTo>
                    <a:pt x="68" y="104"/>
                    <a:pt x="52" y="115"/>
                    <a:pt x="36" y="117"/>
                  </a:cubicBezTo>
                  <a:cubicBezTo>
                    <a:pt x="31" y="117"/>
                    <a:pt x="23" y="110"/>
                    <a:pt x="21" y="107"/>
                  </a:cubicBezTo>
                  <a:cubicBezTo>
                    <a:pt x="21" y="107"/>
                    <a:pt x="20" y="106"/>
                    <a:pt x="20" y="106"/>
                  </a:cubicBezTo>
                  <a:cubicBezTo>
                    <a:pt x="18" y="106"/>
                    <a:pt x="17" y="108"/>
                    <a:pt x="17" y="108"/>
                  </a:cubicBezTo>
                  <a:cubicBezTo>
                    <a:pt x="17" y="108"/>
                    <a:pt x="16" y="108"/>
                    <a:pt x="16" y="108"/>
                  </a:cubicBezTo>
                  <a:cubicBezTo>
                    <a:pt x="16" y="108"/>
                    <a:pt x="10" y="107"/>
                    <a:pt x="7" y="111"/>
                  </a:cubicBezTo>
                  <a:cubicBezTo>
                    <a:pt x="7" y="111"/>
                    <a:pt x="8" y="111"/>
                    <a:pt x="8" y="111"/>
                  </a:cubicBezTo>
                  <a:cubicBezTo>
                    <a:pt x="10" y="111"/>
                    <a:pt x="11" y="111"/>
                    <a:pt x="13" y="111"/>
                  </a:cubicBezTo>
                  <a:cubicBezTo>
                    <a:pt x="13" y="111"/>
                    <a:pt x="14" y="111"/>
                    <a:pt x="14" y="112"/>
                  </a:cubicBezTo>
                  <a:cubicBezTo>
                    <a:pt x="14" y="112"/>
                    <a:pt x="14" y="112"/>
                    <a:pt x="13" y="113"/>
                  </a:cubicBezTo>
                  <a:cubicBezTo>
                    <a:pt x="13" y="113"/>
                    <a:pt x="12" y="114"/>
                    <a:pt x="12" y="114"/>
                  </a:cubicBezTo>
                  <a:cubicBezTo>
                    <a:pt x="12" y="116"/>
                    <a:pt x="18" y="118"/>
                    <a:pt x="21" y="119"/>
                  </a:cubicBezTo>
                  <a:cubicBezTo>
                    <a:pt x="22" y="119"/>
                    <a:pt x="22" y="119"/>
                    <a:pt x="23" y="119"/>
                  </a:cubicBezTo>
                  <a:cubicBezTo>
                    <a:pt x="23" y="119"/>
                    <a:pt x="24" y="120"/>
                    <a:pt x="23" y="120"/>
                  </a:cubicBezTo>
                  <a:cubicBezTo>
                    <a:pt x="23" y="121"/>
                    <a:pt x="23" y="121"/>
                    <a:pt x="23" y="121"/>
                  </a:cubicBezTo>
                  <a:cubicBezTo>
                    <a:pt x="19" y="121"/>
                    <a:pt x="16" y="119"/>
                    <a:pt x="14" y="118"/>
                  </a:cubicBezTo>
                  <a:cubicBezTo>
                    <a:pt x="13" y="118"/>
                    <a:pt x="12" y="118"/>
                    <a:pt x="12" y="117"/>
                  </a:cubicBezTo>
                  <a:cubicBezTo>
                    <a:pt x="9" y="117"/>
                    <a:pt x="8" y="117"/>
                    <a:pt x="7" y="117"/>
                  </a:cubicBezTo>
                  <a:cubicBezTo>
                    <a:pt x="6" y="118"/>
                    <a:pt x="6" y="118"/>
                    <a:pt x="6" y="119"/>
                  </a:cubicBezTo>
                  <a:cubicBezTo>
                    <a:pt x="6" y="119"/>
                    <a:pt x="5" y="120"/>
                    <a:pt x="5" y="120"/>
                  </a:cubicBezTo>
                  <a:cubicBezTo>
                    <a:pt x="3" y="121"/>
                    <a:pt x="0" y="122"/>
                    <a:pt x="0" y="128"/>
                  </a:cubicBezTo>
                  <a:cubicBezTo>
                    <a:pt x="0" y="128"/>
                    <a:pt x="1" y="127"/>
                    <a:pt x="1" y="127"/>
                  </a:cubicBezTo>
                  <a:cubicBezTo>
                    <a:pt x="3" y="125"/>
                    <a:pt x="4" y="123"/>
                    <a:pt x="5" y="124"/>
                  </a:cubicBezTo>
                  <a:cubicBezTo>
                    <a:pt x="5" y="124"/>
                    <a:pt x="6" y="124"/>
                    <a:pt x="6" y="124"/>
                  </a:cubicBezTo>
                  <a:cubicBezTo>
                    <a:pt x="6" y="129"/>
                    <a:pt x="12" y="128"/>
                    <a:pt x="16" y="127"/>
                  </a:cubicBezTo>
                  <a:cubicBezTo>
                    <a:pt x="19" y="127"/>
                    <a:pt x="21" y="127"/>
                    <a:pt x="22" y="127"/>
                  </a:cubicBezTo>
                  <a:cubicBezTo>
                    <a:pt x="22" y="128"/>
                    <a:pt x="22" y="128"/>
                    <a:pt x="22" y="128"/>
                  </a:cubicBezTo>
                  <a:cubicBezTo>
                    <a:pt x="22" y="128"/>
                    <a:pt x="21" y="129"/>
                    <a:pt x="19" y="129"/>
                  </a:cubicBezTo>
                  <a:cubicBezTo>
                    <a:pt x="16" y="129"/>
                    <a:pt x="12" y="130"/>
                    <a:pt x="11" y="132"/>
                  </a:cubicBezTo>
                  <a:cubicBezTo>
                    <a:pt x="11" y="132"/>
                    <a:pt x="11" y="133"/>
                    <a:pt x="11" y="133"/>
                  </a:cubicBezTo>
                  <a:cubicBezTo>
                    <a:pt x="11" y="133"/>
                    <a:pt x="11" y="134"/>
                    <a:pt x="11" y="134"/>
                  </a:cubicBezTo>
                  <a:cubicBezTo>
                    <a:pt x="9" y="136"/>
                    <a:pt x="6" y="139"/>
                    <a:pt x="10" y="143"/>
                  </a:cubicBezTo>
                  <a:cubicBezTo>
                    <a:pt x="10" y="142"/>
                    <a:pt x="11" y="140"/>
                    <a:pt x="12" y="138"/>
                  </a:cubicBezTo>
                  <a:cubicBezTo>
                    <a:pt x="13" y="138"/>
                    <a:pt x="14" y="137"/>
                    <a:pt x="14" y="138"/>
                  </a:cubicBezTo>
                  <a:cubicBezTo>
                    <a:pt x="15" y="138"/>
                    <a:pt x="16" y="138"/>
                    <a:pt x="17" y="138"/>
                  </a:cubicBezTo>
                  <a:cubicBezTo>
                    <a:pt x="19" y="139"/>
                    <a:pt x="20" y="140"/>
                    <a:pt x="23" y="138"/>
                  </a:cubicBezTo>
                  <a:cubicBezTo>
                    <a:pt x="23" y="138"/>
                    <a:pt x="23" y="137"/>
                    <a:pt x="23" y="137"/>
                  </a:cubicBezTo>
                  <a:cubicBezTo>
                    <a:pt x="24" y="136"/>
                    <a:pt x="26" y="135"/>
                    <a:pt x="30" y="134"/>
                  </a:cubicBezTo>
                  <a:cubicBezTo>
                    <a:pt x="30" y="134"/>
                    <a:pt x="30" y="134"/>
                    <a:pt x="30" y="134"/>
                  </a:cubicBezTo>
                  <a:cubicBezTo>
                    <a:pt x="30" y="134"/>
                    <a:pt x="30" y="134"/>
                    <a:pt x="31" y="135"/>
                  </a:cubicBezTo>
                  <a:cubicBezTo>
                    <a:pt x="31" y="135"/>
                    <a:pt x="31" y="136"/>
                    <a:pt x="31" y="137"/>
                  </a:cubicBezTo>
                  <a:cubicBezTo>
                    <a:pt x="31" y="137"/>
                    <a:pt x="32" y="137"/>
                    <a:pt x="32" y="137"/>
                  </a:cubicBezTo>
                  <a:cubicBezTo>
                    <a:pt x="33" y="138"/>
                    <a:pt x="33" y="138"/>
                    <a:pt x="33" y="138"/>
                  </a:cubicBezTo>
                  <a:cubicBezTo>
                    <a:pt x="33" y="140"/>
                    <a:pt x="31" y="142"/>
                    <a:pt x="31" y="143"/>
                  </a:cubicBezTo>
                  <a:cubicBezTo>
                    <a:pt x="31" y="143"/>
                    <a:pt x="31" y="143"/>
                    <a:pt x="31" y="143"/>
                  </a:cubicBezTo>
                  <a:cubicBezTo>
                    <a:pt x="31" y="143"/>
                    <a:pt x="32" y="143"/>
                    <a:pt x="32" y="143"/>
                  </a:cubicBezTo>
                  <a:cubicBezTo>
                    <a:pt x="34" y="142"/>
                    <a:pt x="35" y="141"/>
                    <a:pt x="37" y="139"/>
                  </a:cubicBezTo>
                  <a:cubicBezTo>
                    <a:pt x="37" y="138"/>
                    <a:pt x="38" y="138"/>
                    <a:pt x="38" y="138"/>
                  </a:cubicBezTo>
                  <a:cubicBezTo>
                    <a:pt x="39" y="138"/>
                    <a:pt x="39" y="138"/>
                    <a:pt x="39" y="138"/>
                  </a:cubicBezTo>
                  <a:cubicBezTo>
                    <a:pt x="42" y="138"/>
                    <a:pt x="41" y="137"/>
                    <a:pt x="41" y="135"/>
                  </a:cubicBezTo>
                  <a:cubicBezTo>
                    <a:pt x="41" y="134"/>
                    <a:pt x="41" y="133"/>
                    <a:pt x="42" y="132"/>
                  </a:cubicBezTo>
                  <a:cubicBezTo>
                    <a:pt x="45" y="129"/>
                    <a:pt x="49" y="127"/>
                    <a:pt x="52" y="126"/>
                  </a:cubicBezTo>
                  <a:cubicBezTo>
                    <a:pt x="52" y="126"/>
                    <a:pt x="52" y="126"/>
                    <a:pt x="52" y="126"/>
                  </a:cubicBezTo>
                  <a:cubicBezTo>
                    <a:pt x="52" y="126"/>
                    <a:pt x="52" y="126"/>
                    <a:pt x="52" y="126"/>
                  </a:cubicBezTo>
                  <a:cubicBezTo>
                    <a:pt x="52" y="126"/>
                    <a:pt x="51" y="130"/>
                    <a:pt x="53" y="133"/>
                  </a:cubicBezTo>
                  <a:cubicBezTo>
                    <a:pt x="65" y="130"/>
                    <a:pt x="65" y="130"/>
                    <a:pt x="65" y="130"/>
                  </a:cubicBezTo>
                  <a:cubicBezTo>
                    <a:pt x="64" y="126"/>
                    <a:pt x="67" y="122"/>
                    <a:pt x="69" y="119"/>
                  </a:cubicBezTo>
                  <a:cubicBezTo>
                    <a:pt x="69" y="119"/>
                    <a:pt x="69" y="119"/>
                    <a:pt x="69" y="119"/>
                  </a:cubicBezTo>
                  <a:cubicBezTo>
                    <a:pt x="69" y="119"/>
                    <a:pt x="69" y="119"/>
                    <a:pt x="69" y="121"/>
                  </a:cubicBezTo>
                  <a:cubicBezTo>
                    <a:pt x="69" y="123"/>
                    <a:pt x="68" y="128"/>
                    <a:pt x="69" y="129"/>
                  </a:cubicBezTo>
                  <a:cubicBezTo>
                    <a:pt x="82" y="126"/>
                    <a:pt x="82" y="126"/>
                    <a:pt x="82" y="126"/>
                  </a:cubicBezTo>
                  <a:cubicBezTo>
                    <a:pt x="81" y="124"/>
                    <a:pt x="82" y="120"/>
                    <a:pt x="83" y="118"/>
                  </a:cubicBezTo>
                  <a:cubicBezTo>
                    <a:pt x="83" y="118"/>
                    <a:pt x="83" y="118"/>
                    <a:pt x="83" y="118"/>
                  </a:cubicBezTo>
                  <a:cubicBezTo>
                    <a:pt x="83" y="118"/>
                    <a:pt x="83" y="118"/>
                    <a:pt x="83" y="118"/>
                  </a:cubicBezTo>
                  <a:cubicBezTo>
                    <a:pt x="85" y="126"/>
                    <a:pt x="88" y="130"/>
                    <a:pt x="93" y="133"/>
                  </a:cubicBezTo>
                  <a:cubicBezTo>
                    <a:pt x="101" y="136"/>
                    <a:pt x="107" y="138"/>
                    <a:pt x="116" y="140"/>
                  </a:cubicBezTo>
                  <a:cubicBezTo>
                    <a:pt x="119" y="141"/>
                    <a:pt x="122" y="142"/>
                    <a:pt x="126" y="143"/>
                  </a:cubicBezTo>
                  <a:cubicBezTo>
                    <a:pt x="130" y="144"/>
                    <a:pt x="134" y="146"/>
                    <a:pt x="136" y="147"/>
                  </a:cubicBezTo>
                  <a:cubicBezTo>
                    <a:pt x="136" y="147"/>
                    <a:pt x="137" y="147"/>
                    <a:pt x="137" y="148"/>
                  </a:cubicBezTo>
                  <a:cubicBezTo>
                    <a:pt x="137" y="149"/>
                    <a:pt x="135" y="151"/>
                    <a:pt x="135" y="151"/>
                  </a:cubicBezTo>
                  <a:cubicBezTo>
                    <a:pt x="135" y="151"/>
                    <a:pt x="135" y="152"/>
                    <a:pt x="136" y="152"/>
                  </a:cubicBezTo>
                  <a:cubicBezTo>
                    <a:pt x="137" y="152"/>
                    <a:pt x="139" y="153"/>
                    <a:pt x="142" y="155"/>
                  </a:cubicBezTo>
                  <a:cubicBezTo>
                    <a:pt x="146" y="158"/>
                    <a:pt x="148" y="165"/>
                    <a:pt x="149" y="172"/>
                  </a:cubicBezTo>
                  <a:cubicBezTo>
                    <a:pt x="151" y="177"/>
                    <a:pt x="152" y="184"/>
                    <a:pt x="150" y="186"/>
                  </a:cubicBezTo>
                  <a:cubicBezTo>
                    <a:pt x="149" y="187"/>
                    <a:pt x="148" y="188"/>
                    <a:pt x="142" y="189"/>
                  </a:cubicBezTo>
                  <a:cubicBezTo>
                    <a:pt x="143" y="194"/>
                    <a:pt x="143" y="194"/>
                    <a:pt x="143" y="194"/>
                  </a:cubicBezTo>
                  <a:cubicBezTo>
                    <a:pt x="147" y="194"/>
                    <a:pt x="150" y="193"/>
                    <a:pt x="150" y="193"/>
                  </a:cubicBezTo>
                  <a:cubicBezTo>
                    <a:pt x="150" y="193"/>
                    <a:pt x="150" y="193"/>
                    <a:pt x="151" y="193"/>
                  </a:cubicBezTo>
                  <a:cubicBezTo>
                    <a:pt x="151" y="193"/>
                    <a:pt x="151" y="193"/>
                    <a:pt x="150" y="193"/>
                  </a:cubicBezTo>
                  <a:cubicBezTo>
                    <a:pt x="150" y="193"/>
                    <a:pt x="150" y="193"/>
                    <a:pt x="150" y="194"/>
                  </a:cubicBezTo>
                  <a:cubicBezTo>
                    <a:pt x="148" y="196"/>
                    <a:pt x="148" y="197"/>
                    <a:pt x="148" y="199"/>
                  </a:cubicBezTo>
                  <a:cubicBezTo>
                    <a:pt x="153" y="202"/>
                    <a:pt x="153" y="202"/>
                    <a:pt x="153" y="202"/>
                  </a:cubicBezTo>
                  <a:cubicBezTo>
                    <a:pt x="154" y="198"/>
                    <a:pt x="155" y="194"/>
                    <a:pt x="157" y="193"/>
                  </a:cubicBezTo>
                  <a:cubicBezTo>
                    <a:pt x="160" y="192"/>
                    <a:pt x="171" y="198"/>
                    <a:pt x="175" y="208"/>
                  </a:cubicBezTo>
                  <a:cubicBezTo>
                    <a:pt x="176" y="213"/>
                    <a:pt x="177" y="221"/>
                    <a:pt x="174" y="226"/>
                  </a:cubicBezTo>
                  <a:cubicBezTo>
                    <a:pt x="173" y="228"/>
                    <a:pt x="171" y="229"/>
                    <a:pt x="170" y="229"/>
                  </a:cubicBezTo>
                  <a:cubicBezTo>
                    <a:pt x="168" y="229"/>
                    <a:pt x="166" y="228"/>
                    <a:pt x="164" y="227"/>
                  </a:cubicBezTo>
                  <a:cubicBezTo>
                    <a:pt x="161" y="226"/>
                    <a:pt x="158" y="224"/>
                    <a:pt x="157" y="226"/>
                  </a:cubicBezTo>
                  <a:cubicBezTo>
                    <a:pt x="157" y="227"/>
                    <a:pt x="155" y="228"/>
                    <a:pt x="154" y="228"/>
                  </a:cubicBezTo>
                  <a:cubicBezTo>
                    <a:pt x="151" y="230"/>
                    <a:pt x="148" y="232"/>
                    <a:pt x="150" y="237"/>
                  </a:cubicBezTo>
                  <a:cubicBezTo>
                    <a:pt x="152" y="234"/>
                    <a:pt x="154" y="233"/>
                    <a:pt x="155" y="234"/>
                  </a:cubicBezTo>
                  <a:cubicBezTo>
                    <a:pt x="156" y="234"/>
                    <a:pt x="156" y="234"/>
                    <a:pt x="156" y="235"/>
                  </a:cubicBezTo>
                  <a:cubicBezTo>
                    <a:pt x="156" y="235"/>
                    <a:pt x="157" y="236"/>
                    <a:pt x="157" y="236"/>
                  </a:cubicBezTo>
                  <a:cubicBezTo>
                    <a:pt x="157" y="237"/>
                    <a:pt x="160" y="237"/>
                    <a:pt x="162" y="236"/>
                  </a:cubicBezTo>
                  <a:cubicBezTo>
                    <a:pt x="164" y="236"/>
                    <a:pt x="167" y="236"/>
                    <a:pt x="167" y="237"/>
                  </a:cubicBezTo>
                  <a:cubicBezTo>
                    <a:pt x="167" y="237"/>
                    <a:pt x="167" y="237"/>
                    <a:pt x="167" y="237"/>
                  </a:cubicBezTo>
                  <a:cubicBezTo>
                    <a:pt x="167" y="238"/>
                    <a:pt x="166" y="238"/>
                    <a:pt x="165" y="238"/>
                  </a:cubicBezTo>
                  <a:cubicBezTo>
                    <a:pt x="165" y="238"/>
                    <a:pt x="165" y="238"/>
                    <a:pt x="165" y="238"/>
                  </a:cubicBezTo>
                  <a:cubicBezTo>
                    <a:pt x="164" y="238"/>
                    <a:pt x="164" y="238"/>
                    <a:pt x="163" y="238"/>
                  </a:cubicBezTo>
                  <a:cubicBezTo>
                    <a:pt x="159" y="239"/>
                    <a:pt x="155" y="239"/>
                    <a:pt x="155" y="241"/>
                  </a:cubicBezTo>
                  <a:cubicBezTo>
                    <a:pt x="155" y="241"/>
                    <a:pt x="155" y="241"/>
                    <a:pt x="155" y="242"/>
                  </a:cubicBezTo>
                  <a:cubicBezTo>
                    <a:pt x="155" y="242"/>
                    <a:pt x="155" y="242"/>
                    <a:pt x="155" y="243"/>
                  </a:cubicBezTo>
                  <a:cubicBezTo>
                    <a:pt x="154" y="244"/>
                    <a:pt x="154" y="245"/>
                    <a:pt x="153" y="245"/>
                  </a:cubicBezTo>
                  <a:cubicBezTo>
                    <a:pt x="151" y="246"/>
                    <a:pt x="150" y="247"/>
                    <a:pt x="150" y="251"/>
                  </a:cubicBezTo>
                  <a:cubicBezTo>
                    <a:pt x="150" y="254"/>
                    <a:pt x="153" y="256"/>
                    <a:pt x="153" y="256"/>
                  </a:cubicBezTo>
                  <a:cubicBezTo>
                    <a:pt x="153" y="256"/>
                    <a:pt x="153" y="255"/>
                    <a:pt x="153" y="255"/>
                  </a:cubicBezTo>
                  <a:cubicBezTo>
                    <a:pt x="153" y="253"/>
                    <a:pt x="154" y="250"/>
                    <a:pt x="156" y="249"/>
                  </a:cubicBezTo>
                  <a:cubicBezTo>
                    <a:pt x="156" y="249"/>
                    <a:pt x="157" y="250"/>
                    <a:pt x="157" y="250"/>
                  </a:cubicBezTo>
                  <a:cubicBezTo>
                    <a:pt x="158" y="251"/>
                    <a:pt x="158" y="252"/>
                    <a:pt x="159" y="252"/>
                  </a:cubicBezTo>
                  <a:cubicBezTo>
                    <a:pt x="161" y="251"/>
                    <a:pt x="163" y="249"/>
                    <a:pt x="165" y="247"/>
                  </a:cubicBezTo>
                  <a:cubicBezTo>
                    <a:pt x="168" y="245"/>
                    <a:pt x="170" y="243"/>
                    <a:pt x="172" y="243"/>
                  </a:cubicBezTo>
                  <a:cubicBezTo>
                    <a:pt x="172" y="243"/>
                    <a:pt x="172" y="243"/>
                    <a:pt x="172" y="243"/>
                  </a:cubicBezTo>
                  <a:cubicBezTo>
                    <a:pt x="172" y="243"/>
                    <a:pt x="172" y="243"/>
                    <a:pt x="172" y="243"/>
                  </a:cubicBezTo>
                  <a:cubicBezTo>
                    <a:pt x="172" y="243"/>
                    <a:pt x="172" y="243"/>
                    <a:pt x="172" y="243"/>
                  </a:cubicBezTo>
                  <a:cubicBezTo>
                    <a:pt x="172" y="243"/>
                    <a:pt x="172" y="244"/>
                    <a:pt x="170" y="245"/>
                  </a:cubicBezTo>
                  <a:cubicBezTo>
                    <a:pt x="169" y="247"/>
                    <a:pt x="166" y="249"/>
                    <a:pt x="166" y="251"/>
                  </a:cubicBezTo>
                  <a:cubicBezTo>
                    <a:pt x="165" y="252"/>
                    <a:pt x="166" y="253"/>
                    <a:pt x="167" y="254"/>
                  </a:cubicBezTo>
                  <a:cubicBezTo>
                    <a:pt x="168" y="255"/>
                    <a:pt x="168" y="255"/>
                    <a:pt x="168" y="256"/>
                  </a:cubicBezTo>
                  <a:cubicBezTo>
                    <a:pt x="168" y="258"/>
                    <a:pt x="170" y="260"/>
                    <a:pt x="172" y="261"/>
                  </a:cubicBezTo>
                  <a:cubicBezTo>
                    <a:pt x="175" y="262"/>
                    <a:pt x="178" y="262"/>
                    <a:pt x="178" y="262"/>
                  </a:cubicBezTo>
                  <a:cubicBezTo>
                    <a:pt x="178" y="262"/>
                    <a:pt x="177" y="261"/>
                    <a:pt x="176" y="261"/>
                  </a:cubicBezTo>
                  <a:cubicBezTo>
                    <a:pt x="175" y="259"/>
                    <a:pt x="173" y="256"/>
                    <a:pt x="174" y="255"/>
                  </a:cubicBezTo>
                  <a:cubicBezTo>
                    <a:pt x="174" y="254"/>
                    <a:pt x="175" y="255"/>
                    <a:pt x="176" y="255"/>
                  </a:cubicBezTo>
                  <a:cubicBezTo>
                    <a:pt x="176" y="255"/>
                    <a:pt x="177" y="255"/>
                    <a:pt x="178" y="255"/>
                  </a:cubicBezTo>
                  <a:cubicBezTo>
                    <a:pt x="178" y="255"/>
                    <a:pt x="178" y="254"/>
                    <a:pt x="178" y="253"/>
                  </a:cubicBezTo>
                  <a:cubicBezTo>
                    <a:pt x="178" y="251"/>
                    <a:pt x="177" y="246"/>
                    <a:pt x="183" y="240"/>
                  </a:cubicBezTo>
                  <a:cubicBezTo>
                    <a:pt x="183" y="240"/>
                    <a:pt x="183" y="240"/>
                    <a:pt x="183" y="240"/>
                  </a:cubicBezTo>
                  <a:cubicBezTo>
                    <a:pt x="183" y="240"/>
                    <a:pt x="183" y="240"/>
                    <a:pt x="183" y="240"/>
                  </a:cubicBezTo>
                  <a:cubicBezTo>
                    <a:pt x="183" y="240"/>
                    <a:pt x="185" y="243"/>
                    <a:pt x="187" y="243"/>
                  </a:cubicBezTo>
                  <a:cubicBezTo>
                    <a:pt x="190" y="244"/>
                    <a:pt x="189" y="247"/>
                    <a:pt x="189" y="249"/>
                  </a:cubicBezTo>
                  <a:cubicBezTo>
                    <a:pt x="189" y="249"/>
                    <a:pt x="189" y="250"/>
                    <a:pt x="189" y="250"/>
                  </a:cubicBezTo>
                  <a:cubicBezTo>
                    <a:pt x="190" y="249"/>
                    <a:pt x="192" y="246"/>
                    <a:pt x="192" y="241"/>
                  </a:cubicBezTo>
                  <a:cubicBezTo>
                    <a:pt x="192" y="241"/>
                    <a:pt x="192" y="241"/>
                    <a:pt x="192" y="241"/>
                  </a:cubicBezTo>
                  <a:cubicBezTo>
                    <a:pt x="192" y="241"/>
                    <a:pt x="194" y="239"/>
                    <a:pt x="194" y="238"/>
                  </a:cubicBezTo>
                  <a:cubicBezTo>
                    <a:pt x="195" y="237"/>
                    <a:pt x="194" y="236"/>
                    <a:pt x="193" y="235"/>
                  </a:cubicBezTo>
                  <a:cubicBezTo>
                    <a:pt x="192" y="234"/>
                    <a:pt x="190" y="232"/>
                    <a:pt x="190" y="225"/>
                  </a:cubicBezTo>
                  <a:cubicBezTo>
                    <a:pt x="190" y="224"/>
                    <a:pt x="190" y="223"/>
                    <a:pt x="189" y="223"/>
                  </a:cubicBezTo>
                  <a:cubicBezTo>
                    <a:pt x="189" y="223"/>
                    <a:pt x="189" y="222"/>
                    <a:pt x="188" y="222"/>
                  </a:cubicBezTo>
                  <a:cubicBezTo>
                    <a:pt x="187" y="221"/>
                    <a:pt x="187" y="220"/>
                    <a:pt x="187" y="219"/>
                  </a:cubicBezTo>
                  <a:cubicBezTo>
                    <a:pt x="187" y="219"/>
                    <a:pt x="187" y="219"/>
                    <a:pt x="188" y="219"/>
                  </a:cubicBezTo>
                  <a:cubicBezTo>
                    <a:pt x="190" y="221"/>
                    <a:pt x="194" y="220"/>
                    <a:pt x="194" y="220"/>
                  </a:cubicBezTo>
                  <a:cubicBezTo>
                    <a:pt x="195" y="210"/>
                    <a:pt x="195" y="208"/>
                    <a:pt x="195" y="207"/>
                  </a:cubicBezTo>
                  <a:cubicBezTo>
                    <a:pt x="191" y="207"/>
                    <a:pt x="189" y="207"/>
                    <a:pt x="187" y="205"/>
                  </a:cubicBezTo>
                  <a:cubicBezTo>
                    <a:pt x="187" y="205"/>
                    <a:pt x="187" y="205"/>
                    <a:pt x="187" y="205"/>
                  </a:cubicBezTo>
                  <a:cubicBezTo>
                    <a:pt x="187" y="205"/>
                    <a:pt x="187" y="205"/>
                    <a:pt x="188" y="205"/>
                  </a:cubicBezTo>
                  <a:cubicBezTo>
                    <a:pt x="190" y="205"/>
                    <a:pt x="193" y="205"/>
                    <a:pt x="195" y="204"/>
                  </a:cubicBezTo>
                  <a:cubicBezTo>
                    <a:pt x="194" y="198"/>
                    <a:pt x="194" y="193"/>
                    <a:pt x="194" y="192"/>
                  </a:cubicBezTo>
                  <a:cubicBezTo>
                    <a:pt x="190" y="193"/>
                    <a:pt x="188" y="193"/>
                    <a:pt x="186" y="191"/>
                  </a:cubicBezTo>
                  <a:cubicBezTo>
                    <a:pt x="184" y="190"/>
                    <a:pt x="184" y="189"/>
                    <a:pt x="184" y="188"/>
                  </a:cubicBezTo>
                  <a:cubicBezTo>
                    <a:pt x="184" y="187"/>
                    <a:pt x="184" y="186"/>
                    <a:pt x="183" y="186"/>
                  </a:cubicBezTo>
                  <a:cubicBezTo>
                    <a:pt x="178" y="184"/>
                    <a:pt x="174" y="181"/>
                    <a:pt x="173" y="180"/>
                  </a:cubicBezTo>
                  <a:cubicBezTo>
                    <a:pt x="171" y="177"/>
                    <a:pt x="171" y="175"/>
                    <a:pt x="171" y="175"/>
                  </a:cubicBezTo>
                  <a:cubicBezTo>
                    <a:pt x="171" y="175"/>
                    <a:pt x="171" y="175"/>
                    <a:pt x="171" y="175"/>
                  </a:cubicBezTo>
                  <a:cubicBezTo>
                    <a:pt x="171" y="175"/>
                    <a:pt x="171" y="175"/>
                    <a:pt x="172" y="175"/>
                  </a:cubicBezTo>
                  <a:cubicBezTo>
                    <a:pt x="174" y="176"/>
                    <a:pt x="176" y="176"/>
                    <a:pt x="177" y="175"/>
                  </a:cubicBezTo>
                  <a:cubicBezTo>
                    <a:pt x="178" y="166"/>
                    <a:pt x="178" y="166"/>
                    <a:pt x="178" y="166"/>
                  </a:cubicBezTo>
                  <a:cubicBezTo>
                    <a:pt x="177" y="166"/>
                    <a:pt x="176" y="166"/>
                    <a:pt x="175" y="165"/>
                  </a:cubicBezTo>
                  <a:cubicBezTo>
                    <a:pt x="173" y="164"/>
                    <a:pt x="171" y="162"/>
                    <a:pt x="171" y="162"/>
                  </a:cubicBezTo>
                  <a:cubicBezTo>
                    <a:pt x="171" y="162"/>
                    <a:pt x="171" y="162"/>
                    <a:pt x="171" y="162"/>
                  </a:cubicBezTo>
                  <a:cubicBezTo>
                    <a:pt x="171" y="162"/>
                    <a:pt x="171" y="162"/>
                    <a:pt x="172" y="162"/>
                  </a:cubicBezTo>
                  <a:cubicBezTo>
                    <a:pt x="172" y="162"/>
                    <a:pt x="173" y="162"/>
                    <a:pt x="175" y="163"/>
                  </a:cubicBezTo>
                  <a:cubicBezTo>
                    <a:pt x="177" y="163"/>
                    <a:pt x="178" y="162"/>
                    <a:pt x="178" y="162"/>
                  </a:cubicBezTo>
                  <a:cubicBezTo>
                    <a:pt x="180" y="152"/>
                    <a:pt x="180" y="152"/>
                    <a:pt x="180" y="152"/>
                  </a:cubicBezTo>
                  <a:cubicBezTo>
                    <a:pt x="177" y="152"/>
                    <a:pt x="176" y="151"/>
                    <a:pt x="175" y="150"/>
                  </a:cubicBezTo>
                  <a:cubicBezTo>
                    <a:pt x="174" y="149"/>
                    <a:pt x="174" y="148"/>
                    <a:pt x="174" y="148"/>
                  </a:cubicBezTo>
                  <a:cubicBezTo>
                    <a:pt x="174" y="148"/>
                    <a:pt x="174" y="148"/>
                    <a:pt x="174" y="148"/>
                  </a:cubicBezTo>
                  <a:cubicBezTo>
                    <a:pt x="185" y="146"/>
                    <a:pt x="192" y="136"/>
                    <a:pt x="194" y="127"/>
                  </a:cubicBezTo>
                  <a:cubicBezTo>
                    <a:pt x="194" y="127"/>
                    <a:pt x="194" y="127"/>
                    <a:pt x="194" y="127"/>
                  </a:cubicBezTo>
                  <a:cubicBezTo>
                    <a:pt x="194" y="127"/>
                    <a:pt x="194" y="127"/>
                    <a:pt x="194" y="127"/>
                  </a:cubicBezTo>
                  <a:cubicBezTo>
                    <a:pt x="195" y="128"/>
                    <a:pt x="198" y="129"/>
                    <a:pt x="199" y="128"/>
                  </a:cubicBezTo>
                  <a:cubicBezTo>
                    <a:pt x="200" y="126"/>
                    <a:pt x="200" y="121"/>
                    <a:pt x="200" y="120"/>
                  </a:cubicBezTo>
                  <a:cubicBezTo>
                    <a:pt x="197" y="120"/>
                    <a:pt x="195" y="119"/>
                    <a:pt x="194" y="11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grpSp>
    </p:spTree>
    <p:extLst>
      <p:ext uri="{BB962C8B-B14F-4D97-AF65-F5344CB8AC3E}">
        <p14:creationId xmlns:p14="http://schemas.microsoft.com/office/powerpoint/2010/main" val="29912447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Otsikkodia">
    <p:bg>
      <p:bgPr>
        <a:solidFill>
          <a:srgbClr val="E0C09F"/>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9311AE5C-AA57-4332-BC10-364D1F8729A2}"/>
              </a:ext>
              <a:ext uri="{C183D7F6-B498-43B3-948B-1728B52AA6E4}">
                <adec:decorative xmlns:adec="http://schemas.microsoft.com/office/drawing/2017/decorative" val="1"/>
              </a:ext>
            </a:extLst>
          </p:cNvPr>
          <p:cNvGrpSpPr/>
          <p:nvPr userDrawn="1"/>
        </p:nvGrpSpPr>
        <p:grpSpPr>
          <a:xfrm>
            <a:off x="0" y="0"/>
            <a:ext cx="12193200" cy="6858000"/>
            <a:chOff x="28576" y="14288"/>
            <a:chExt cx="12134850" cy="6829425"/>
          </a:xfrm>
        </p:grpSpPr>
        <p:sp>
          <p:nvSpPr>
            <p:cNvPr id="10" name="Freeform 5">
              <a:extLst>
                <a:ext uri="{FF2B5EF4-FFF2-40B4-BE49-F238E27FC236}">
                  <a16:creationId xmlns:a16="http://schemas.microsoft.com/office/drawing/2014/main" id="{7DA039C1-FC8A-4206-BD8C-D65974F503C7}"/>
                </a:ext>
                <a:ext uri="{C183D7F6-B498-43B3-948B-1728B52AA6E4}">
                  <adec:decorative xmlns:adec="http://schemas.microsoft.com/office/drawing/2017/decorative" val="1"/>
                </a:ext>
              </a:extLst>
            </p:cNvPr>
            <p:cNvSpPr>
              <a:spLocks/>
            </p:cNvSpPr>
            <p:nvPr userDrawn="1"/>
          </p:nvSpPr>
          <p:spPr bwMode="auto">
            <a:xfrm>
              <a:off x="28576" y="14288"/>
              <a:ext cx="8997950" cy="6435725"/>
            </a:xfrm>
            <a:custGeom>
              <a:avLst/>
              <a:gdLst>
                <a:gd name="T0" fmla="*/ 0 w 25113"/>
                <a:gd name="T1" fmla="*/ 17951 h 17951"/>
                <a:gd name="T2" fmla="*/ 5738 w 25113"/>
                <a:gd name="T3" fmla="*/ 16624 h 17951"/>
                <a:gd name="T4" fmla="*/ 10582 w 25113"/>
                <a:gd name="T5" fmla="*/ 15518 h 17951"/>
                <a:gd name="T6" fmla="*/ 17606 w 25113"/>
                <a:gd name="T7" fmla="*/ 17688 h 17951"/>
                <a:gd name="T8" fmla="*/ 22143 w 25113"/>
                <a:gd name="T9" fmla="*/ 14672 h 17951"/>
                <a:gd name="T10" fmla="*/ 24981 w 25113"/>
                <a:gd name="T11" fmla="*/ 4354 h 17951"/>
                <a:gd name="T12" fmla="*/ 24993 w 25113"/>
                <a:gd name="T13" fmla="*/ 0 h 17951"/>
                <a:gd name="T14" fmla="*/ 0 w 25113"/>
                <a:gd name="T15" fmla="*/ 0 h 17951"/>
                <a:gd name="T16" fmla="*/ 0 w 25113"/>
                <a:gd name="T17" fmla="*/ 17951 h 17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113" h="17951">
                  <a:moveTo>
                    <a:pt x="0" y="17951"/>
                  </a:moveTo>
                  <a:cubicBezTo>
                    <a:pt x="1933" y="17787"/>
                    <a:pt x="3879" y="17296"/>
                    <a:pt x="5738" y="16624"/>
                  </a:cubicBezTo>
                  <a:cubicBezTo>
                    <a:pt x="7324" y="16050"/>
                    <a:pt x="8955" y="15335"/>
                    <a:pt x="10582" y="15518"/>
                  </a:cubicBezTo>
                  <a:cubicBezTo>
                    <a:pt x="13093" y="15801"/>
                    <a:pt x="15059" y="17781"/>
                    <a:pt x="17606" y="17688"/>
                  </a:cubicBezTo>
                  <a:cubicBezTo>
                    <a:pt x="19528" y="17619"/>
                    <a:pt x="21225" y="16473"/>
                    <a:pt x="22143" y="14672"/>
                  </a:cubicBezTo>
                  <a:cubicBezTo>
                    <a:pt x="23724" y="11572"/>
                    <a:pt x="24738" y="7693"/>
                    <a:pt x="24981" y="4354"/>
                  </a:cubicBezTo>
                  <a:cubicBezTo>
                    <a:pt x="25065" y="3205"/>
                    <a:pt x="25113" y="1609"/>
                    <a:pt x="24993" y="0"/>
                  </a:cubicBezTo>
                  <a:lnTo>
                    <a:pt x="0" y="0"/>
                  </a:lnTo>
                  <a:lnTo>
                    <a:pt x="0" y="17951"/>
                  </a:ln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4890C3B4-77D6-40C8-91D8-5F6644F03E20}"/>
                </a:ext>
                <a:ext uri="{C183D7F6-B498-43B3-948B-1728B52AA6E4}">
                  <adec:decorative xmlns:adec="http://schemas.microsoft.com/office/drawing/2017/decorative" val="1"/>
                </a:ext>
              </a:extLst>
            </p:cNvPr>
            <p:cNvSpPr>
              <a:spLocks/>
            </p:cNvSpPr>
            <p:nvPr userDrawn="1"/>
          </p:nvSpPr>
          <p:spPr bwMode="auto">
            <a:xfrm>
              <a:off x="8997951" y="1555750"/>
              <a:ext cx="3165475" cy="5287963"/>
            </a:xfrm>
            <a:custGeom>
              <a:avLst/>
              <a:gdLst>
                <a:gd name="T0" fmla="*/ 529 w 8837"/>
                <a:gd name="T1" fmla="*/ 9177 h 14750"/>
                <a:gd name="T2" fmla="*/ 214 w 8837"/>
                <a:gd name="T3" fmla="*/ 6462 h 14750"/>
                <a:gd name="T4" fmla="*/ 1067 w 8837"/>
                <a:gd name="T5" fmla="*/ 4012 h 14750"/>
                <a:gd name="T6" fmla="*/ 3716 w 8837"/>
                <a:gd name="T7" fmla="*/ 4078 h 14750"/>
                <a:gd name="T8" fmla="*/ 3895 w 8837"/>
                <a:gd name="T9" fmla="*/ 9308 h 14750"/>
                <a:gd name="T10" fmla="*/ 6541 w 8837"/>
                <a:gd name="T11" fmla="*/ 9481 h 14750"/>
                <a:gd name="T12" fmla="*/ 7496 w 8837"/>
                <a:gd name="T13" fmla="*/ 6771 h 14750"/>
                <a:gd name="T14" fmla="*/ 8837 w 8837"/>
                <a:gd name="T15" fmla="*/ 0 h 14750"/>
                <a:gd name="T16" fmla="*/ 8837 w 8837"/>
                <a:gd name="T17" fmla="*/ 14750 h 14750"/>
                <a:gd name="T18" fmla="*/ 114 w 8837"/>
                <a:gd name="T19" fmla="*/ 14750 h 14750"/>
                <a:gd name="T20" fmla="*/ 108 w 8837"/>
                <a:gd name="T21" fmla="*/ 13634 h 14750"/>
                <a:gd name="T22" fmla="*/ 529 w 8837"/>
                <a:gd name="T23" fmla="*/ 9177 h 14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37" h="14750">
                  <a:moveTo>
                    <a:pt x="529" y="9177"/>
                  </a:moveTo>
                  <a:cubicBezTo>
                    <a:pt x="442" y="8270"/>
                    <a:pt x="228" y="7368"/>
                    <a:pt x="214" y="6462"/>
                  </a:cubicBezTo>
                  <a:cubicBezTo>
                    <a:pt x="201" y="5554"/>
                    <a:pt x="422" y="4603"/>
                    <a:pt x="1067" y="4012"/>
                  </a:cubicBezTo>
                  <a:cubicBezTo>
                    <a:pt x="1712" y="3420"/>
                    <a:pt x="3096" y="3392"/>
                    <a:pt x="3716" y="4078"/>
                  </a:cubicBezTo>
                  <a:cubicBezTo>
                    <a:pt x="4967" y="5461"/>
                    <a:pt x="2778" y="7812"/>
                    <a:pt x="3895" y="9308"/>
                  </a:cubicBezTo>
                  <a:cubicBezTo>
                    <a:pt x="4508" y="10130"/>
                    <a:pt x="5810" y="10120"/>
                    <a:pt x="6541" y="9481"/>
                  </a:cubicBezTo>
                  <a:cubicBezTo>
                    <a:pt x="7271" y="8841"/>
                    <a:pt x="7576" y="7779"/>
                    <a:pt x="7496" y="6771"/>
                  </a:cubicBezTo>
                  <a:cubicBezTo>
                    <a:pt x="7164" y="2579"/>
                    <a:pt x="7753" y="957"/>
                    <a:pt x="8837" y="0"/>
                  </a:cubicBezTo>
                  <a:lnTo>
                    <a:pt x="8837" y="14750"/>
                  </a:lnTo>
                  <a:lnTo>
                    <a:pt x="114" y="14750"/>
                  </a:lnTo>
                  <a:cubicBezTo>
                    <a:pt x="12" y="14418"/>
                    <a:pt x="0" y="14044"/>
                    <a:pt x="108" y="13634"/>
                  </a:cubicBezTo>
                  <a:cubicBezTo>
                    <a:pt x="536" y="12010"/>
                    <a:pt x="698" y="10952"/>
                    <a:pt x="529" y="9177"/>
                  </a:cubicBez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6935057" cy="2979507"/>
          </a:xfrm>
        </p:spPr>
        <p:txBody>
          <a:bodyPr anchor="t" anchorCtr="0"/>
          <a:lstStyle>
            <a:lvl1pPr algn="l">
              <a:lnSpc>
                <a:spcPct val="95000"/>
              </a:lnSpc>
              <a:defRPr sz="6500">
                <a:solidFill>
                  <a:schemeClr val="bg1"/>
                </a:solidFill>
              </a:defRPr>
            </a:lvl1pPr>
          </a:lstStyle>
          <a:p>
            <a:r>
              <a:rPr lang="fi-FI"/>
              <a:t>Muokkaa perustyyl. napsautt.</a:t>
            </a:r>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6935057" cy="1249419"/>
          </a:xfrm>
        </p:spPr>
        <p:txBody>
          <a:bodyPr/>
          <a:lstStyle>
            <a:lvl1pPr marL="0" indent="0" algn="l">
              <a:spcBef>
                <a:spcPts val="30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pic>
        <p:nvPicPr>
          <p:cNvPr id="12" name="Kuva 11">
            <a:extLst>
              <a:ext uri="{FF2B5EF4-FFF2-40B4-BE49-F238E27FC236}">
                <a16:creationId xmlns:a16="http://schemas.microsoft.com/office/drawing/2014/main" id="{D82CA6AF-83B9-4D09-83AD-4B553595710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51036" y="273402"/>
            <a:ext cx="1463455" cy="456168"/>
          </a:xfrm>
          <a:prstGeom prst="rect">
            <a:avLst/>
          </a:prstGeom>
        </p:spPr>
      </p:pic>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chemeClr val="bg1"/>
                </a:solidFill>
              </a:defRPr>
            </a:lvl1pPr>
          </a:lstStyle>
          <a:p>
            <a:pPr algn="r"/>
            <a:r>
              <a:rPr lang="fi-FI"/>
              <a:t>Esityksen nimi</a:t>
            </a:r>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chemeClr val="bg1"/>
                </a:solidFill>
              </a:defRPr>
            </a:lvl1pPr>
          </a:lstStyle>
          <a:p>
            <a:fld id="{1AE6B3D6-2E8A-46E0-BCA4-C993A0EE525B}" type="datetime1">
              <a:rPr lang="fi-FI" smtClean="0"/>
              <a:t>24.2.2025</a:t>
            </a:fld>
            <a:endParaRPr lang="fi-FI"/>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a:p>
        </p:txBody>
      </p:sp>
    </p:spTree>
    <p:extLst>
      <p:ext uri="{BB962C8B-B14F-4D97-AF65-F5344CB8AC3E}">
        <p14:creationId xmlns:p14="http://schemas.microsoft.com/office/powerpoint/2010/main" val="596411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Otsikkodia 2">
    <p:bg>
      <p:bgPr>
        <a:solidFill>
          <a:srgbClr val="F6F3E5"/>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9311AE5C-AA57-4332-BC10-364D1F8729A2}"/>
              </a:ext>
              <a:ext uri="{C183D7F6-B498-43B3-948B-1728B52AA6E4}">
                <adec:decorative xmlns:adec="http://schemas.microsoft.com/office/drawing/2017/decorative" val="1"/>
              </a:ext>
            </a:extLst>
          </p:cNvPr>
          <p:cNvGrpSpPr/>
          <p:nvPr userDrawn="1"/>
        </p:nvGrpSpPr>
        <p:grpSpPr>
          <a:xfrm>
            <a:off x="0" y="0"/>
            <a:ext cx="12193200" cy="6858000"/>
            <a:chOff x="28576" y="14288"/>
            <a:chExt cx="12134850" cy="6829425"/>
          </a:xfrm>
        </p:grpSpPr>
        <p:sp>
          <p:nvSpPr>
            <p:cNvPr id="10" name="Freeform 5">
              <a:extLst>
                <a:ext uri="{FF2B5EF4-FFF2-40B4-BE49-F238E27FC236}">
                  <a16:creationId xmlns:a16="http://schemas.microsoft.com/office/drawing/2014/main" id="{7DA039C1-FC8A-4206-BD8C-D65974F503C7}"/>
                </a:ext>
                <a:ext uri="{C183D7F6-B498-43B3-948B-1728B52AA6E4}">
                  <adec:decorative xmlns:adec="http://schemas.microsoft.com/office/drawing/2017/decorative" val="1"/>
                </a:ext>
              </a:extLst>
            </p:cNvPr>
            <p:cNvSpPr>
              <a:spLocks/>
            </p:cNvSpPr>
            <p:nvPr userDrawn="1"/>
          </p:nvSpPr>
          <p:spPr bwMode="auto">
            <a:xfrm>
              <a:off x="28576" y="14288"/>
              <a:ext cx="8997950" cy="6435725"/>
            </a:xfrm>
            <a:custGeom>
              <a:avLst/>
              <a:gdLst>
                <a:gd name="T0" fmla="*/ 0 w 25113"/>
                <a:gd name="T1" fmla="*/ 17951 h 17951"/>
                <a:gd name="T2" fmla="*/ 5738 w 25113"/>
                <a:gd name="T3" fmla="*/ 16624 h 17951"/>
                <a:gd name="T4" fmla="*/ 10582 w 25113"/>
                <a:gd name="T5" fmla="*/ 15518 h 17951"/>
                <a:gd name="T6" fmla="*/ 17606 w 25113"/>
                <a:gd name="T7" fmla="*/ 17688 h 17951"/>
                <a:gd name="T8" fmla="*/ 22143 w 25113"/>
                <a:gd name="T9" fmla="*/ 14672 h 17951"/>
                <a:gd name="T10" fmla="*/ 24981 w 25113"/>
                <a:gd name="T11" fmla="*/ 4354 h 17951"/>
                <a:gd name="T12" fmla="*/ 24993 w 25113"/>
                <a:gd name="T13" fmla="*/ 0 h 17951"/>
                <a:gd name="T14" fmla="*/ 0 w 25113"/>
                <a:gd name="T15" fmla="*/ 0 h 17951"/>
                <a:gd name="T16" fmla="*/ 0 w 25113"/>
                <a:gd name="T17" fmla="*/ 17951 h 17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113" h="17951">
                  <a:moveTo>
                    <a:pt x="0" y="17951"/>
                  </a:moveTo>
                  <a:cubicBezTo>
                    <a:pt x="1933" y="17787"/>
                    <a:pt x="3879" y="17296"/>
                    <a:pt x="5738" y="16624"/>
                  </a:cubicBezTo>
                  <a:cubicBezTo>
                    <a:pt x="7324" y="16050"/>
                    <a:pt x="8955" y="15335"/>
                    <a:pt x="10582" y="15518"/>
                  </a:cubicBezTo>
                  <a:cubicBezTo>
                    <a:pt x="13093" y="15801"/>
                    <a:pt x="15059" y="17781"/>
                    <a:pt x="17606" y="17688"/>
                  </a:cubicBezTo>
                  <a:cubicBezTo>
                    <a:pt x="19528" y="17619"/>
                    <a:pt x="21225" y="16473"/>
                    <a:pt x="22143" y="14672"/>
                  </a:cubicBezTo>
                  <a:cubicBezTo>
                    <a:pt x="23724" y="11572"/>
                    <a:pt x="24738" y="7693"/>
                    <a:pt x="24981" y="4354"/>
                  </a:cubicBezTo>
                  <a:cubicBezTo>
                    <a:pt x="25065" y="3205"/>
                    <a:pt x="25113" y="1609"/>
                    <a:pt x="24993" y="0"/>
                  </a:cubicBezTo>
                  <a:lnTo>
                    <a:pt x="0" y="0"/>
                  </a:lnTo>
                  <a:lnTo>
                    <a:pt x="0" y="17951"/>
                  </a:lnTo>
                  <a:close/>
                </a:path>
              </a:pathLst>
            </a:custGeom>
            <a:solidFill>
              <a:srgbClr val="BA9C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4890C3B4-77D6-40C8-91D8-5F6644F03E20}"/>
                </a:ext>
                <a:ext uri="{C183D7F6-B498-43B3-948B-1728B52AA6E4}">
                  <adec:decorative xmlns:adec="http://schemas.microsoft.com/office/drawing/2017/decorative" val="1"/>
                </a:ext>
              </a:extLst>
            </p:cNvPr>
            <p:cNvSpPr>
              <a:spLocks/>
            </p:cNvSpPr>
            <p:nvPr userDrawn="1"/>
          </p:nvSpPr>
          <p:spPr bwMode="auto">
            <a:xfrm>
              <a:off x="8997951" y="1555750"/>
              <a:ext cx="3165475" cy="5287963"/>
            </a:xfrm>
            <a:custGeom>
              <a:avLst/>
              <a:gdLst>
                <a:gd name="T0" fmla="*/ 529 w 8837"/>
                <a:gd name="T1" fmla="*/ 9177 h 14750"/>
                <a:gd name="T2" fmla="*/ 214 w 8837"/>
                <a:gd name="T3" fmla="*/ 6462 h 14750"/>
                <a:gd name="T4" fmla="*/ 1067 w 8837"/>
                <a:gd name="T5" fmla="*/ 4012 h 14750"/>
                <a:gd name="T6" fmla="*/ 3716 w 8837"/>
                <a:gd name="T7" fmla="*/ 4078 h 14750"/>
                <a:gd name="T8" fmla="*/ 3895 w 8837"/>
                <a:gd name="T9" fmla="*/ 9308 h 14750"/>
                <a:gd name="T10" fmla="*/ 6541 w 8837"/>
                <a:gd name="T11" fmla="*/ 9481 h 14750"/>
                <a:gd name="T12" fmla="*/ 7496 w 8837"/>
                <a:gd name="T13" fmla="*/ 6771 h 14750"/>
                <a:gd name="T14" fmla="*/ 8837 w 8837"/>
                <a:gd name="T15" fmla="*/ 0 h 14750"/>
                <a:gd name="T16" fmla="*/ 8837 w 8837"/>
                <a:gd name="T17" fmla="*/ 14750 h 14750"/>
                <a:gd name="T18" fmla="*/ 114 w 8837"/>
                <a:gd name="T19" fmla="*/ 14750 h 14750"/>
                <a:gd name="T20" fmla="*/ 108 w 8837"/>
                <a:gd name="T21" fmla="*/ 13634 h 14750"/>
                <a:gd name="T22" fmla="*/ 529 w 8837"/>
                <a:gd name="T23" fmla="*/ 9177 h 14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37" h="14750">
                  <a:moveTo>
                    <a:pt x="529" y="9177"/>
                  </a:moveTo>
                  <a:cubicBezTo>
                    <a:pt x="442" y="8270"/>
                    <a:pt x="228" y="7368"/>
                    <a:pt x="214" y="6462"/>
                  </a:cubicBezTo>
                  <a:cubicBezTo>
                    <a:pt x="201" y="5554"/>
                    <a:pt x="422" y="4603"/>
                    <a:pt x="1067" y="4012"/>
                  </a:cubicBezTo>
                  <a:cubicBezTo>
                    <a:pt x="1712" y="3420"/>
                    <a:pt x="3096" y="3392"/>
                    <a:pt x="3716" y="4078"/>
                  </a:cubicBezTo>
                  <a:cubicBezTo>
                    <a:pt x="4967" y="5461"/>
                    <a:pt x="2778" y="7812"/>
                    <a:pt x="3895" y="9308"/>
                  </a:cubicBezTo>
                  <a:cubicBezTo>
                    <a:pt x="4508" y="10130"/>
                    <a:pt x="5810" y="10120"/>
                    <a:pt x="6541" y="9481"/>
                  </a:cubicBezTo>
                  <a:cubicBezTo>
                    <a:pt x="7271" y="8841"/>
                    <a:pt x="7576" y="7779"/>
                    <a:pt x="7496" y="6771"/>
                  </a:cubicBezTo>
                  <a:cubicBezTo>
                    <a:pt x="7164" y="2579"/>
                    <a:pt x="7753" y="957"/>
                    <a:pt x="8837" y="0"/>
                  </a:cubicBezTo>
                  <a:lnTo>
                    <a:pt x="8837" y="14750"/>
                  </a:lnTo>
                  <a:lnTo>
                    <a:pt x="114" y="14750"/>
                  </a:lnTo>
                  <a:cubicBezTo>
                    <a:pt x="12" y="14418"/>
                    <a:pt x="0" y="14044"/>
                    <a:pt x="108" y="13634"/>
                  </a:cubicBezTo>
                  <a:cubicBezTo>
                    <a:pt x="536" y="12010"/>
                    <a:pt x="698" y="10952"/>
                    <a:pt x="529" y="9177"/>
                  </a:cubicBezTo>
                  <a:close/>
                </a:path>
              </a:pathLst>
            </a:custGeom>
            <a:solidFill>
              <a:srgbClr val="B9D3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6935057" cy="2979507"/>
          </a:xfrm>
        </p:spPr>
        <p:txBody>
          <a:bodyPr anchor="t" anchorCtr="0"/>
          <a:lstStyle>
            <a:lvl1pPr algn="l">
              <a:lnSpc>
                <a:spcPct val="95000"/>
              </a:lnSpc>
              <a:defRPr sz="6500">
                <a:solidFill>
                  <a:schemeClr val="tx2"/>
                </a:solidFill>
              </a:defRPr>
            </a:lvl1pPr>
          </a:lstStyle>
          <a:p>
            <a:r>
              <a:rPr lang="fi-FI"/>
              <a:t>Muokkaa perustyyl. napsautt.</a:t>
            </a:r>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6935057" cy="1249419"/>
          </a:xfrm>
        </p:spPr>
        <p:txBody>
          <a:bodyPr/>
          <a:lstStyle>
            <a:lvl1pPr marL="0" indent="0" algn="l">
              <a:spcBef>
                <a:spcPts val="300"/>
              </a:spcBef>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chemeClr val="tx2"/>
                </a:solidFill>
              </a:defRPr>
            </a:lvl1pPr>
          </a:lstStyle>
          <a:p>
            <a:fld id="{9D6569EC-135D-470D-AF34-2A7FC831DBDD}" type="datetime1">
              <a:rPr lang="fi-FI" smtClean="0"/>
              <a:t>24.2.2025</a:t>
            </a:fld>
            <a:endParaRPr lang="fi-FI"/>
          </a:p>
        </p:txBody>
      </p:sp>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chemeClr val="tx2"/>
                </a:solidFill>
              </a:defRPr>
            </a:lvl1pPr>
          </a:lstStyle>
          <a:p>
            <a:pPr algn="r"/>
            <a:r>
              <a:rPr lang="fi-FI"/>
              <a:t>Esityksen nimi</a:t>
            </a:r>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chemeClr val="tx2"/>
                </a:solidFill>
              </a:defRPr>
            </a:lvl1pPr>
          </a:lstStyle>
          <a:p>
            <a:fld id="{91E53C16-2649-4D48-AFD3-9E32AB86C978}" type="slidenum">
              <a:rPr lang="fi-FI" smtClean="0"/>
              <a:pPr/>
              <a:t>‹#›</a:t>
            </a:fld>
            <a:endParaRPr lang="fi-FI"/>
          </a:p>
        </p:txBody>
      </p:sp>
      <p:pic>
        <p:nvPicPr>
          <p:cNvPr id="12" name="Kuva 11">
            <a:extLst>
              <a:ext uri="{FF2B5EF4-FFF2-40B4-BE49-F238E27FC236}">
                <a16:creationId xmlns:a16="http://schemas.microsoft.com/office/drawing/2014/main" id="{D82CA6AF-83B9-4D09-83AD-4B553595710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51036" y="273402"/>
            <a:ext cx="1463455" cy="456168"/>
          </a:xfrm>
          <a:prstGeom prst="rect">
            <a:avLst/>
          </a:prstGeom>
        </p:spPr>
      </p:pic>
    </p:spTree>
    <p:extLst>
      <p:ext uri="{BB962C8B-B14F-4D97-AF65-F5344CB8AC3E}">
        <p14:creationId xmlns:p14="http://schemas.microsoft.com/office/powerpoint/2010/main" val="4232703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Otsikkodia 3">
    <p:bg>
      <p:bgPr>
        <a:solidFill>
          <a:srgbClr val="253746"/>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9311AE5C-AA57-4332-BC10-364D1F8729A2}"/>
              </a:ext>
              <a:ext uri="{C183D7F6-B498-43B3-948B-1728B52AA6E4}">
                <adec:decorative xmlns:adec="http://schemas.microsoft.com/office/drawing/2017/decorative" val="1"/>
              </a:ext>
            </a:extLst>
          </p:cNvPr>
          <p:cNvGrpSpPr/>
          <p:nvPr userDrawn="1"/>
        </p:nvGrpSpPr>
        <p:grpSpPr>
          <a:xfrm>
            <a:off x="0" y="0"/>
            <a:ext cx="12193200" cy="6858000"/>
            <a:chOff x="28576" y="14288"/>
            <a:chExt cx="12134850" cy="6829425"/>
          </a:xfrm>
        </p:grpSpPr>
        <p:sp>
          <p:nvSpPr>
            <p:cNvPr id="10" name="Freeform 5">
              <a:extLst>
                <a:ext uri="{FF2B5EF4-FFF2-40B4-BE49-F238E27FC236}">
                  <a16:creationId xmlns:a16="http://schemas.microsoft.com/office/drawing/2014/main" id="{7DA039C1-FC8A-4206-BD8C-D65974F503C7}"/>
                </a:ext>
                <a:ext uri="{C183D7F6-B498-43B3-948B-1728B52AA6E4}">
                  <adec:decorative xmlns:adec="http://schemas.microsoft.com/office/drawing/2017/decorative" val="1"/>
                </a:ext>
              </a:extLst>
            </p:cNvPr>
            <p:cNvSpPr>
              <a:spLocks/>
            </p:cNvSpPr>
            <p:nvPr userDrawn="1"/>
          </p:nvSpPr>
          <p:spPr bwMode="auto">
            <a:xfrm>
              <a:off x="28576" y="14288"/>
              <a:ext cx="8997950" cy="6435725"/>
            </a:xfrm>
            <a:custGeom>
              <a:avLst/>
              <a:gdLst>
                <a:gd name="T0" fmla="*/ 0 w 25113"/>
                <a:gd name="T1" fmla="*/ 17951 h 17951"/>
                <a:gd name="T2" fmla="*/ 5738 w 25113"/>
                <a:gd name="T3" fmla="*/ 16624 h 17951"/>
                <a:gd name="T4" fmla="*/ 10582 w 25113"/>
                <a:gd name="T5" fmla="*/ 15518 h 17951"/>
                <a:gd name="T6" fmla="*/ 17606 w 25113"/>
                <a:gd name="T7" fmla="*/ 17688 h 17951"/>
                <a:gd name="T8" fmla="*/ 22143 w 25113"/>
                <a:gd name="T9" fmla="*/ 14672 h 17951"/>
                <a:gd name="T10" fmla="*/ 24981 w 25113"/>
                <a:gd name="T11" fmla="*/ 4354 h 17951"/>
                <a:gd name="T12" fmla="*/ 24993 w 25113"/>
                <a:gd name="T13" fmla="*/ 0 h 17951"/>
                <a:gd name="T14" fmla="*/ 0 w 25113"/>
                <a:gd name="T15" fmla="*/ 0 h 17951"/>
                <a:gd name="T16" fmla="*/ 0 w 25113"/>
                <a:gd name="T17" fmla="*/ 17951 h 17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113" h="17951">
                  <a:moveTo>
                    <a:pt x="0" y="17951"/>
                  </a:moveTo>
                  <a:cubicBezTo>
                    <a:pt x="1933" y="17787"/>
                    <a:pt x="3879" y="17296"/>
                    <a:pt x="5738" y="16624"/>
                  </a:cubicBezTo>
                  <a:cubicBezTo>
                    <a:pt x="7324" y="16050"/>
                    <a:pt x="8955" y="15335"/>
                    <a:pt x="10582" y="15518"/>
                  </a:cubicBezTo>
                  <a:cubicBezTo>
                    <a:pt x="13093" y="15801"/>
                    <a:pt x="15059" y="17781"/>
                    <a:pt x="17606" y="17688"/>
                  </a:cubicBezTo>
                  <a:cubicBezTo>
                    <a:pt x="19528" y="17619"/>
                    <a:pt x="21225" y="16473"/>
                    <a:pt x="22143" y="14672"/>
                  </a:cubicBezTo>
                  <a:cubicBezTo>
                    <a:pt x="23724" y="11572"/>
                    <a:pt x="24738" y="7693"/>
                    <a:pt x="24981" y="4354"/>
                  </a:cubicBezTo>
                  <a:cubicBezTo>
                    <a:pt x="25065" y="3205"/>
                    <a:pt x="25113" y="1609"/>
                    <a:pt x="24993" y="0"/>
                  </a:cubicBezTo>
                  <a:lnTo>
                    <a:pt x="0" y="0"/>
                  </a:lnTo>
                  <a:lnTo>
                    <a:pt x="0" y="17951"/>
                  </a:lnTo>
                  <a:close/>
                </a:path>
              </a:pathLst>
            </a:custGeom>
            <a:solidFill>
              <a:srgbClr val="FFB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4890C3B4-77D6-40C8-91D8-5F6644F03E20}"/>
                </a:ext>
                <a:ext uri="{C183D7F6-B498-43B3-948B-1728B52AA6E4}">
                  <adec:decorative xmlns:adec="http://schemas.microsoft.com/office/drawing/2017/decorative" val="1"/>
                </a:ext>
              </a:extLst>
            </p:cNvPr>
            <p:cNvSpPr>
              <a:spLocks/>
            </p:cNvSpPr>
            <p:nvPr userDrawn="1"/>
          </p:nvSpPr>
          <p:spPr bwMode="auto">
            <a:xfrm>
              <a:off x="8997951" y="1555750"/>
              <a:ext cx="3165475" cy="5287963"/>
            </a:xfrm>
            <a:custGeom>
              <a:avLst/>
              <a:gdLst>
                <a:gd name="T0" fmla="*/ 529 w 8837"/>
                <a:gd name="T1" fmla="*/ 9177 h 14750"/>
                <a:gd name="T2" fmla="*/ 214 w 8837"/>
                <a:gd name="T3" fmla="*/ 6462 h 14750"/>
                <a:gd name="T4" fmla="*/ 1067 w 8837"/>
                <a:gd name="T5" fmla="*/ 4012 h 14750"/>
                <a:gd name="T6" fmla="*/ 3716 w 8837"/>
                <a:gd name="T7" fmla="*/ 4078 h 14750"/>
                <a:gd name="T8" fmla="*/ 3895 w 8837"/>
                <a:gd name="T9" fmla="*/ 9308 h 14750"/>
                <a:gd name="T10" fmla="*/ 6541 w 8837"/>
                <a:gd name="T11" fmla="*/ 9481 h 14750"/>
                <a:gd name="T12" fmla="*/ 7496 w 8837"/>
                <a:gd name="T13" fmla="*/ 6771 h 14750"/>
                <a:gd name="T14" fmla="*/ 8837 w 8837"/>
                <a:gd name="T15" fmla="*/ 0 h 14750"/>
                <a:gd name="T16" fmla="*/ 8837 w 8837"/>
                <a:gd name="T17" fmla="*/ 14750 h 14750"/>
                <a:gd name="T18" fmla="*/ 114 w 8837"/>
                <a:gd name="T19" fmla="*/ 14750 h 14750"/>
                <a:gd name="T20" fmla="*/ 108 w 8837"/>
                <a:gd name="T21" fmla="*/ 13634 h 14750"/>
                <a:gd name="T22" fmla="*/ 529 w 8837"/>
                <a:gd name="T23" fmla="*/ 9177 h 14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37" h="14750">
                  <a:moveTo>
                    <a:pt x="529" y="9177"/>
                  </a:moveTo>
                  <a:cubicBezTo>
                    <a:pt x="442" y="8270"/>
                    <a:pt x="228" y="7368"/>
                    <a:pt x="214" y="6462"/>
                  </a:cubicBezTo>
                  <a:cubicBezTo>
                    <a:pt x="201" y="5554"/>
                    <a:pt x="422" y="4603"/>
                    <a:pt x="1067" y="4012"/>
                  </a:cubicBezTo>
                  <a:cubicBezTo>
                    <a:pt x="1712" y="3420"/>
                    <a:pt x="3096" y="3392"/>
                    <a:pt x="3716" y="4078"/>
                  </a:cubicBezTo>
                  <a:cubicBezTo>
                    <a:pt x="4967" y="5461"/>
                    <a:pt x="2778" y="7812"/>
                    <a:pt x="3895" y="9308"/>
                  </a:cubicBezTo>
                  <a:cubicBezTo>
                    <a:pt x="4508" y="10130"/>
                    <a:pt x="5810" y="10120"/>
                    <a:pt x="6541" y="9481"/>
                  </a:cubicBezTo>
                  <a:cubicBezTo>
                    <a:pt x="7271" y="8841"/>
                    <a:pt x="7576" y="7779"/>
                    <a:pt x="7496" y="6771"/>
                  </a:cubicBezTo>
                  <a:cubicBezTo>
                    <a:pt x="7164" y="2579"/>
                    <a:pt x="7753" y="957"/>
                    <a:pt x="8837" y="0"/>
                  </a:cubicBezTo>
                  <a:lnTo>
                    <a:pt x="8837" y="14750"/>
                  </a:lnTo>
                  <a:lnTo>
                    <a:pt x="114" y="14750"/>
                  </a:lnTo>
                  <a:cubicBezTo>
                    <a:pt x="12" y="14418"/>
                    <a:pt x="0" y="14044"/>
                    <a:pt x="108" y="13634"/>
                  </a:cubicBezTo>
                  <a:cubicBezTo>
                    <a:pt x="536" y="12010"/>
                    <a:pt x="698" y="10952"/>
                    <a:pt x="529" y="9177"/>
                  </a:cubicBezTo>
                  <a:close/>
                </a:path>
              </a:pathLst>
            </a:custGeom>
            <a:solidFill>
              <a:srgbClr val="2361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6935057" cy="2979507"/>
          </a:xfrm>
        </p:spPr>
        <p:txBody>
          <a:bodyPr anchor="t" anchorCtr="0"/>
          <a:lstStyle>
            <a:lvl1pPr algn="l">
              <a:lnSpc>
                <a:spcPct val="95000"/>
              </a:lnSpc>
              <a:defRPr sz="6500">
                <a:solidFill>
                  <a:schemeClr val="tx2"/>
                </a:solidFill>
              </a:defRPr>
            </a:lvl1pPr>
          </a:lstStyle>
          <a:p>
            <a:r>
              <a:rPr lang="fi-FI"/>
              <a:t>Muokkaa perustyyl. napsautt.</a:t>
            </a:r>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6935057" cy="1249419"/>
          </a:xfrm>
        </p:spPr>
        <p:txBody>
          <a:bodyPr/>
          <a:lstStyle>
            <a:lvl1pPr marL="0" indent="0" algn="l">
              <a:spcBef>
                <a:spcPts val="300"/>
              </a:spcBef>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chemeClr val="bg1"/>
                </a:solidFill>
              </a:defRPr>
            </a:lvl1pPr>
          </a:lstStyle>
          <a:p>
            <a:fld id="{221B4716-86FA-41DD-B7B6-247140DD57EF}" type="datetime1">
              <a:rPr lang="fi-FI" smtClean="0"/>
              <a:t>24.2.2025</a:t>
            </a:fld>
            <a:endParaRPr lang="fi-FI"/>
          </a:p>
        </p:txBody>
      </p:sp>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chemeClr val="bg1"/>
                </a:solidFill>
              </a:defRPr>
            </a:lvl1pPr>
          </a:lstStyle>
          <a:p>
            <a:pPr algn="r"/>
            <a:r>
              <a:rPr lang="fi-FI"/>
              <a:t>Esityksen nimi</a:t>
            </a:r>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a:p>
        </p:txBody>
      </p:sp>
      <p:pic>
        <p:nvPicPr>
          <p:cNvPr id="12" name="Kuva 11">
            <a:extLst>
              <a:ext uri="{FF2B5EF4-FFF2-40B4-BE49-F238E27FC236}">
                <a16:creationId xmlns:a16="http://schemas.microsoft.com/office/drawing/2014/main" id="{D82CA6AF-83B9-4D09-83AD-4B553595710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451037" y="273402"/>
            <a:ext cx="1463452" cy="456168"/>
          </a:xfrm>
          <a:prstGeom prst="rect">
            <a:avLst/>
          </a:prstGeom>
        </p:spPr>
      </p:pic>
    </p:spTree>
    <p:extLst>
      <p:ext uri="{BB962C8B-B14F-4D97-AF65-F5344CB8AC3E}">
        <p14:creationId xmlns:p14="http://schemas.microsoft.com/office/powerpoint/2010/main" val="3338992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tsikkodia kuvalla">
    <p:bg>
      <p:bgPr>
        <a:solidFill>
          <a:srgbClr val="E0C09F"/>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5612075" cy="2979507"/>
          </a:xfrm>
        </p:spPr>
        <p:txBody>
          <a:bodyPr anchor="t" anchorCtr="0"/>
          <a:lstStyle>
            <a:lvl1pPr algn="l">
              <a:lnSpc>
                <a:spcPct val="95000"/>
              </a:lnSpc>
              <a:defRPr sz="6500">
                <a:solidFill>
                  <a:schemeClr val="tx2"/>
                </a:solidFill>
              </a:defRPr>
            </a:lvl1pPr>
          </a:lstStyle>
          <a:p>
            <a:r>
              <a:rPr lang="fi-FI"/>
              <a:t>Muokkaa perustyyl. napsautt.</a:t>
            </a:r>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5612075" cy="1249419"/>
          </a:xfrm>
        </p:spPr>
        <p:txBody>
          <a:bodyPr/>
          <a:lstStyle>
            <a:lvl1pPr marL="0" indent="0" algn="l">
              <a:spcBef>
                <a:spcPts val="300"/>
              </a:spcBef>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chemeClr val="tx2"/>
                </a:solidFill>
              </a:defRPr>
            </a:lvl1pPr>
          </a:lstStyle>
          <a:p>
            <a:pPr algn="r"/>
            <a:r>
              <a:rPr lang="fi-FI"/>
              <a:t>Esityksen nimi</a:t>
            </a:r>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chemeClr val="tx2"/>
                </a:solidFill>
              </a:defRPr>
            </a:lvl1pPr>
          </a:lstStyle>
          <a:p>
            <a:fld id="{B16D17D7-E9F7-4D00-BB6E-42BD790DB0B5}" type="datetime1">
              <a:rPr lang="fi-FI" smtClean="0"/>
              <a:t>24.2.2025</a:t>
            </a:fld>
            <a:endParaRPr lang="fi-FI"/>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chemeClr val="tx2"/>
                </a:solidFill>
              </a:defRPr>
            </a:lvl1pPr>
          </a:lstStyle>
          <a:p>
            <a:fld id="{91E53C16-2649-4D48-AFD3-9E32AB86C978}" type="slidenum">
              <a:rPr lang="fi-FI" smtClean="0"/>
              <a:pPr/>
              <a:t>‹#›</a:t>
            </a:fld>
            <a:endParaRPr lang="fi-FI"/>
          </a:p>
        </p:txBody>
      </p:sp>
      <p:pic>
        <p:nvPicPr>
          <p:cNvPr id="12" name="Kuva 11">
            <a:extLst>
              <a:ext uri="{FF2B5EF4-FFF2-40B4-BE49-F238E27FC236}">
                <a16:creationId xmlns:a16="http://schemas.microsoft.com/office/drawing/2014/main" id="{D82CA6AF-83B9-4D09-83AD-4B553595710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418" y="6123112"/>
            <a:ext cx="1463455" cy="456168"/>
          </a:xfrm>
          <a:prstGeom prst="rect">
            <a:avLst/>
          </a:prstGeom>
        </p:spPr>
      </p:pic>
      <p:sp>
        <p:nvSpPr>
          <p:cNvPr id="10" name="Kuvan paikkamerkki 9" descr="Kuvapaikka">
            <a:extLst>
              <a:ext uri="{FF2B5EF4-FFF2-40B4-BE49-F238E27FC236}">
                <a16:creationId xmlns:a16="http://schemas.microsoft.com/office/drawing/2014/main" id="{13BE85BD-6FD0-4FF9-8F9D-CD2DCF1705BC}"/>
              </a:ext>
            </a:extLst>
          </p:cNvPr>
          <p:cNvSpPr>
            <a:spLocks noGrp="1"/>
          </p:cNvSpPr>
          <p:nvPr>
            <p:ph type="pic" sz="quarter" idx="13"/>
          </p:nvPr>
        </p:nvSpPr>
        <p:spPr>
          <a:xfrm>
            <a:off x="6914023" y="0"/>
            <a:ext cx="5277977" cy="6173580"/>
          </a:xfrm>
          <a:custGeom>
            <a:avLst/>
            <a:gdLst>
              <a:gd name="connsiteX0" fmla="*/ 0 w 5276850"/>
              <a:gd name="connsiteY0" fmla="*/ 0 h 6159500"/>
              <a:gd name="connsiteX1" fmla="*/ 5276850 w 5276850"/>
              <a:gd name="connsiteY1" fmla="*/ 0 h 6159500"/>
              <a:gd name="connsiteX2" fmla="*/ 5276850 w 5276850"/>
              <a:gd name="connsiteY2" fmla="*/ 6159500 h 6159500"/>
              <a:gd name="connsiteX3" fmla="*/ 0 w 5276850"/>
              <a:gd name="connsiteY3" fmla="*/ 6159500 h 6159500"/>
              <a:gd name="connsiteX4" fmla="*/ 0 w 5276850"/>
              <a:gd name="connsiteY4" fmla="*/ 0 h 6159500"/>
              <a:gd name="connsiteX0" fmla="*/ 0 w 5276850"/>
              <a:gd name="connsiteY0" fmla="*/ 0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0 w 5276850"/>
              <a:gd name="connsiteY5" fmla="*/ 0 h 6159500"/>
              <a:gd name="connsiteX0" fmla="*/ 9237 w 5276850"/>
              <a:gd name="connsiteY0" fmla="*/ 2096655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9237 w 5276850"/>
              <a:gd name="connsiteY5" fmla="*/ 2096655 h 615950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6159500 h 6159500"/>
              <a:gd name="connsiteX4" fmla="*/ 403973 w 5680823"/>
              <a:gd name="connsiteY4" fmla="*/ 6159500 h 6159500"/>
              <a:gd name="connsiteX5" fmla="*/ 413210 w 5680823"/>
              <a:gd name="connsiteY5" fmla="*/ 2096655 h 6159500"/>
              <a:gd name="connsiteX0" fmla="*/ 392459 w 5660072"/>
              <a:gd name="connsiteY0" fmla="*/ 2096655 h 6159500"/>
              <a:gd name="connsiteX1" fmla="*/ 810980 w 5660072"/>
              <a:gd name="connsiteY1" fmla="*/ 0 h 6159500"/>
              <a:gd name="connsiteX2" fmla="*/ 5660072 w 5660072"/>
              <a:gd name="connsiteY2" fmla="*/ 0 h 6159500"/>
              <a:gd name="connsiteX3" fmla="*/ 5660072 w 5660072"/>
              <a:gd name="connsiteY3" fmla="*/ 6159500 h 6159500"/>
              <a:gd name="connsiteX4" fmla="*/ 383222 w 5660072"/>
              <a:gd name="connsiteY4" fmla="*/ 6159500 h 6159500"/>
              <a:gd name="connsiteX5" fmla="*/ 392459 w 5660072"/>
              <a:gd name="connsiteY5" fmla="*/ 2096655 h 615950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6159500 h 6804980"/>
              <a:gd name="connsiteX4" fmla="*/ 403973 w 5680823"/>
              <a:gd name="connsiteY4" fmla="*/ 6159500 h 6804980"/>
              <a:gd name="connsiteX5" fmla="*/ 413210 w 5680823"/>
              <a:gd name="connsiteY5" fmla="*/ 2096655 h 680498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5865091 h 6804980"/>
              <a:gd name="connsiteX4" fmla="*/ 5680823 w 5680823"/>
              <a:gd name="connsiteY4" fmla="*/ 6159500 h 6804980"/>
              <a:gd name="connsiteX5" fmla="*/ 403973 w 5680823"/>
              <a:gd name="connsiteY5" fmla="*/ 6159500 h 6804980"/>
              <a:gd name="connsiteX6" fmla="*/ 413210 w 5680823"/>
              <a:gd name="connsiteY6" fmla="*/ 2096655 h 680498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5865091 h 6159500"/>
              <a:gd name="connsiteX4" fmla="*/ 403973 w 5680823"/>
              <a:gd name="connsiteY4" fmla="*/ 6159500 h 6159500"/>
              <a:gd name="connsiteX5" fmla="*/ 413210 w 5680823"/>
              <a:gd name="connsiteY5" fmla="*/ 2096655 h 6159500"/>
              <a:gd name="connsiteX0" fmla="*/ 413210 w 5680823"/>
              <a:gd name="connsiteY0" fmla="*/ 2096655 h 6634858"/>
              <a:gd name="connsiteX1" fmla="*/ 831731 w 5680823"/>
              <a:gd name="connsiteY1" fmla="*/ 0 h 6634858"/>
              <a:gd name="connsiteX2" fmla="*/ 5680823 w 5680823"/>
              <a:gd name="connsiteY2" fmla="*/ 0 h 6634858"/>
              <a:gd name="connsiteX3" fmla="*/ 5680823 w 5680823"/>
              <a:gd name="connsiteY3" fmla="*/ 5865091 h 6634858"/>
              <a:gd name="connsiteX4" fmla="*/ 403973 w 5680823"/>
              <a:gd name="connsiteY4" fmla="*/ 6159500 h 6634858"/>
              <a:gd name="connsiteX5" fmla="*/ 413210 w 5680823"/>
              <a:gd name="connsiteY5" fmla="*/ 2096655 h 6634858"/>
              <a:gd name="connsiteX0" fmla="*/ 197705 w 5465318"/>
              <a:gd name="connsiteY0" fmla="*/ 2096655 h 6332583"/>
              <a:gd name="connsiteX1" fmla="*/ 616226 w 5465318"/>
              <a:gd name="connsiteY1" fmla="*/ 0 h 6332583"/>
              <a:gd name="connsiteX2" fmla="*/ 5465318 w 5465318"/>
              <a:gd name="connsiteY2" fmla="*/ 0 h 6332583"/>
              <a:gd name="connsiteX3" fmla="*/ 5465318 w 5465318"/>
              <a:gd name="connsiteY3" fmla="*/ 5865091 h 6332583"/>
              <a:gd name="connsiteX4" fmla="*/ 1823305 w 5465318"/>
              <a:gd name="connsiteY4" fmla="*/ 5369791 h 6332583"/>
              <a:gd name="connsiteX5" fmla="*/ 197705 w 5465318"/>
              <a:gd name="connsiteY5" fmla="*/ 2096655 h 6332583"/>
              <a:gd name="connsiteX0" fmla="*/ 136527 w 5404140"/>
              <a:gd name="connsiteY0" fmla="*/ 2096655 h 6332583"/>
              <a:gd name="connsiteX1" fmla="*/ 555048 w 5404140"/>
              <a:gd name="connsiteY1" fmla="*/ 0 h 6332583"/>
              <a:gd name="connsiteX2" fmla="*/ 5404140 w 5404140"/>
              <a:gd name="connsiteY2" fmla="*/ 0 h 6332583"/>
              <a:gd name="connsiteX3" fmla="*/ 5404140 w 5404140"/>
              <a:gd name="connsiteY3" fmla="*/ 5865091 h 6332583"/>
              <a:gd name="connsiteX4" fmla="*/ 1762127 w 5404140"/>
              <a:gd name="connsiteY4" fmla="*/ 5369791 h 6332583"/>
              <a:gd name="connsiteX5" fmla="*/ 136527 w 5404140"/>
              <a:gd name="connsiteY5" fmla="*/ 2096655 h 6332583"/>
              <a:gd name="connsiteX0" fmla="*/ 11309 w 5278922"/>
              <a:gd name="connsiteY0" fmla="*/ 2096655 h 6332583"/>
              <a:gd name="connsiteX1" fmla="*/ 429830 w 5278922"/>
              <a:gd name="connsiteY1" fmla="*/ 0 h 6332583"/>
              <a:gd name="connsiteX2" fmla="*/ 5278922 w 5278922"/>
              <a:gd name="connsiteY2" fmla="*/ 0 h 6332583"/>
              <a:gd name="connsiteX3" fmla="*/ 5278922 w 5278922"/>
              <a:gd name="connsiteY3" fmla="*/ 5865091 h 6332583"/>
              <a:gd name="connsiteX4" fmla="*/ 1636909 w 5278922"/>
              <a:gd name="connsiteY4" fmla="*/ 5369791 h 6332583"/>
              <a:gd name="connsiteX5" fmla="*/ 11309 w 5278922"/>
              <a:gd name="connsiteY5" fmla="*/ 2096655 h 6332583"/>
              <a:gd name="connsiteX0" fmla="*/ 11309 w 5278922"/>
              <a:gd name="connsiteY0" fmla="*/ 2096655 h 6166362"/>
              <a:gd name="connsiteX1" fmla="*/ 429830 w 5278922"/>
              <a:gd name="connsiteY1" fmla="*/ 0 h 6166362"/>
              <a:gd name="connsiteX2" fmla="*/ 5278922 w 5278922"/>
              <a:gd name="connsiteY2" fmla="*/ 0 h 6166362"/>
              <a:gd name="connsiteX3" fmla="*/ 5278922 w 5278922"/>
              <a:gd name="connsiteY3" fmla="*/ 5865091 h 6166362"/>
              <a:gd name="connsiteX4" fmla="*/ 1636909 w 5278922"/>
              <a:gd name="connsiteY4" fmla="*/ 5369791 h 6166362"/>
              <a:gd name="connsiteX5" fmla="*/ 11309 w 5278922"/>
              <a:gd name="connsiteY5" fmla="*/ 2096655 h 6166362"/>
              <a:gd name="connsiteX0" fmla="*/ 1133 w 5268746"/>
              <a:gd name="connsiteY0" fmla="*/ 2096655 h 6106140"/>
              <a:gd name="connsiteX1" fmla="*/ 419654 w 5268746"/>
              <a:gd name="connsiteY1" fmla="*/ 0 h 6106140"/>
              <a:gd name="connsiteX2" fmla="*/ 5268746 w 5268746"/>
              <a:gd name="connsiteY2" fmla="*/ 0 h 6106140"/>
              <a:gd name="connsiteX3" fmla="*/ 5268746 w 5268746"/>
              <a:gd name="connsiteY3" fmla="*/ 5865091 h 6106140"/>
              <a:gd name="connsiteX4" fmla="*/ 1626733 w 5268746"/>
              <a:gd name="connsiteY4" fmla="*/ 5369791 h 6106140"/>
              <a:gd name="connsiteX5" fmla="*/ 475072 w 5268746"/>
              <a:gd name="connsiteY5" fmla="*/ 4054765 h 6106140"/>
              <a:gd name="connsiteX6" fmla="*/ 1133 w 5268746"/>
              <a:gd name="connsiteY6" fmla="*/ 2096655 h 6106140"/>
              <a:gd name="connsiteX0" fmla="*/ 1133 w 5268746"/>
              <a:gd name="connsiteY0" fmla="*/ 2096655 h 6149437"/>
              <a:gd name="connsiteX1" fmla="*/ 419654 w 5268746"/>
              <a:gd name="connsiteY1" fmla="*/ 0 h 6149437"/>
              <a:gd name="connsiteX2" fmla="*/ 5268746 w 5268746"/>
              <a:gd name="connsiteY2" fmla="*/ 0 h 6149437"/>
              <a:gd name="connsiteX3" fmla="*/ 5268746 w 5268746"/>
              <a:gd name="connsiteY3" fmla="*/ 5865091 h 6149437"/>
              <a:gd name="connsiteX4" fmla="*/ 1936152 w 5268746"/>
              <a:gd name="connsiteY4" fmla="*/ 5582228 h 6149437"/>
              <a:gd name="connsiteX5" fmla="*/ 475072 w 5268746"/>
              <a:gd name="connsiteY5" fmla="*/ 4054765 h 6149437"/>
              <a:gd name="connsiteX6" fmla="*/ 1133 w 5268746"/>
              <a:gd name="connsiteY6" fmla="*/ 2096655 h 6149437"/>
              <a:gd name="connsiteX0" fmla="*/ 1133 w 5268746"/>
              <a:gd name="connsiteY0" fmla="*/ 2096655 h 6173580"/>
              <a:gd name="connsiteX1" fmla="*/ 419654 w 5268746"/>
              <a:gd name="connsiteY1" fmla="*/ 0 h 6173580"/>
              <a:gd name="connsiteX2" fmla="*/ 5268746 w 5268746"/>
              <a:gd name="connsiteY2" fmla="*/ 0 h 6173580"/>
              <a:gd name="connsiteX3" fmla="*/ 5268746 w 5268746"/>
              <a:gd name="connsiteY3" fmla="*/ 5865091 h 6173580"/>
              <a:gd name="connsiteX4" fmla="*/ 1936152 w 5268746"/>
              <a:gd name="connsiteY4" fmla="*/ 5582228 h 6173580"/>
              <a:gd name="connsiteX5" fmla="*/ 475072 w 5268746"/>
              <a:gd name="connsiteY5" fmla="*/ 4054765 h 6173580"/>
              <a:gd name="connsiteX6" fmla="*/ 1133 w 5268746"/>
              <a:gd name="connsiteY6" fmla="*/ 2096655 h 6173580"/>
              <a:gd name="connsiteX0" fmla="*/ 993 w 5277843"/>
              <a:gd name="connsiteY0" fmla="*/ 1948873 h 6173580"/>
              <a:gd name="connsiteX1" fmla="*/ 428751 w 5277843"/>
              <a:gd name="connsiteY1" fmla="*/ 0 h 6173580"/>
              <a:gd name="connsiteX2" fmla="*/ 5277843 w 5277843"/>
              <a:gd name="connsiteY2" fmla="*/ 0 h 6173580"/>
              <a:gd name="connsiteX3" fmla="*/ 5277843 w 5277843"/>
              <a:gd name="connsiteY3" fmla="*/ 5865091 h 6173580"/>
              <a:gd name="connsiteX4" fmla="*/ 1945249 w 5277843"/>
              <a:gd name="connsiteY4" fmla="*/ 5582228 h 6173580"/>
              <a:gd name="connsiteX5" fmla="*/ 484169 w 5277843"/>
              <a:gd name="connsiteY5" fmla="*/ 4054765 h 6173580"/>
              <a:gd name="connsiteX6" fmla="*/ 993 w 5277843"/>
              <a:gd name="connsiteY6" fmla="*/ 1948873 h 6173580"/>
              <a:gd name="connsiteX0" fmla="*/ 837 w 5277687"/>
              <a:gd name="connsiteY0" fmla="*/ 1948873 h 6173580"/>
              <a:gd name="connsiteX1" fmla="*/ 428595 w 5277687"/>
              <a:gd name="connsiteY1" fmla="*/ 0 h 6173580"/>
              <a:gd name="connsiteX2" fmla="*/ 5277687 w 5277687"/>
              <a:gd name="connsiteY2" fmla="*/ 0 h 6173580"/>
              <a:gd name="connsiteX3" fmla="*/ 5277687 w 5277687"/>
              <a:gd name="connsiteY3" fmla="*/ 5865091 h 6173580"/>
              <a:gd name="connsiteX4" fmla="*/ 1945093 w 5277687"/>
              <a:gd name="connsiteY4" fmla="*/ 5582228 h 6173580"/>
              <a:gd name="connsiteX5" fmla="*/ 484013 w 5277687"/>
              <a:gd name="connsiteY5" fmla="*/ 4054765 h 6173580"/>
              <a:gd name="connsiteX6" fmla="*/ 837 w 5277687"/>
              <a:gd name="connsiteY6" fmla="*/ 1948873 h 6173580"/>
              <a:gd name="connsiteX0" fmla="*/ 1127 w 5277977"/>
              <a:gd name="connsiteY0" fmla="*/ 1948873 h 6173580"/>
              <a:gd name="connsiteX1" fmla="*/ 428885 w 5277977"/>
              <a:gd name="connsiteY1" fmla="*/ 0 h 6173580"/>
              <a:gd name="connsiteX2" fmla="*/ 5277977 w 5277977"/>
              <a:gd name="connsiteY2" fmla="*/ 0 h 6173580"/>
              <a:gd name="connsiteX3" fmla="*/ 5277977 w 5277977"/>
              <a:gd name="connsiteY3" fmla="*/ 5865091 h 6173580"/>
              <a:gd name="connsiteX4" fmla="*/ 1945383 w 5277977"/>
              <a:gd name="connsiteY4" fmla="*/ 5582228 h 6173580"/>
              <a:gd name="connsiteX5" fmla="*/ 484303 w 5277977"/>
              <a:gd name="connsiteY5" fmla="*/ 4054765 h 6173580"/>
              <a:gd name="connsiteX6" fmla="*/ 1127 w 5277977"/>
              <a:gd name="connsiteY6" fmla="*/ 1948873 h 617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7977" h="6173580">
                <a:moveTo>
                  <a:pt x="1127" y="1948873"/>
                </a:moveTo>
                <a:cubicBezTo>
                  <a:pt x="-8109" y="1273079"/>
                  <a:pt x="31241" y="543405"/>
                  <a:pt x="428885" y="0"/>
                </a:cubicBezTo>
                <a:lnTo>
                  <a:pt x="5277977" y="0"/>
                </a:lnTo>
                <a:lnTo>
                  <a:pt x="5277977" y="5865091"/>
                </a:lnTo>
                <a:cubicBezTo>
                  <a:pt x="3779666" y="6517601"/>
                  <a:pt x="2628875" y="5994785"/>
                  <a:pt x="1945383" y="5582228"/>
                </a:cubicBezTo>
                <a:cubicBezTo>
                  <a:pt x="1261891" y="5169671"/>
                  <a:pt x="755236" y="4600288"/>
                  <a:pt x="484303" y="4054765"/>
                </a:cubicBezTo>
                <a:cubicBezTo>
                  <a:pt x="213370" y="3509242"/>
                  <a:pt x="10363" y="2624667"/>
                  <a:pt x="1127" y="1948873"/>
                </a:cubicBezTo>
                <a:close/>
              </a:path>
            </a:pathLst>
          </a:custGeom>
          <a:solidFill>
            <a:schemeClr val="bg1">
              <a:lumMod val="95000"/>
            </a:schemeClr>
          </a:solidFill>
        </p:spPr>
        <p:txBody>
          <a:bodyPr anchor="ctr" anchorCtr="0"/>
          <a:lstStyle>
            <a:lvl1pPr marL="0" indent="0" algn="ctr">
              <a:buFontTx/>
              <a:buNone/>
              <a:defRPr b="1" i="1">
                <a:solidFill>
                  <a:schemeClr val="tx1"/>
                </a:solidFill>
              </a:defRPr>
            </a:lvl1pPr>
          </a:lstStyle>
          <a:p>
            <a:r>
              <a:rPr lang="fi-FI"/>
              <a:t>Lisää kuva napsauttamalla kuvaketta</a:t>
            </a:r>
          </a:p>
        </p:txBody>
      </p:sp>
    </p:spTree>
    <p:extLst>
      <p:ext uri="{BB962C8B-B14F-4D97-AF65-F5344CB8AC3E}">
        <p14:creationId xmlns:p14="http://schemas.microsoft.com/office/powerpoint/2010/main" val="1746281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tsikkodia kuvalla 2">
    <p:bg>
      <p:bgPr>
        <a:solidFill>
          <a:srgbClr val="2C5234"/>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5612075" cy="2979507"/>
          </a:xfrm>
        </p:spPr>
        <p:txBody>
          <a:bodyPr anchor="t" anchorCtr="0"/>
          <a:lstStyle>
            <a:lvl1pPr algn="l">
              <a:lnSpc>
                <a:spcPct val="95000"/>
              </a:lnSpc>
              <a:defRPr sz="6500">
                <a:solidFill>
                  <a:srgbClr val="E0C09F"/>
                </a:solidFill>
              </a:defRPr>
            </a:lvl1pPr>
          </a:lstStyle>
          <a:p>
            <a:r>
              <a:rPr lang="fi-FI"/>
              <a:t>Muokkaa perustyyl. napsautt.</a:t>
            </a:r>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5612075" cy="1249419"/>
          </a:xfrm>
        </p:spPr>
        <p:txBody>
          <a:bodyPr/>
          <a:lstStyle>
            <a:lvl1pPr marL="0" indent="0" algn="l">
              <a:spcBef>
                <a:spcPts val="300"/>
              </a:spcBef>
              <a:buNone/>
              <a:defRPr sz="1800">
                <a:solidFill>
                  <a:srgbClr val="E0C09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rgbClr val="E0C09F"/>
                </a:solidFill>
              </a:defRPr>
            </a:lvl1pPr>
          </a:lstStyle>
          <a:p>
            <a:pPr algn="r"/>
            <a:r>
              <a:rPr lang="fi-FI"/>
              <a:t>Esityksen nimi</a:t>
            </a:r>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rgbClr val="E0C09F"/>
                </a:solidFill>
              </a:defRPr>
            </a:lvl1pPr>
          </a:lstStyle>
          <a:p>
            <a:fld id="{F8901E5F-E743-4563-BE5B-8B4115EC5E81}" type="datetime1">
              <a:rPr lang="fi-FI" smtClean="0"/>
              <a:t>24.2.2025</a:t>
            </a:fld>
            <a:endParaRPr lang="fi-FI"/>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rgbClr val="E0C09F"/>
                </a:solidFill>
              </a:defRPr>
            </a:lvl1pPr>
          </a:lstStyle>
          <a:p>
            <a:fld id="{91E53C16-2649-4D48-AFD3-9E32AB86C978}" type="slidenum">
              <a:rPr lang="fi-FI" smtClean="0"/>
              <a:pPr/>
              <a:t>‹#›</a:t>
            </a:fld>
            <a:endParaRPr lang="fi-FI"/>
          </a:p>
        </p:txBody>
      </p:sp>
      <p:pic>
        <p:nvPicPr>
          <p:cNvPr id="12" name="Kuva 11">
            <a:extLst>
              <a:ext uri="{FF2B5EF4-FFF2-40B4-BE49-F238E27FC236}">
                <a16:creationId xmlns:a16="http://schemas.microsoft.com/office/drawing/2014/main" id="{D82CA6AF-83B9-4D09-83AD-4B553595710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82419" y="6123112"/>
            <a:ext cx="1463452" cy="456168"/>
          </a:xfrm>
          <a:prstGeom prst="rect">
            <a:avLst/>
          </a:prstGeom>
        </p:spPr>
      </p:pic>
      <p:sp>
        <p:nvSpPr>
          <p:cNvPr id="10" name="Kuvan paikkamerkki 9" descr="Kuvapaikka">
            <a:extLst>
              <a:ext uri="{FF2B5EF4-FFF2-40B4-BE49-F238E27FC236}">
                <a16:creationId xmlns:a16="http://schemas.microsoft.com/office/drawing/2014/main" id="{13BE85BD-6FD0-4FF9-8F9D-CD2DCF1705BC}"/>
              </a:ext>
            </a:extLst>
          </p:cNvPr>
          <p:cNvSpPr>
            <a:spLocks noGrp="1"/>
          </p:cNvSpPr>
          <p:nvPr>
            <p:ph type="pic" sz="quarter" idx="13"/>
          </p:nvPr>
        </p:nvSpPr>
        <p:spPr>
          <a:xfrm>
            <a:off x="6914023" y="0"/>
            <a:ext cx="5277977" cy="6173580"/>
          </a:xfrm>
          <a:custGeom>
            <a:avLst/>
            <a:gdLst>
              <a:gd name="connsiteX0" fmla="*/ 0 w 5276850"/>
              <a:gd name="connsiteY0" fmla="*/ 0 h 6159500"/>
              <a:gd name="connsiteX1" fmla="*/ 5276850 w 5276850"/>
              <a:gd name="connsiteY1" fmla="*/ 0 h 6159500"/>
              <a:gd name="connsiteX2" fmla="*/ 5276850 w 5276850"/>
              <a:gd name="connsiteY2" fmla="*/ 6159500 h 6159500"/>
              <a:gd name="connsiteX3" fmla="*/ 0 w 5276850"/>
              <a:gd name="connsiteY3" fmla="*/ 6159500 h 6159500"/>
              <a:gd name="connsiteX4" fmla="*/ 0 w 5276850"/>
              <a:gd name="connsiteY4" fmla="*/ 0 h 6159500"/>
              <a:gd name="connsiteX0" fmla="*/ 0 w 5276850"/>
              <a:gd name="connsiteY0" fmla="*/ 0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0 w 5276850"/>
              <a:gd name="connsiteY5" fmla="*/ 0 h 6159500"/>
              <a:gd name="connsiteX0" fmla="*/ 9237 w 5276850"/>
              <a:gd name="connsiteY0" fmla="*/ 2096655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9237 w 5276850"/>
              <a:gd name="connsiteY5" fmla="*/ 2096655 h 615950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6159500 h 6159500"/>
              <a:gd name="connsiteX4" fmla="*/ 403973 w 5680823"/>
              <a:gd name="connsiteY4" fmla="*/ 6159500 h 6159500"/>
              <a:gd name="connsiteX5" fmla="*/ 413210 w 5680823"/>
              <a:gd name="connsiteY5" fmla="*/ 2096655 h 6159500"/>
              <a:gd name="connsiteX0" fmla="*/ 392459 w 5660072"/>
              <a:gd name="connsiteY0" fmla="*/ 2096655 h 6159500"/>
              <a:gd name="connsiteX1" fmla="*/ 810980 w 5660072"/>
              <a:gd name="connsiteY1" fmla="*/ 0 h 6159500"/>
              <a:gd name="connsiteX2" fmla="*/ 5660072 w 5660072"/>
              <a:gd name="connsiteY2" fmla="*/ 0 h 6159500"/>
              <a:gd name="connsiteX3" fmla="*/ 5660072 w 5660072"/>
              <a:gd name="connsiteY3" fmla="*/ 6159500 h 6159500"/>
              <a:gd name="connsiteX4" fmla="*/ 383222 w 5660072"/>
              <a:gd name="connsiteY4" fmla="*/ 6159500 h 6159500"/>
              <a:gd name="connsiteX5" fmla="*/ 392459 w 5660072"/>
              <a:gd name="connsiteY5" fmla="*/ 2096655 h 615950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6159500 h 6804980"/>
              <a:gd name="connsiteX4" fmla="*/ 403973 w 5680823"/>
              <a:gd name="connsiteY4" fmla="*/ 6159500 h 6804980"/>
              <a:gd name="connsiteX5" fmla="*/ 413210 w 5680823"/>
              <a:gd name="connsiteY5" fmla="*/ 2096655 h 680498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5865091 h 6804980"/>
              <a:gd name="connsiteX4" fmla="*/ 5680823 w 5680823"/>
              <a:gd name="connsiteY4" fmla="*/ 6159500 h 6804980"/>
              <a:gd name="connsiteX5" fmla="*/ 403973 w 5680823"/>
              <a:gd name="connsiteY5" fmla="*/ 6159500 h 6804980"/>
              <a:gd name="connsiteX6" fmla="*/ 413210 w 5680823"/>
              <a:gd name="connsiteY6" fmla="*/ 2096655 h 680498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5865091 h 6159500"/>
              <a:gd name="connsiteX4" fmla="*/ 403973 w 5680823"/>
              <a:gd name="connsiteY4" fmla="*/ 6159500 h 6159500"/>
              <a:gd name="connsiteX5" fmla="*/ 413210 w 5680823"/>
              <a:gd name="connsiteY5" fmla="*/ 2096655 h 6159500"/>
              <a:gd name="connsiteX0" fmla="*/ 413210 w 5680823"/>
              <a:gd name="connsiteY0" fmla="*/ 2096655 h 6634858"/>
              <a:gd name="connsiteX1" fmla="*/ 831731 w 5680823"/>
              <a:gd name="connsiteY1" fmla="*/ 0 h 6634858"/>
              <a:gd name="connsiteX2" fmla="*/ 5680823 w 5680823"/>
              <a:gd name="connsiteY2" fmla="*/ 0 h 6634858"/>
              <a:gd name="connsiteX3" fmla="*/ 5680823 w 5680823"/>
              <a:gd name="connsiteY3" fmla="*/ 5865091 h 6634858"/>
              <a:gd name="connsiteX4" fmla="*/ 403973 w 5680823"/>
              <a:gd name="connsiteY4" fmla="*/ 6159500 h 6634858"/>
              <a:gd name="connsiteX5" fmla="*/ 413210 w 5680823"/>
              <a:gd name="connsiteY5" fmla="*/ 2096655 h 6634858"/>
              <a:gd name="connsiteX0" fmla="*/ 197705 w 5465318"/>
              <a:gd name="connsiteY0" fmla="*/ 2096655 h 6332583"/>
              <a:gd name="connsiteX1" fmla="*/ 616226 w 5465318"/>
              <a:gd name="connsiteY1" fmla="*/ 0 h 6332583"/>
              <a:gd name="connsiteX2" fmla="*/ 5465318 w 5465318"/>
              <a:gd name="connsiteY2" fmla="*/ 0 h 6332583"/>
              <a:gd name="connsiteX3" fmla="*/ 5465318 w 5465318"/>
              <a:gd name="connsiteY3" fmla="*/ 5865091 h 6332583"/>
              <a:gd name="connsiteX4" fmla="*/ 1823305 w 5465318"/>
              <a:gd name="connsiteY4" fmla="*/ 5369791 h 6332583"/>
              <a:gd name="connsiteX5" fmla="*/ 197705 w 5465318"/>
              <a:gd name="connsiteY5" fmla="*/ 2096655 h 6332583"/>
              <a:gd name="connsiteX0" fmla="*/ 136527 w 5404140"/>
              <a:gd name="connsiteY0" fmla="*/ 2096655 h 6332583"/>
              <a:gd name="connsiteX1" fmla="*/ 555048 w 5404140"/>
              <a:gd name="connsiteY1" fmla="*/ 0 h 6332583"/>
              <a:gd name="connsiteX2" fmla="*/ 5404140 w 5404140"/>
              <a:gd name="connsiteY2" fmla="*/ 0 h 6332583"/>
              <a:gd name="connsiteX3" fmla="*/ 5404140 w 5404140"/>
              <a:gd name="connsiteY3" fmla="*/ 5865091 h 6332583"/>
              <a:gd name="connsiteX4" fmla="*/ 1762127 w 5404140"/>
              <a:gd name="connsiteY4" fmla="*/ 5369791 h 6332583"/>
              <a:gd name="connsiteX5" fmla="*/ 136527 w 5404140"/>
              <a:gd name="connsiteY5" fmla="*/ 2096655 h 6332583"/>
              <a:gd name="connsiteX0" fmla="*/ 11309 w 5278922"/>
              <a:gd name="connsiteY0" fmla="*/ 2096655 h 6332583"/>
              <a:gd name="connsiteX1" fmla="*/ 429830 w 5278922"/>
              <a:gd name="connsiteY1" fmla="*/ 0 h 6332583"/>
              <a:gd name="connsiteX2" fmla="*/ 5278922 w 5278922"/>
              <a:gd name="connsiteY2" fmla="*/ 0 h 6332583"/>
              <a:gd name="connsiteX3" fmla="*/ 5278922 w 5278922"/>
              <a:gd name="connsiteY3" fmla="*/ 5865091 h 6332583"/>
              <a:gd name="connsiteX4" fmla="*/ 1636909 w 5278922"/>
              <a:gd name="connsiteY4" fmla="*/ 5369791 h 6332583"/>
              <a:gd name="connsiteX5" fmla="*/ 11309 w 5278922"/>
              <a:gd name="connsiteY5" fmla="*/ 2096655 h 6332583"/>
              <a:gd name="connsiteX0" fmla="*/ 11309 w 5278922"/>
              <a:gd name="connsiteY0" fmla="*/ 2096655 h 6166362"/>
              <a:gd name="connsiteX1" fmla="*/ 429830 w 5278922"/>
              <a:gd name="connsiteY1" fmla="*/ 0 h 6166362"/>
              <a:gd name="connsiteX2" fmla="*/ 5278922 w 5278922"/>
              <a:gd name="connsiteY2" fmla="*/ 0 h 6166362"/>
              <a:gd name="connsiteX3" fmla="*/ 5278922 w 5278922"/>
              <a:gd name="connsiteY3" fmla="*/ 5865091 h 6166362"/>
              <a:gd name="connsiteX4" fmla="*/ 1636909 w 5278922"/>
              <a:gd name="connsiteY4" fmla="*/ 5369791 h 6166362"/>
              <a:gd name="connsiteX5" fmla="*/ 11309 w 5278922"/>
              <a:gd name="connsiteY5" fmla="*/ 2096655 h 6166362"/>
              <a:gd name="connsiteX0" fmla="*/ 1133 w 5268746"/>
              <a:gd name="connsiteY0" fmla="*/ 2096655 h 6106140"/>
              <a:gd name="connsiteX1" fmla="*/ 419654 w 5268746"/>
              <a:gd name="connsiteY1" fmla="*/ 0 h 6106140"/>
              <a:gd name="connsiteX2" fmla="*/ 5268746 w 5268746"/>
              <a:gd name="connsiteY2" fmla="*/ 0 h 6106140"/>
              <a:gd name="connsiteX3" fmla="*/ 5268746 w 5268746"/>
              <a:gd name="connsiteY3" fmla="*/ 5865091 h 6106140"/>
              <a:gd name="connsiteX4" fmla="*/ 1626733 w 5268746"/>
              <a:gd name="connsiteY4" fmla="*/ 5369791 h 6106140"/>
              <a:gd name="connsiteX5" fmla="*/ 475072 w 5268746"/>
              <a:gd name="connsiteY5" fmla="*/ 4054765 h 6106140"/>
              <a:gd name="connsiteX6" fmla="*/ 1133 w 5268746"/>
              <a:gd name="connsiteY6" fmla="*/ 2096655 h 6106140"/>
              <a:gd name="connsiteX0" fmla="*/ 1133 w 5268746"/>
              <a:gd name="connsiteY0" fmla="*/ 2096655 h 6149437"/>
              <a:gd name="connsiteX1" fmla="*/ 419654 w 5268746"/>
              <a:gd name="connsiteY1" fmla="*/ 0 h 6149437"/>
              <a:gd name="connsiteX2" fmla="*/ 5268746 w 5268746"/>
              <a:gd name="connsiteY2" fmla="*/ 0 h 6149437"/>
              <a:gd name="connsiteX3" fmla="*/ 5268746 w 5268746"/>
              <a:gd name="connsiteY3" fmla="*/ 5865091 h 6149437"/>
              <a:gd name="connsiteX4" fmla="*/ 1936152 w 5268746"/>
              <a:gd name="connsiteY4" fmla="*/ 5582228 h 6149437"/>
              <a:gd name="connsiteX5" fmla="*/ 475072 w 5268746"/>
              <a:gd name="connsiteY5" fmla="*/ 4054765 h 6149437"/>
              <a:gd name="connsiteX6" fmla="*/ 1133 w 5268746"/>
              <a:gd name="connsiteY6" fmla="*/ 2096655 h 6149437"/>
              <a:gd name="connsiteX0" fmla="*/ 1133 w 5268746"/>
              <a:gd name="connsiteY0" fmla="*/ 2096655 h 6173580"/>
              <a:gd name="connsiteX1" fmla="*/ 419654 w 5268746"/>
              <a:gd name="connsiteY1" fmla="*/ 0 h 6173580"/>
              <a:gd name="connsiteX2" fmla="*/ 5268746 w 5268746"/>
              <a:gd name="connsiteY2" fmla="*/ 0 h 6173580"/>
              <a:gd name="connsiteX3" fmla="*/ 5268746 w 5268746"/>
              <a:gd name="connsiteY3" fmla="*/ 5865091 h 6173580"/>
              <a:gd name="connsiteX4" fmla="*/ 1936152 w 5268746"/>
              <a:gd name="connsiteY4" fmla="*/ 5582228 h 6173580"/>
              <a:gd name="connsiteX5" fmla="*/ 475072 w 5268746"/>
              <a:gd name="connsiteY5" fmla="*/ 4054765 h 6173580"/>
              <a:gd name="connsiteX6" fmla="*/ 1133 w 5268746"/>
              <a:gd name="connsiteY6" fmla="*/ 2096655 h 6173580"/>
              <a:gd name="connsiteX0" fmla="*/ 993 w 5277843"/>
              <a:gd name="connsiteY0" fmla="*/ 1948873 h 6173580"/>
              <a:gd name="connsiteX1" fmla="*/ 428751 w 5277843"/>
              <a:gd name="connsiteY1" fmla="*/ 0 h 6173580"/>
              <a:gd name="connsiteX2" fmla="*/ 5277843 w 5277843"/>
              <a:gd name="connsiteY2" fmla="*/ 0 h 6173580"/>
              <a:gd name="connsiteX3" fmla="*/ 5277843 w 5277843"/>
              <a:gd name="connsiteY3" fmla="*/ 5865091 h 6173580"/>
              <a:gd name="connsiteX4" fmla="*/ 1945249 w 5277843"/>
              <a:gd name="connsiteY4" fmla="*/ 5582228 h 6173580"/>
              <a:gd name="connsiteX5" fmla="*/ 484169 w 5277843"/>
              <a:gd name="connsiteY5" fmla="*/ 4054765 h 6173580"/>
              <a:gd name="connsiteX6" fmla="*/ 993 w 5277843"/>
              <a:gd name="connsiteY6" fmla="*/ 1948873 h 6173580"/>
              <a:gd name="connsiteX0" fmla="*/ 837 w 5277687"/>
              <a:gd name="connsiteY0" fmla="*/ 1948873 h 6173580"/>
              <a:gd name="connsiteX1" fmla="*/ 428595 w 5277687"/>
              <a:gd name="connsiteY1" fmla="*/ 0 h 6173580"/>
              <a:gd name="connsiteX2" fmla="*/ 5277687 w 5277687"/>
              <a:gd name="connsiteY2" fmla="*/ 0 h 6173580"/>
              <a:gd name="connsiteX3" fmla="*/ 5277687 w 5277687"/>
              <a:gd name="connsiteY3" fmla="*/ 5865091 h 6173580"/>
              <a:gd name="connsiteX4" fmla="*/ 1945093 w 5277687"/>
              <a:gd name="connsiteY4" fmla="*/ 5582228 h 6173580"/>
              <a:gd name="connsiteX5" fmla="*/ 484013 w 5277687"/>
              <a:gd name="connsiteY5" fmla="*/ 4054765 h 6173580"/>
              <a:gd name="connsiteX6" fmla="*/ 837 w 5277687"/>
              <a:gd name="connsiteY6" fmla="*/ 1948873 h 6173580"/>
              <a:gd name="connsiteX0" fmla="*/ 1127 w 5277977"/>
              <a:gd name="connsiteY0" fmla="*/ 1948873 h 6173580"/>
              <a:gd name="connsiteX1" fmla="*/ 428885 w 5277977"/>
              <a:gd name="connsiteY1" fmla="*/ 0 h 6173580"/>
              <a:gd name="connsiteX2" fmla="*/ 5277977 w 5277977"/>
              <a:gd name="connsiteY2" fmla="*/ 0 h 6173580"/>
              <a:gd name="connsiteX3" fmla="*/ 5277977 w 5277977"/>
              <a:gd name="connsiteY3" fmla="*/ 5865091 h 6173580"/>
              <a:gd name="connsiteX4" fmla="*/ 1945383 w 5277977"/>
              <a:gd name="connsiteY4" fmla="*/ 5582228 h 6173580"/>
              <a:gd name="connsiteX5" fmla="*/ 484303 w 5277977"/>
              <a:gd name="connsiteY5" fmla="*/ 4054765 h 6173580"/>
              <a:gd name="connsiteX6" fmla="*/ 1127 w 5277977"/>
              <a:gd name="connsiteY6" fmla="*/ 1948873 h 617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7977" h="6173580">
                <a:moveTo>
                  <a:pt x="1127" y="1948873"/>
                </a:moveTo>
                <a:cubicBezTo>
                  <a:pt x="-8109" y="1273079"/>
                  <a:pt x="31241" y="543405"/>
                  <a:pt x="428885" y="0"/>
                </a:cubicBezTo>
                <a:lnTo>
                  <a:pt x="5277977" y="0"/>
                </a:lnTo>
                <a:lnTo>
                  <a:pt x="5277977" y="5865091"/>
                </a:lnTo>
                <a:cubicBezTo>
                  <a:pt x="3779666" y="6517601"/>
                  <a:pt x="2628875" y="5994785"/>
                  <a:pt x="1945383" y="5582228"/>
                </a:cubicBezTo>
                <a:cubicBezTo>
                  <a:pt x="1261891" y="5169671"/>
                  <a:pt x="755236" y="4600288"/>
                  <a:pt x="484303" y="4054765"/>
                </a:cubicBezTo>
                <a:cubicBezTo>
                  <a:pt x="213370" y="3509242"/>
                  <a:pt x="10363" y="2624667"/>
                  <a:pt x="1127" y="1948873"/>
                </a:cubicBezTo>
                <a:close/>
              </a:path>
            </a:pathLst>
          </a:custGeom>
          <a:solidFill>
            <a:schemeClr val="bg1">
              <a:lumMod val="95000"/>
            </a:schemeClr>
          </a:solidFill>
        </p:spPr>
        <p:txBody>
          <a:bodyPr anchor="ctr" anchorCtr="0"/>
          <a:lstStyle>
            <a:lvl1pPr marL="0" indent="0" algn="ctr">
              <a:buFontTx/>
              <a:buNone/>
              <a:defRPr b="1" i="1">
                <a:solidFill>
                  <a:schemeClr val="tx1"/>
                </a:solidFill>
              </a:defRPr>
            </a:lvl1pPr>
          </a:lstStyle>
          <a:p>
            <a:r>
              <a:rPr lang="fi-FI"/>
              <a:t>Lisää kuva napsauttamalla kuvaketta</a:t>
            </a:r>
          </a:p>
        </p:txBody>
      </p:sp>
    </p:spTree>
    <p:extLst>
      <p:ext uri="{BB962C8B-B14F-4D97-AF65-F5344CB8AC3E}">
        <p14:creationId xmlns:p14="http://schemas.microsoft.com/office/powerpoint/2010/main" val="877198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tsikkodia kuvalla 3">
    <p:bg>
      <p:bgPr>
        <a:solidFill>
          <a:srgbClr val="253746"/>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5612075" cy="2979507"/>
          </a:xfrm>
        </p:spPr>
        <p:txBody>
          <a:bodyPr anchor="t" anchorCtr="0"/>
          <a:lstStyle>
            <a:lvl1pPr algn="l">
              <a:lnSpc>
                <a:spcPct val="95000"/>
              </a:lnSpc>
              <a:defRPr sz="6500">
                <a:solidFill>
                  <a:srgbClr val="E0C09F"/>
                </a:solidFill>
              </a:defRPr>
            </a:lvl1pPr>
          </a:lstStyle>
          <a:p>
            <a:r>
              <a:rPr lang="fi-FI"/>
              <a:t>Muokkaa perustyyl. napsautt.</a:t>
            </a:r>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5612075" cy="1249419"/>
          </a:xfrm>
        </p:spPr>
        <p:txBody>
          <a:bodyPr/>
          <a:lstStyle>
            <a:lvl1pPr marL="0" indent="0" algn="l">
              <a:spcBef>
                <a:spcPts val="300"/>
              </a:spcBef>
              <a:buNone/>
              <a:defRPr sz="1800">
                <a:solidFill>
                  <a:srgbClr val="E0C09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rgbClr val="E0C09F"/>
                </a:solidFill>
              </a:defRPr>
            </a:lvl1pPr>
          </a:lstStyle>
          <a:p>
            <a:pPr algn="r"/>
            <a:r>
              <a:rPr lang="fi-FI"/>
              <a:t>Esityksen nimi</a:t>
            </a:r>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rgbClr val="E0C09F"/>
                </a:solidFill>
              </a:defRPr>
            </a:lvl1pPr>
          </a:lstStyle>
          <a:p>
            <a:fld id="{791D6DF2-00A9-46A5-84F1-CF845F543CE3}" type="datetime1">
              <a:rPr lang="fi-FI" smtClean="0"/>
              <a:t>24.2.2025</a:t>
            </a:fld>
            <a:endParaRPr lang="fi-FI"/>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rgbClr val="E0C09F"/>
                </a:solidFill>
              </a:defRPr>
            </a:lvl1pPr>
          </a:lstStyle>
          <a:p>
            <a:fld id="{91E53C16-2649-4D48-AFD3-9E32AB86C978}" type="slidenum">
              <a:rPr lang="fi-FI" smtClean="0"/>
              <a:pPr/>
              <a:t>‹#›</a:t>
            </a:fld>
            <a:endParaRPr lang="fi-FI"/>
          </a:p>
        </p:txBody>
      </p:sp>
      <p:pic>
        <p:nvPicPr>
          <p:cNvPr id="12" name="Kuva 11">
            <a:extLst>
              <a:ext uri="{FF2B5EF4-FFF2-40B4-BE49-F238E27FC236}">
                <a16:creationId xmlns:a16="http://schemas.microsoft.com/office/drawing/2014/main" id="{D82CA6AF-83B9-4D09-83AD-4B553595710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82419" y="6123112"/>
            <a:ext cx="1463452" cy="456168"/>
          </a:xfrm>
          <a:prstGeom prst="rect">
            <a:avLst/>
          </a:prstGeom>
        </p:spPr>
      </p:pic>
      <p:sp>
        <p:nvSpPr>
          <p:cNvPr id="10" name="Kuvan paikkamerkki 9" descr="Kuvapaikka">
            <a:extLst>
              <a:ext uri="{FF2B5EF4-FFF2-40B4-BE49-F238E27FC236}">
                <a16:creationId xmlns:a16="http://schemas.microsoft.com/office/drawing/2014/main" id="{13BE85BD-6FD0-4FF9-8F9D-CD2DCF1705BC}"/>
              </a:ext>
            </a:extLst>
          </p:cNvPr>
          <p:cNvSpPr>
            <a:spLocks noGrp="1"/>
          </p:cNvSpPr>
          <p:nvPr>
            <p:ph type="pic" sz="quarter" idx="13"/>
          </p:nvPr>
        </p:nvSpPr>
        <p:spPr>
          <a:xfrm>
            <a:off x="6914023" y="0"/>
            <a:ext cx="5277977" cy="6173580"/>
          </a:xfrm>
          <a:custGeom>
            <a:avLst/>
            <a:gdLst>
              <a:gd name="connsiteX0" fmla="*/ 0 w 5276850"/>
              <a:gd name="connsiteY0" fmla="*/ 0 h 6159500"/>
              <a:gd name="connsiteX1" fmla="*/ 5276850 w 5276850"/>
              <a:gd name="connsiteY1" fmla="*/ 0 h 6159500"/>
              <a:gd name="connsiteX2" fmla="*/ 5276850 w 5276850"/>
              <a:gd name="connsiteY2" fmla="*/ 6159500 h 6159500"/>
              <a:gd name="connsiteX3" fmla="*/ 0 w 5276850"/>
              <a:gd name="connsiteY3" fmla="*/ 6159500 h 6159500"/>
              <a:gd name="connsiteX4" fmla="*/ 0 w 5276850"/>
              <a:gd name="connsiteY4" fmla="*/ 0 h 6159500"/>
              <a:gd name="connsiteX0" fmla="*/ 0 w 5276850"/>
              <a:gd name="connsiteY0" fmla="*/ 0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0 w 5276850"/>
              <a:gd name="connsiteY5" fmla="*/ 0 h 6159500"/>
              <a:gd name="connsiteX0" fmla="*/ 9237 w 5276850"/>
              <a:gd name="connsiteY0" fmla="*/ 2096655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9237 w 5276850"/>
              <a:gd name="connsiteY5" fmla="*/ 2096655 h 615950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6159500 h 6159500"/>
              <a:gd name="connsiteX4" fmla="*/ 403973 w 5680823"/>
              <a:gd name="connsiteY4" fmla="*/ 6159500 h 6159500"/>
              <a:gd name="connsiteX5" fmla="*/ 413210 w 5680823"/>
              <a:gd name="connsiteY5" fmla="*/ 2096655 h 6159500"/>
              <a:gd name="connsiteX0" fmla="*/ 392459 w 5660072"/>
              <a:gd name="connsiteY0" fmla="*/ 2096655 h 6159500"/>
              <a:gd name="connsiteX1" fmla="*/ 810980 w 5660072"/>
              <a:gd name="connsiteY1" fmla="*/ 0 h 6159500"/>
              <a:gd name="connsiteX2" fmla="*/ 5660072 w 5660072"/>
              <a:gd name="connsiteY2" fmla="*/ 0 h 6159500"/>
              <a:gd name="connsiteX3" fmla="*/ 5660072 w 5660072"/>
              <a:gd name="connsiteY3" fmla="*/ 6159500 h 6159500"/>
              <a:gd name="connsiteX4" fmla="*/ 383222 w 5660072"/>
              <a:gd name="connsiteY4" fmla="*/ 6159500 h 6159500"/>
              <a:gd name="connsiteX5" fmla="*/ 392459 w 5660072"/>
              <a:gd name="connsiteY5" fmla="*/ 2096655 h 615950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6159500 h 6804980"/>
              <a:gd name="connsiteX4" fmla="*/ 403973 w 5680823"/>
              <a:gd name="connsiteY4" fmla="*/ 6159500 h 6804980"/>
              <a:gd name="connsiteX5" fmla="*/ 413210 w 5680823"/>
              <a:gd name="connsiteY5" fmla="*/ 2096655 h 680498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5865091 h 6804980"/>
              <a:gd name="connsiteX4" fmla="*/ 5680823 w 5680823"/>
              <a:gd name="connsiteY4" fmla="*/ 6159500 h 6804980"/>
              <a:gd name="connsiteX5" fmla="*/ 403973 w 5680823"/>
              <a:gd name="connsiteY5" fmla="*/ 6159500 h 6804980"/>
              <a:gd name="connsiteX6" fmla="*/ 413210 w 5680823"/>
              <a:gd name="connsiteY6" fmla="*/ 2096655 h 680498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5865091 h 6159500"/>
              <a:gd name="connsiteX4" fmla="*/ 403973 w 5680823"/>
              <a:gd name="connsiteY4" fmla="*/ 6159500 h 6159500"/>
              <a:gd name="connsiteX5" fmla="*/ 413210 w 5680823"/>
              <a:gd name="connsiteY5" fmla="*/ 2096655 h 6159500"/>
              <a:gd name="connsiteX0" fmla="*/ 413210 w 5680823"/>
              <a:gd name="connsiteY0" fmla="*/ 2096655 h 6634858"/>
              <a:gd name="connsiteX1" fmla="*/ 831731 w 5680823"/>
              <a:gd name="connsiteY1" fmla="*/ 0 h 6634858"/>
              <a:gd name="connsiteX2" fmla="*/ 5680823 w 5680823"/>
              <a:gd name="connsiteY2" fmla="*/ 0 h 6634858"/>
              <a:gd name="connsiteX3" fmla="*/ 5680823 w 5680823"/>
              <a:gd name="connsiteY3" fmla="*/ 5865091 h 6634858"/>
              <a:gd name="connsiteX4" fmla="*/ 403973 w 5680823"/>
              <a:gd name="connsiteY4" fmla="*/ 6159500 h 6634858"/>
              <a:gd name="connsiteX5" fmla="*/ 413210 w 5680823"/>
              <a:gd name="connsiteY5" fmla="*/ 2096655 h 6634858"/>
              <a:gd name="connsiteX0" fmla="*/ 197705 w 5465318"/>
              <a:gd name="connsiteY0" fmla="*/ 2096655 h 6332583"/>
              <a:gd name="connsiteX1" fmla="*/ 616226 w 5465318"/>
              <a:gd name="connsiteY1" fmla="*/ 0 h 6332583"/>
              <a:gd name="connsiteX2" fmla="*/ 5465318 w 5465318"/>
              <a:gd name="connsiteY2" fmla="*/ 0 h 6332583"/>
              <a:gd name="connsiteX3" fmla="*/ 5465318 w 5465318"/>
              <a:gd name="connsiteY3" fmla="*/ 5865091 h 6332583"/>
              <a:gd name="connsiteX4" fmla="*/ 1823305 w 5465318"/>
              <a:gd name="connsiteY4" fmla="*/ 5369791 h 6332583"/>
              <a:gd name="connsiteX5" fmla="*/ 197705 w 5465318"/>
              <a:gd name="connsiteY5" fmla="*/ 2096655 h 6332583"/>
              <a:gd name="connsiteX0" fmla="*/ 136527 w 5404140"/>
              <a:gd name="connsiteY0" fmla="*/ 2096655 h 6332583"/>
              <a:gd name="connsiteX1" fmla="*/ 555048 w 5404140"/>
              <a:gd name="connsiteY1" fmla="*/ 0 h 6332583"/>
              <a:gd name="connsiteX2" fmla="*/ 5404140 w 5404140"/>
              <a:gd name="connsiteY2" fmla="*/ 0 h 6332583"/>
              <a:gd name="connsiteX3" fmla="*/ 5404140 w 5404140"/>
              <a:gd name="connsiteY3" fmla="*/ 5865091 h 6332583"/>
              <a:gd name="connsiteX4" fmla="*/ 1762127 w 5404140"/>
              <a:gd name="connsiteY4" fmla="*/ 5369791 h 6332583"/>
              <a:gd name="connsiteX5" fmla="*/ 136527 w 5404140"/>
              <a:gd name="connsiteY5" fmla="*/ 2096655 h 6332583"/>
              <a:gd name="connsiteX0" fmla="*/ 11309 w 5278922"/>
              <a:gd name="connsiteY0" fmla="*/ 2096655 h 6332583"/>
              <a:gd name="connsiteX1" fmla="*/ 429830 w 5278922"/>
              <a:gd name="connsiteY1" fmla="*/ 0 h 6332583"/>
              <a:gd name="connsiteX2" fmla="*/ 5278922 w 5278922"/>
              <a:gd name="connsiteY2" fmla="*/ 0 h 6332583"/>
              <a:gd name="connsiteX3" fmla="*/ 5278922 w 5278922"/>
              <a:gd name="connsiteY3" fmla="*/ 5865091 h 6332583"/>
              <a:gd name="connsiteX4" fmla="*/ 1636909 w 5278922"/>
              <a:gd name="connsiteY4" fmla="*/ 5369791 h 6332583"/>
              <a:gd name="connsiteX5" fmla="*/ 11309 w 5278922"/>
              <a:gd name="connsiteY5" fmla="*/ 2096655 h 6332583"/>
              <a:gd name="connsiteX0" fmla="*/ 11309 w 5278922"/>
              <a:gd name="connsiteY0" fmla="*/ 2096655 h 6166362"/>
              <a:gd name="connsiteX1" fmla="*/ 429830 w 5278922"/>
              <a:gd name="connsiteY1" fmla="*/ 0 h 6166362"/>
              <a:gd name="connsiteX2" fmla="*/ 5278922 w 5278922"/>
              <a:gd name="connsiteY2" fmla="*/ 0 h 6166362"/>
              <a:gd name="connsiteX3" fmla="*/ 5278922 w 5278922"/>
              <a:gd name="connsiteY3" fmla="*/ 5865091 h 6166362"/>
              <a:gd name="connsiteX4" fmla="*/ 1636909 w 5278922"/>
              <a:gd name="connsiteY4" fmla="*/ 5369791 h 6166362"/>
              <a:gd name="connsiteX5" fmla="*/ 11309 w 5278922"/>
              <a:gd name="connsiteY5" fmla="*/ 2096655 h 6166362"/>
              <a:gd name="connsiteX0" fmla="*/ 1133 w 5268746"/>
              <a:gd name="connsiteY0" fmla="*/ 2096655 h 6106140"/>
              <a:gd name="connsiteX1" fmla="*/ 419654 w 5268746"/>
              <a:gd name="connsiteY1" fmla="*/ 0 h 6106140"/>
              <a:gd name="connsiteX2" fmla="*/ 5268746 w 5268746"/>
              <a:gd name="connsiteY2" fmla="*/ 0 h 6106140"/>
              <a:gd name="connsiteX3" fmla="*/ 5268746 w 5268746"/>
              <a:gd name="connsiteY3" fmla="*/ 5865091 h 6106140"/>
              <a:gd name="connsiteX4" fmla="*/ 1626733 w 5268746"/>
              <a:gd name="connsiteY4" fmla="*/ 5369791 h 6106140"/>
              <a:gd name="connsiteX5" fmla="*/ 475072 w 5268746"/>
              <a:gd name="connsiteY5" fmla="*/ 4054765 h 6106140"/>
              <a:gd name="connsiteX6" fmla="*/ 1133 w 5268746"/>
              <a:gd name="connsiteY6" fmla="*/ 2096655 h 6106140"/>
              <a:gd name="connsiteX0" fmla="*/ 1133 w 5268746"/>
              <a:gd name="connsiteY0" fmla="*/ 2096655 h 6149437"/>
              <a:gd name="connsiteX1" fmla="*/ 419654 w 5268746"/>
              <a:gd name="connsiteY1" fmla="*/ 0 h 6149437"/>
              <a:gd name="connsiteX2" fmla="*/ 5268746 w 5268746"/>
              <a:gd name="connsiteY2" fmla="*/ 0 h 6149437"/>
              <a:gd name="connsiteX3" fmla="*/ 5268746 w 5268746"/>
              <a:gd name="connsiteY3" fmla="*/ 5865091 h 6149437"/>
              <a:gd name="connsiteX4" fmla="*/ 1936152 w 5268746"/>
              <a:gd name="connsiteY4" fmla="*/ 5582228 h 6149437"/>
              <a:gd name="connsiteX5" fmla="*/ 475072 w 5268746"/>
              <a:gd name="connsiteY5" fmla="*/ 4054765 h 6149437"/>
              <a:gd name="connsiteX6" fmla="*/ 1133 w 5268746"/>
              <a:gd name="connsiteY6" fmla="*/ 2096655 h 6149437"/>
              <a:gd name="connsiteX0" fmla="*/ 1133 w 5268746"/>
              <a:gd name="connsiteY0" fmla="*/ 2096655 h 6173580"/>
              <a:gd name="connsiteX1" fmla="*/ 419654 w 5268746"/>
              <a:gd name="connsiteY1" fmla="*/ 0 h 6173580"/>
              <a:gd name="connsiteX2" fmla="*/ 5268746 w 5268746"/>
              <a:gd name="connsiteY2" fmla="*/ 0 h 6173580"/>
              <a:gd name="connsiteX3" fmla="*/ 5268746 w 5268746"/>
              <a:gd name="connsiteY3" fmla="*/ 5865091 h 6173580"/>
              <a:gd name="connsiteX4" fmla="*/ 1936152 w 5268746"/>
              <a:gd name="connsiteY4" fmla="*/ 5582228 h 6173580"/>
              <a:gd name="connsiteX5" fmla="*/ 475072 w 5268746"/>
              <a:gd name="connsiteY5" fmla="*/ 4054765 h 6173580"/>
              <a:gd name="connsiteX6" fmla="*/ 1133 w 5268746"/>
              <a:gd name="connsiteY6" fmla="*/ 2096655 h 6173580"/>
              <a:gd name="connsiteX0" fmla="*/ 993 w 5277843"/>
              <a:gd name="connsiteY0" fmla="*/ 1948873 h 6173580"/>
              <a:gd name="connsiteX1" fmla="*/ 428751 w 5277843"/>
              <a:gd name="connsiteY1" fmla="*/ 0 h 6173580"/>
              <a:gd name="connsiteX2" fmla="*/ 5277843 w 5277843"/>
              <a:gd name="connsiteY2" fmla="*/ 0 h 6173580"/>
              <a:gd name="connsiteX3" fmla="*/ 5277843 w 5277843"/>
              <a:gd name="connsiteY3" fmla="*/ 5865091 h 6173580"/>
              <a:gd name="connsiteX4" fmla="*/ 1945249 w 5277843"/>
              <a:gd name="connsiteY4" fmla="*/ 5582228 h 6173580"/>
              <a:gd name="connsiteX5" fmla="*/ 484169 w 5277843"/>
              <a:gd name="connsiteY5" fmla="*/ 4054765 h 6173580"/>
              <a:gd name="connsiteX6" fmla="*/ 993 w 5277843"/>
              <a:gd name="connsiteY6" fmla="*/ 1948873 h 6173580"/>
              <a:gd name="connsiteX0" fmla="*/ 837 w 5277687"/>
              <a:gd name="connsiteY0" fmla="*/ 1948873 h 6173580"/>
              <a:gd name="connsiteX1" fmla="*/ 428595 w 5277687"/>
              <a:gd name="connsiteY1" fmla="*/ 0 h 6173580"/>
              <a:gd name="connsiteX2" fmla="*/ 5277687 w 5277687"/>
              <a:gd name="connsiteY2" fmla="*/ 0 h 6173580"/>
              <a:gd name="connsiteX3" fmla="*/ 5277687 w 5277687"/>
              <a:gd name="connsiteY3" fmla="*/ 5865091 h 6173580"/>
              <a:gd name="connsiteX4" fmla="*/ 1945093 w 5277687"/>
              <a:gd name="connsiteY4" fmla="*/ 5582228 h 6173580"/>
              <a:gd name="connsiteX5" fmla="*/ 484013 w 5277687"/>
              <a:gd name="connsiteY5" fmla="*/ 4054765 h 6173580"/>
              <a:gd name="connsiteX6" fmla="*/ 837 w 5277687"/>
              <a:gd name="connsiteY6" fmla="*/ 1948873 h 6173580"/>
              <a:gd name="connsiteX0" fmla="*/ 1127 w 5277977"/>
              <a:gd name="connsiteY0" fmla="*/ 1948873 h 6173580"/>
              <a:gd name="connsiteX1" fmla="*/ 428885 w 5277977"/>
              <a:gd name="connsiteY1" fmla="*/ 0 h 6173580"/>
              <a:gd name="connsiteX2" fmla="*/ 5277977 w 5277977"/>
              <a:gd name="connsiteY2" fmla="*/ 0 h 6173580"/>
              <a:gd name="connsiteX3" fmla="*/ 5277977 w 5277977"/>
              <a:gd name="connsiteY3" fmla="*/ 5865091 h 6173580"/>
              <a:gd name="connsiteX4" fmla="*/ 1945383 w 5277977"/>
              <a:gd name="connsiteY4" fmla="*/ 5582228 h 6173580"/>
              <a:gd name="connsiteX5" fmla="*/ 484303 w 5277977"/>
              <a:gd name="connsiteY5" fmla="*/ 4054765 h 6173580"/>
              <a:gd name="connsiteX6" fmla="*/ 1127 w 5277977"/>
              <a:gd name="connsiteY6" fmla="*/ 1948873 h 617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7977" h="6173580">
                <a:moveTo>
                  <a:pt x="1127" y="1948873"/>
                </a:moveTo>
                <a:cubicBezTo>
                  <a:pt x="-8109" y="1273079"/>
                  <a:pt x="31241" y="543405"/>
                  <a:pt x="428885" y="0"/>
                </a:cubicBezTo>
                <a:lnTo>
                  <a:pt x="5277977" y="0"/>
                </a:lnTo>
                <a:lnTo>
                  <a:pt x="5277977" y="5865091"/>
                </a:lnTo>
                <a:cubicBezTo>
                  <a:pt x="3779666" y="6517601"/>
                  <a:pt x="2628875" y="5994785"/>
                  <a:pt x="1945383" y="5582228"/>
                </a:cubicBezTo>
                <a:cubicBezTo>
                  <a:pt x="1261891" y="5169671"/>
                  <a:pt x="755236" y="4600288"/>
                  <a:pt x="484303" y="4054765"/>
                </a:cubicBezTo>
                <a:cubicBezTo>
                  <a:pt x="213370" y="3509242"/>
                  <a:pt x="10363" y="2624667"/>
                  <a:pt x="1127" y="1948873"/>
                </a:cubicBezTo>
                <a:close/>
              </a:path>
            </a:pathLst>
          </a:custGeom>
          <a:solidFill>
            <a:schemeClr val="bg1">
              <a:lumMod val="95000"/>
            </a:schemeClr>
          </a:solidFill>
        </p:spPr>
        <p:txBody>
          <a:bodyPr anchor="ctr" anchorCtr="0"/>
          <a:lstStyle>
            <a:lvl1pPr marL="0" indent="0" algn="ctr">
              <a:buFontTx/>
              <a:buNone/>
              <a:defRPr b="1" i="1">
                <a:solidFill>
                  <a:schemeClr val="tx1"/>
                </a:solidFill>
              </a:defRPr>
            </a:lvl1pPr>
          </a:lstStyle>
          <a:p>
            <a:r>
              <a:rPr lang="fi-FI"/>
              <a:t>Lisää kuva napsauttamalla kuvaketta</a:t>
            </a:r>
          </a:p>
        </p:txBody>
      </p:sp>
    </p:spTree>
    <p:extLst>
      <p:ext uri="{BB962C8B-B14F-4D97-AF65-F5344CB8AC3E}">
        <p14:creationId xmlns:p14="http://schemas.microsoft.com/office/powerpoint/2010/main" val="1177830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tsikkodia kuvalla 4">
    <p:bg>
      <p:bgPr>
        <a:solidFill>
          <a:srgbClr val="FFB25B"/>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5612075" cy="2979507"/>
          </a:xfrm>
        </p:spPr>
        <p:txBody>
          <a:bodyPr anchor="t" anchorCtr="0"/>
          <a:lstStyle>
            <a:lvl1pPr algn="l">
              <a:lnSpc>
                <a:spcPct val="95000"/>
              </a:lnSpc>
              <a:defRPr sz="6500">
                <a:solidFill>
                  <a:schemeClr val="tx2"/>
                </a:solidFill>
              </a:defRPr>
            </a:lvl1pPr>
          </a:lstStyle>
          <a:p>
            <a:r>
              <a:rPr lang="fi-FI"/>
              <a:t>Muokkaa perustyyl. napsautt.</a:t>
            </a:r>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5612075" cy="1249419"/>
          </a:xfrm>
        </p:spPr>
        <p:txBody>
          <a:bodyPr/>
          <a:lstStyle>
            <a:lvl1pPr marL="0" indent="0" algn="l">
              <a:spcBef>
                <a:spcPts val="300"/>
              </a:spcBef>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chemeClr val="tx2"/>
                </a:solidFill>
              </a:defRPr>
            </a:lvl1pPr>
          </a:lstStyle>
          <a:p>
            <a:pPr algn="r"/>
            <a:r>
              <a:rPr lang="fi-FI"/>
              <a:t>Esityksen nimi</a:t>
            </a:r>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chemeClr val="tx2"/>
                </a:solidFill>
              </a:defRPr>
            </a:lvl1pPr>
          </a:lstStyle>
          <a:p>
            <a:fld id="{EF66433E-C569-479F-8885-634A554EBEDF}" type="datetime1">
              <a:rPr lang="fi-FI" smtClean="0"/>
              <a:t>24.2.2025</a:t>
            </a:fld>
            <a:endParaRPr lang="fi-FI"/>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chemeClr val="tx2"/>
                </a:solidFill>
              </a:defRPr>
            </a:lvl1pPr>
          </a:lstStyle>
          <a:p>
            <a:fld id="{91E53C16-2649-4D48-AFD3-9E32AB86C978}" type="slidenum">
              <a:rPr lang="fi-FI" smtClean="0"/>
              <a:pPr/>
              <a:t>‹#›</a:t>
            </a:fld>
            <a:endParaRPr lang="fi-FI"/>
          </a:p>
        </p:txBody>
      </p:sp>
      <p:pic>
        <p:nvPicPr>
          <p:cNvPr id="12" name="Kuva 11">
            <a:extLst>
              <a:ext uri="{FF2B5EF4-FFF2-40B4-BE49-F238E27FC236}">
                <a16:creationId xmlns:a16="http://schemas.microsoft.com/office/drawing/2014/main" id="{D82CA6AF-83B9-4D09-83AD-4B553595710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418" y="6123112"/>
            <a:ext cx="1463455" cy="456168"/>
          </a:xfrm>
          <a:prstGeom prst="rect">
            <a:avLst/>
          </a:prstGeom>
        </p:spPr>
      </p:pic>
      <p:sp>
        <p:nvSpPr>
          <p:cNvPr id="10" name="Kuvan paikkamerkki 9" descr="Kuvapaikka">
            <a:extLst>
              <a:ext uri="{FF2B5EF4-FFF2-40B4-BE49-F238E27FC236}">
                <a16:creationId xmlns:a16="http://schemas.microsoft.com/office/drawing/2014/main" id="{13BE85BD-6FD0-4FF9-8F9D-CD2DCF1705BC}"/>
              </a:ext>
            </a:extLst>
          </p:cNvPr>
          <p:cNvSpPr>
            <a:spLocks noGrp="1"/>
          </p:cNvSpPr>
          <p:nvPr>
            <p:ph type="pic" sz="quarter" idx="13"/>
          </p:nvPr>
        </p:nvSpPr>
        <p:spPr>
          <a:xfrm>
            <a:off x="6914023" y="0"/>
            <a:ext cx="5277977" cy="6173580"/>
          </a:xfrm>
          <a:custGeom>
            <a:avLst/>
            <a:gdLst>
              <a:gd name="connsiteX0" fmla="*/ 0 w 5276850"/>
              <a:gd name="connsiteY0" fmla="*/ 0 h 6159500"/>
              <a:gd name="connsiteX1" fmla="*/ 5276850 w 5276850"/>
              <a:gd name="connsiteY1" fmla="*/ 0 h 6159500"/>
              <a:gd name="connsiteX2" fmla="*/ 5276850 w 5276850"/>
              <a:gd name="connsiteY2" fmla="*/ 6159500 h 6159500"/>
              <a:gd name="connsiteX3" fmla="*/ 0 w 5276850"/>
              <a:gd name="connsiteY3" fmla="*/ 6159500 h 6159500"/>
              <a:gd name="connsiteX4" fmla="*/ 0 w 5276850"/>
              <a:gd name="connsiteY4" fmla="*/ 0 h 6159500"/>
              <a:gd name="connsiteX0" fmla="*/ 0 w 5276850"/>
              <a:gd name="connsiteY0" fmla="*/ 0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0 w 5276850"/>
              <a:gd name="connsiteY5" fmla="*/ 0 h 6159500"/>
              <a:gd name="connsiteX0" fmla="*/ 9237 w 5276850"/>
              <a:gd name="connsiteY0" fmla="*/ 2096655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9237 w 5276850"/>
              <a:gd name="connsiteY5" fmla="*/ 2096655 h 615950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6159500 h 6159500"/>
              <a:gd name="connsiteX4" fmla="*/ 403973 w 5680823"/>
              <a:gd name="connsiteY4" fmla="*/ 6159500 h 6159500"/>
              <a:gd name="connsiteX5" fmla="*/ 413210 w 5680823"/>
              <a:gd name="connsiteY5" fmla="*/ 2096655 h 6159500"/>
              <a:gd name="connsiteX0" fmla="*/ 392459 w 5660072"/>
              <a:gd name="connsiteY0" fmla="*/ 2096655 h 6159500"/>
              <a:gd name="connsiteX1" fmla="*/ 810980 w 5660072"/>
              <a:gd name="connsiteY1" fmla="*/ 0 h 6159500"/>
              <a:gd name="connsiteX2" fmla="*/ 5660072 w 5660072"/>
              <a:gd name="connsiteY2" fmla="*/ 0 h 6159500"/>
              <a:gd name="connsiteX3" fmla="*/ 5660072 w 5660072"/>
              <a:gd name="connsiteY3" fmla="*/ 6159500 h 6159500"/>
              <a:gd name="connsiteX4" fmla="*/ 383222 w 5660072"/>
              <a:gd name="connsiteY4" fmla="*/ 6159500 h 6159500"/>
              <a:gd name="connsiteX5" fmla="*/ 392459 w 5660072"/>
              <a:gd name="connsiteY5" fmla="*/ 2096655 h 615950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6159500 h 6804980"/>
              <a:gd name="connsiteX4" fmla="*/ 403973 w 5680823"/>
              <a:gd name="connsiteY4" fmla="*/ 6159500 h 6804980"/>
              <a:gd name="connsiteX5" fmla="*/ 413210 w 5680823"/>
              <a:gd name="connsiteY5" fmla="*/ 2096655 h 680498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5865091 h 6804980"/>
              <a:gd name="connsiteX4" fmla="*/ 5680823 w 5680823"/>
              <a:gd name="connsiteY4" fmla="*/ 6159500 h 6804980"/>
              <a:gd name="connsiteX5" fmla="*/ 403973 w 5680823"/>
              <a:gd name="connsiteY5" fmla="*/ 6159500 h 6804980"/>
              <a:gd name="connsiteX6" fmla="*/ 413210 w 5680823"/>
              <a:gd name="connsiteY6" fmla="*/ 2096655 h 680498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5865091 h 6159500"/>
              <a:gd name="connsiteX4" fmla="*/ 403973 w 5680823"/>
              <a:gd name="connsiteY4" fmla="*/ 6159500 h 6159500"/>
              <a:gd name="connsiteX5" fmla="*/ 413210 w 5680823"/>
              <a:gd name="connsiteY5" fmla="*/ 2096655 h 6159500"/>
              <a:gd name="connsiteX0" fmla="*/ 413210 w 5680823"/>
              <a:gd name="connsiteY0" fmla="*/ 2096655 h 6634858"/>
              <a:gd name="connsiteX1" fmla="*/ 831731 w 5680823"/>
              <a:gd name="connsiteY1" fmla="*/ 0 h 6634858"/>
              <a:gd name="connsiteX2" fmla="*/ 5680823 w 5680823"/>
              <a:gd name="connsiteY2" fmla="*/ 0 h 6634858"/>
              <a:gd name="connsiteX3" fmla="*/ 5680823 w 5680823"/>
              <a:gd name="connsiteY3" fmla="*/ 5865091 h 6634858"/>
              <a:gd name="connsiteX4" fmla="*/ 403973 w 5680823"/>
              <a:gd name="connsiteY4" fmla="*/ 6159500 h 6634858"/>
              <a:gd name="connsiteX5" fmla="*/ 413210 w 5680823"/>
              <a:gd name="connsiteY5" fmla="*/ 2096655 h 6634858"/>
              <a:gd name="connsiteX0" fmla="*/ 197705 w 5465318"/>
              <a:gd name="connsiteY0" fmla="*/ 2096655 h 6332583"/>
              <a:gd name="connsiteX1" fmla="*/ 616226 w 5465318"/>
              <a:gd name="connsiteY1" fmla="*/ 0 h 6332583"/>
              <a:gd name="connsiteX2" fmla="*/ 5465318 w 5465318"/>
              <a:gd name="connsiteY2" fmla="*/ 0 h 6332583"/>
              <a:gd name="connsiteX3" fmla="*/ 5465318 w 5465318"/>
              <a:gd name="connsiteY3" fmla="*/ 5865091 h 6332583"/>
              <a:gd name="connsiteX4" fmla="*/ 1823305 w 5465318"/>
              <a:gd name="connsiteY4" fmla="*/ 5369791 h 6332583"/>
              <a:gd name="connsiteX5" fmla="*/ 197705 w 5465318"/>
              <a:gd name="connsiteY5" fmla="*/ 2096655 h 6332583"/>
              <a:gd name="connsiteX0" fmla="*/ 136527 w 5404140"/>
              <a:gd name="connsiteY0" fmla="*/ 2096655 h 6332583"/>
              <a:gd name="connsiteX1" fmla="*/ 555048 w 5404140"/>
              <a:gd name="connsiteY1" fmla="*/ 0 h 6332583"/>
              <a:gd name="connsiteX2" fmla="*/ 5404140 w 5404140"/>
              <a:gd name="connsiteY2" fmla="*/ 0 h 6332583"/>
              <a:gd name="connsiteX3" fmla="*/ 5404140 w 5404140"/>
              <a:gd name="connsiteY3" fmla="*/ 5865091 h 6332583"/>
              <a:gd name="connsiteX4" fmla="*/ 1762127 w 5404140"/>
              <a:gd name="connsiteY4" fmla="*/ 5369791 h 6332583"/>
              <a:gd name="connsiteX5" fmla="*/ 136527 w 5404140"/>
              <a:gd name="connsiteY5" fmla="*/ 2096655 h 6332583"/>
              <a:gd name="connsiteX0" fmla="*/ 11309 w 5278922"/>
              <a:gd name="connsiteY0" fmla="*/ 2096655 h 6332583"/>
              <a:gd name="connsiteX1" fmla="*/ 429830 w 5278922"/>
              <a:gd name="connsiteY1" fmla="*/ 0 h 6332583"/>
              <a:gd name="connsiteX2" fmla="*/ 5278922 w 5278922"/>
              <a:gd name="connsiteY2" fmla="*/ 0 h 6332583"/>
              <a:gd name="connsiteX3" fmla="*/ 5278922 w 5278922"/>
              <a:gd name="connsiteY3" fmla="*/ 5865091 h 6332583"/>
              <a:gd name="connsiteX4" fmla="*/ 1636909 w 5278922"/>
              <a:gd name="connsiteY4" fmla="*/ 5369791 h 6332583"/>
              <a:gd name="connsiteX5" fmla="*/ 11309 w 5278922"/>
              <a:gd name="connsiteY5" fmla="*/ 2096655 h 6332583"/>
              <a:gd name="connsiteX0" fmla="*/ 11309 w 5278922"/>
              <a:gd name="connsiteY0" fmla="*/ 2096655 h 6166362"/>
              <a:gd name="connsiteX1" fmla="*/ 429830 w 5278922"/>
              <a:gd name="connsiteY1" fmla="*/ 0 h 6166362"/>
              <a:gd name="connsiteX2" fmla="*/ 5278922 w 5278922"/>
              <a:gd name="connsiteY2" fmla="*/ 0 h 6166362"/>
              <a:gd name="connsiteX3" fmla="*/ 5278922 w 5278922"/>
              <a:gd name="connsiteY3" fmla="*/ 5865091 h 6166362"/>
              <a:gd name="connsiteX4" fmla="*/ 1636909 w 5278922"/>
              <a:gd name="connsiteY4" fmla="*/ 5369791 h 6166362"/>
              <a:gd name="connsiteX5" fmla="*/ 11309 w 5278922"/>
              <a:gd name="connsiteY5" fmla="*/ 2096655 h 6166362"/>
              <a:gd name="connsiteX0" fmla="*/ 1133 w 5268746"/>
              <a:gd name="connsiteY0" fmla="*/ 2096655 h 6106140"/>
              <a:gd name="connsiteX1" fmla="*/ 419654 w 5268746"/>
              <a:gd name="connsiteY1" fmla="*/ 0 h 6106140"/>
              <a:gd name="connsiteX2" fmla="*/ 5268746 w 5268746"/>
              <a:gd name="connsiteY2" fmla="*/ 0 h 6106140"/>
              <a:gd name="connsiteX3" fmla="*/ 5268746 w 5268746"/>
              <a:gd name="connsiteY3" fmla="*/ 5865091 h 6106140"/>
              <a:gd name="connsiteX4" fmla="*/ 1626733 w 5268746"/>
              <a:gd name="connsiteY4" fmla="*/ 5369791 h 6106140"/>
              <a:gd name="connsiteX5" fmla="*/ 475072 w 5268746"/>
              <a:gd name="connsiteY5" fmla="*/ 4054765 h 6106140"/>
              <a:gd name="connsiteX6" fmla="*/ 1133 w 5268746"/>
              <a:gd name="connsiteY6" fmla="*/ 2096655 h 6106140"/>
              <a:gd name="connsiteX0" fmla="*/ 1133 w 5268746"/>
              <a:gd name="connsiteY0" fmla="*/ 2096655 h 6149437"/>
              <a:gd name="connsiteX1" fmla="*/ 419654 w 5268746"/>
              <a:gd name="connsiteY1" fmla="*/ 0 h 6149437"/>
              <a:gd name="connsiteX2" fmla="*/ 5268746 w 5268746"/>
              <a:gd name="connsiteY2" fmla="*/ 0 h 6149437"/>
              <a:gd name="connsiteX3" fmla="*/ 5268746 w 5268746"/>
              <a:gd name="connsiteY3" fmla="*/ 5865091 h 6149437"/>
              <a:gd name="connsiteX4" fmla="*/ 1936152 w 5268746"/>
              <a:gd name="connsiteY4" fmla="*/ 5582228 h 6149437"/>
              <a:gd name="connsiteX5" fmla="*/ 475072 w 5268746"/>
              <a:gd name="connsiteY5" fmla="*/ 4054765 h 6149437"/>
              <a:gd name="connsiteX6" fmla="*/ 1133 w 5268746"/>
              <a:gd name="connsiteY6" fmla="*/ 2096655 h 6149437"/>
              <a:gd name="connsiteX0" fmla="*/ 1133 w 5268746"/>
              <a:gd name="connsiteY0" fmla="*/ 2096655 h 6173580"/>
              <a:gd name="connsiteX1" fmla="*/ 419654 w 5268746"/>
              <a:gd name="connsiteY1" fmla="*/ 0 h 6173580"/>
              <a:gd name="connsiteX2" fmla="*/ 5268746 w 5268746"/>
              <a:gd name="connsiteY2" fmla="*/ 0 h 6173580"/>
              <a:gd name="connsiteX3" fmla="*/ 5268746 w 5268746"/>
              <a:gd name="connsiteY3" fmla="*/ 5865091 h 6173580"/>
              <a:gd name="connsiteX4" fmla="*/ 1936152 w 5268746"/>
              <a:gd name="connsiteY4" fmla="*/ 5582228 h 6173580"/>
              <a:gd name="connsiteX5" fmla="*/ 475072 w 5268746"/>
              <a:gd name="connsiteY5" fmla="*/ 4054765 h 6173580"/>
              <a:gd name="connsiteX6" fmla="*/ 1133 w 5268746"/>
              <a:gd name="connsiteY6" fmla="*/ 2096655 h 6173580"/>
              <a:gd name="connsiteX0" fmla="*/ 993 w 5277843"/>
              <a:gd name="connsiteY0" fmla="*/ 1948873 h 6173580"/>
              <a:gd name="connsiteX1" fmla="*/ 428751 w 5277843"/>
              <a:gd name="connsiteY1" fmla="*/ 0 h 6173580"/>
              <a:gd name="connsiteX2" fmla="*/ 5277843 w 5277843"/>
              <a:gd name="connsiteY2" fmla="*/ 0 h 6173580"/>
              <a:gd name="connsiteX3" fmla="*/ 5277843 w 5277843"/>
              <a:gd name="connsiteY3" fmla="*/ 5865091 h 6173580"/>
              <a:gd name="connsiteX4" fmla="*/ 1945249 w 5277843"/>
              <a:gd name="connsiteY4" fmla="*/ 5582228 h 6173580"/>
              <a:gd name="connsiteX5" fmla="*/ 484169 w 5277843"/>
              <a:gd name="connsiteY5" fmla="*/ 4054765 h 6173580"/>
              <a:gd name="connsiteX6" fmla="*/ 993 w 5277843"/>
              <a:gd name="connsiteY6" fmla="*/ 1948873 h 6173580"/>
              <a:gd name="connsiteX0" fmla="*/ 837 w 5277687"/>
              <a:gd name="connsiteY0" fmla="*/ 1948873 h 6173580"/>
              <a:gd name="connsiteX1" fmla="*/ 428595 w 5277687"/>
              <a:gd name="connsiteY1" fmla="*/ 0 h 6173580"/>
              <a:gd name="connsiteX2" fmla="*/ 5277687 w 5277687"/>
              <a:gd name="connsiteY2" fmla="*/ 0 h 6173580"/>
              <a:gd name="connsiteX3" fmla="*/ 5277687 w 5277687"/>
              <a:gd name="connsiteY3" fmla="*/ 5865091 h 6173580"/>
              <a:gd name="connsiteX4" fmla="*/ 1945093 w 5277687"/>
              <a:gd name="connsiteY4" fmla="*/ 5582228 h 6173580"/>
              <a:gd name="connsiteX5" fmla="*/ 484013 w 5277687"/>
              <a:gd name="connsiteY5" fmla="*/ 4054765 h 6173580"/>
              <a:gd name="connsiteX6" fmla="*/ 837 w 5277687"/>
              <a:gd name="connsiteY6" fmla="*/ 1948873 h 6173580"/>
              <a:gd name="connsiteX0" fmla="*/ 1127 w 5277977"/>
              <a:gd name="connsiteY0" fmla="*/ 1948873 h 6173580"/>
              <a:gd name="connsiteX1" fmla="*/ 428885 w 5277977"/>
              <a:gd name="connsiteY1" fmla="*/ 0 h 6173580"/>
              <a:gd name="connsiteX2" fmla="*/ 5277977 w 5277977"/>
              <a:gd name="connsiteY2" fmla="*/ 0 h 6173580"/>
              <a:gd name="connsiteX3" fmla="*/ 5277977 w 5277977"/>
              <a:gd name="connsiteY3" fmla="*/ 5865091 h 6173580"/>
              <a:gd name="connsiteX4" fmla="*/ 1945383 w 5277977"/>
              <a:gd name="connsiteY4" fmla="*/ 5582228 h 6173580"/>
              <a:gd name="connsiteX5" fmla="*/ 484303 w 5277977"/>
              <a:gd name="connsiteY5" fmla="*/ 4054765 h 6173580"/>
              <a:gd name="connsiteX6" fmla="*/ 1127 w 5277977"/>
              <a:gd name="connsiteY6" fmla="*/ 1948873 h 617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7977" h="6173580">
                <a:moveTo>
                  <a:pt x="1127" y="1948873"/>
                </a:moveTo>
                <a:cubicBezTo>
                  <a:pt x="-8109" y="1273079"/>
                  <a:pt x="31241" y="543405"/>
                  <a:pt x="428885" y="0"/>
                </a:cubicBezTo>
                <a:lnTo>
                  <a:pt x="5277977" y="0"/>
                </a:lnTo>
                <a:lnTo>
                  <a:pt x="5277977" y="5865091"/>
                </a:lnTo>
                <a:cubicBezTo>
                  <a:pt x="3779666" y="6517601"/>
                  <a:pt x="2628875" y="5994785"/>
                  <a:pt x="1945383" y="5582228"/>
                </a:cubicBezTo>
                <a:cubicBezTo>
                  <a:pt x="1261891" y="5169671"/>
                  <a:pt x="755236" y="4600288"/>
                  <a:pt x="484303" y="4054765"/>
                </a:cubicBezTo>
                <a:cubicBezTo>
                  <a:pt x="213370" y="3509242"/>
                  <a:pt x="10363" y="2624667"/>
                  <a:pt x="1127" y="1948873"/>
                </a:cubicBezTo>
                <a:close/>
              </a:path>
            </a:pathLst>
          </a:custGeom>
          <a:solidFill>
            <a:schemeClr val="bg1">
              <a:lumMod val="95000"/>
            </a:schemeClr>
          </a:solidFill>
        </p:spPr>
        <p:txBody>
          <a:bodyPr anchor="ctr" anchorCtr="0"/>
          <a:lstStyle>
            <a:lvl1pPr marL="0" indent="0" algn="ctr">
              <a:buFontTx/>
              <a:buNone/>
              <a:defRPr b="1" i="1">
                <a:solidFill>
                  <a:schemeClr val="tx1"/>
                </a:solidFill>
              </a:defRPr>
            </a:lvl1pPr>
          </a:lstStyle>
          <a:p>
            <a:r>
              <a:rPr lang="fi-FI"/>
              <a:t>Lisää kuva napsauttamalla kuvaketta</a:t>
            </a:r>
          </a:p>
        </p:txBody>
      </p:sp>
    </p:spTree>
    <p:extLst>
      <p:ext uri="{BB962C8B-B14F-4D97-AF65-F5344CB8AC3E}">
        <p14:creationId xmlns:p14="http://schemas.microsoft.com/office/powerpoint/2010/main" val="3164741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Otsikkodia 3">
    <p:bg>
      <p:bgPr>
        <a:solidFill>
          <a:srgbClr val="253746"/>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9311AE5C-AA57-4332-BC10-364D1F8729A2}"/>
              </a:ext>
              <a:ext uri="{C183D7F6-B498-43B3-948B-1728B52AA6E4}">
                <adec:decorative xmlns:adec="http://schemas.microsoft.com/office/drawing/2017/decorative" val="1"/>
              </a:ext>
            </a:extLst>
          </p:cNvPr>
          <p:cNvGrpSpPr/>
          <p:nvPr userDrawn="1"/>
        </p:nvGrpSpPr>
        <p:grpSpPr>
          <a:xfrm>
            <a:off x="0" y="0"/>
            <a:ext cx="12193200" cy="6858000"/>
            <a:chOff x="28576" y="14288"/>
            <a:chExt cx="12134850" cy="6829425"/>
          </a:xfrm>
        </p:grpSpPr>
        <p:sp>
          <p:nvSpPr>
            <p:cNvPr id="10" name="Freeform 5">
              <a:extLst>
                <a:ext uri="{FF2B5EF4-FFF2-40B4-BE49-F238E27FC236}">
                  <a16:creationId xmlns:a16="http://schemas.microsoft.com/office/drawing/2014/main" id="{7DA039C1-FC8A-4206-BD8C-D65974F503C7}"/>
                </a:ext>
                <a:ext uri="{C183D7F6-B498-43B3-948B-1728B52AA6E4}">
                  <adec:decorative xmlns:adec="http://schemas.microsoft.com/office/drawing/2017/decorative" val="1"/>
                </a:ext>
              </a:extLst>
            </p:cNvPr>
            <p:cNvSpPr>
              <a:spLocks/>
            </p:cNvSpPr>
            <p:nvPr userDrawn="1"/>
          </p:nvSpPr>
          <p:spPr bwMode="auto">
            <a:xfrm>
              <a:off x="28576" y="14288"/>
              <a:ext cx="8997950" cy="6435725"/>
            </a:xfrm>
            <a:custGeom>
              <a:avLst/>
              <a:gdLst>
                <a:gd name="T0" fmla="*/ 0 w 25113"/>
                <a:gd name="T1" fmla="*/ 17951 h 17951"/>
                <a:gd name="T2" fmla="*/ 5738 w 25113"/>
                <a:gd name="T3" fmla="*/ 16624 h 17951"/>
                <a:gd name="T4" fmla="*/ 10582 w 25113"/>
                <a:gd name="T5" fmla="*/ 15518 h 17951"/>
                <a:gd name="T6" fmla="*/ 17606 w 25113"/>
                <a:gd name="T7" fmla="*/ 17688 h 17951"/>
                <a:gd name="T8" fmla="*/ 22143 w 25113"/>
                <a:gd name="T9" fmla="*/ 14672 h 17951"/>
                <a:gd name="T10" fmla="*/ 24981 w 25113"/>
                <a:gd name="T11" fmla="*/ 4354 h 17951"/>
                <a:gd name="T12" fmla="*/ 24993 w 25113"/>
                <a:gd name="T13" fmla="*/ 0 h 17951"/>
                <a:gd name="T14" fmla="*/ 0 w 25113"/>
                <a:gd name="T15" fmla="*/ 0 h 17951"/>
                <a:gd name="T16" fmla="*/ 0 w 25113"/>
                <a:gd name="T17" fmla="*/ 17951 h 17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113" h="17951">
                  <a:moveTo>
                    <a:pt x="0" y="17951"/>
                  </a:moveTo>
                  <a:cubicBezTo>
                    <a:pt x="1933" y="17787"/>
                    <a:pt x="3879" y="17296"/>
                    <a:pt x="5738" y="16624"/>
                  </a:cubicBezTo>
                  <a:cubicBezTo>
                    <a:pt x="7324" y="16050"/>
                    <a:pt x="8955" y="15335"/>
                    <a:pt x="10582" y="15518"/>
                  </a:cubicBezTo>
                  <a:cubicBezTo>
                    <a:pt x="13093" y="15801"/>
                    <a:pt x="15059" y="17781"/>
                    <a:pt x="17606" y="17688"/>
                  </a:cubicBezTo>
                  <a:cubicBezTo>
                    <a:pt x="19528" y="17619"/>
                    <a:pt x="21225" y="16473"/>
                    <a:pt x="22143" y="14672"/>
                  </a:cubicBezTo>
                  <a:cubicBezTo>
                    <a:pt x="23724" y="11572"/>
                    <a:pt x="24738" y="7693"/>
                    <a:pt x="24981" y="4354"/>
                  </a:cubicBezTo>
                  <a:cubicBezTo>
                    <a:pt x="25065" y="3205"/>
                    <a:pt x="25113" y="1609"/>
                    <a:pt x="24993" y="0"/>
                  </a:cubicBezTo>
                  <a:lnTo>
                    <a:pt x="0" y="0"/>
                  </a:lnTo>
                  <a:lnTo>
                    <a:pt x="0" y="17951"/>
                  </a:lnTo>
                  <a:close/>
                </a:path>
              </a:pathLst>
            </a:custGeom>
            <a:solidFill>
              <a:srgbClr val="FFB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4890C3B4-77D6-40C8-91D8-5F6644F03E20}"/>
                </a:ext>
                <a:ext uri="{C183D7F6-B498-43B3-948B-1728B52AA6E4}">
                  <adec:decorative xmlns:adec="http://schemas.microsoft.com/office/drawing/2017/decorative" val="1"/>
                </a:ext>
              </a:extLst>
            </p:cNvPr>
            <p:cNvSpPr>
              <a:spLocks/>
            </p:cNvSpPr>
            <p:nvPr userDrawn="1"/>
          </p:nvSpPr>
          <p:spPr bwMode="auto">
            <a:xfrm>
              <a:off x="8997951" y="1555750"/>
              <a:ext cx="3165475" cy="5287963"/>
            </a:xfrm>
            <a:custGeom>
              <a:avLst/>
              <a:gdLst>
                <a:gd name="T0" fmla="*/ 529 w 8837"/>
                <a:gd name="T1" fmla="*/ 9177 h 14750"/>
                <a:gd name="T2" fmla="*/ 214 w 8837"/>
                <a:gd name="T3" fmla="*/ 6462 h 14750"/>
                <a:gd name="T4" fmla="*/ 1067 w 8837"/>
                <a:gd name="T5" fmla="*/ 4012 h 14750"/>
                <a:gd name="T6" fmla="*/ 3716 w 8837"/>
                <a:gd name="T7" fmla="*/ 4078 h 14750"/>
                <a:gd name="T8" fmla="*/ 3895 w 8837"/>
                <a:gd name="T9" fmla="*/ 9308 h 14750"/>
                <a:gd name="T10" fmla="*/ 6541 w 8837"/>
                <a:gd name="T11" fmla="*/ 9481 h 14750"/>
                <a:gd name="T12" fmla="*/ 7496 w 8837"/>
                <a:gd name="T13" fmla="*/ 6771 h 14750"/>
                <a:gd name="T14" fmla="*/ 8837 w 8837"/>
                <a:gd name="T15" fmla="*/ 0 h 14750"/>
                <a:gd name="T16" fmla="*/ 8837 w 8837"/>
                <a:gd name="T17" fmla="*/ 14750 h 14750"/>
                <a:gd name="T18" fmla="*/ 114 w 8837"/>
                <a:gd name="T19" fmla="*/ 14750 h 14750"/>
                <a:gd name="T20" fmla="*/ 108 w 8837"/>
                <a:gd name="T21" fmla="*/ 13634 h 14750"/>
                <a:gd name="T22" fmla="*/ 529 w 8837"/>
                <a:gd name="T23" fmla="*/ 9177 h 14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37" h="14750">
                  <a:moveTo>
                    <a:pt x="529" y="9177"/>
                  </a:moveTo>
                  <a:cubicBezTo>
                    <a:pt x="442" y="8270"/>
                    <a:pt x="228" y="7368"/>
                    <a:pt x="214" y="6462"/>
                  </a:cubicBezTo>
                  <a:cubicBezTo>
                    <a:pt x="201" y="5554"/>
                    <a:pt x="422" y="4603"/>
                    <a:pt x="1067" y="4012"/>
                  </a:cubicBezTo>
                  <a:cubicBezTo>
                    <a:pt x="1712" y="3420"/>
                    <a:pt x="3096" y="3392"/>
                    <a:pt x="3716" y="4078"/>
                  </a:cubicBezTo>
                  <a:cubicBezTo>
                    <a:pt x="4967" y="5461"/>
                    <a:pt x="2778" y="7812"/>
                    <a:pt x="3895" y="9308"/>
                  </a:cubicBezTo>
                  <a:cubicBezTo>
                    <a:pt x="4508" y="10130"/>
                    <a:pt x="5810" y="10120"/>
                    <a:pt x="6541" y="9481"/>
                  </a:cubicBezTo>
                  <a:cubicBezTo>
                    <a:pt x="7271" y="8841"/>
                    <a:pt x="7576" y="7779"/>
                    <a:pt x="7496" y="6771"/>
                  </a:cubicBezTo>
                  <a:cubicBezTo>
                    <a:pt x="7164" y="2579"/>
                    <a:pt x="7753" y="957"/>
                    <a:pt x="8837" y="0"/>
                  </a:cubicBezTo>
                  <a:lnTo>
                    <a:pt x="8837" y="14750"/>
                  </a:lnTo>
                  <a:lnTo>
                    <a:pt x="114" y="14750"/>
                  </a:lnTo>
                  <a:cubicBezTo>
                    <a:pt x="12" y="14418"/>
                    <a:pt x="0" y="14044"/>
                    <a:pt x="108" y="13634"/>
                  </a:cubicBezTo>
                  <a:cubicBezTo>
                    <a:pt x="536" y="12010"/>
                    <a:pt x="698" y="10952"/>
                    <a:pt x="529" y="9177"/>
                  </a:cubicBezTo>
                  <a:close/>
                </a:path>
              </a:pathLst>
            </a:custGeom>
            <a:solidFill>
              <a:srgbClr val="2361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6935057" cy="2979507"/>
          </a:xfrm>
        </p:spPr>
        <p:txBody>
          <a:bodyPr anchor="t" anchorCtr="0"/>
          <a:lstStyle>
            <a:lvl1pPr algn="l">
              <a:lnSpc>
                <a:spcPct val="95000"/>
              </a:lnSpc>
              <a:defRPr sz="6500">
                <a:solidFill>
                  <a:schemeClr val="tx2"/>
                </a:solidFill>
              </a:defRPr>
            </a:lvl1pPr>
          </a:lstStyle>
          <a:p>
            <a:r>
              <a:rPr lang="fi-FI"/>
              <a:t>Muokkaa perustyyl. napsautt.</a:t>
            </a:r>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6935057" cy="1249419"/>
          </a:xfrm>
        </p:spPr>
        <p:txBody>
          <a:bodyPr/>
          <a:lstStyle>
            <a:lvl1pPr marL="0" indent="0" algn="l">
              <a:spcBef>
                <a:spcPts val="300"/>
              </a:spcBef>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chemeClr val="bg1"/>
                </a:solidFill>
              </a:defRPr>
            </a:lvl1pPr>
          </a:lstStyle>
          <a:p>
            <a:fld id="{221B4716-86FA-41DD-B7B6-247140DD57EF}" type="datetime1">
              <a:rPr lang="fi-FI" smtClean="0"/>
              <a:t>24.2.2025</a:t>
            </a:fld>
            <a:endParaRPr lang="fi-FI"/>
          </a:p>
        </p:txBody>
      </p:sp>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chemeClr val="bg1"/>
                </a:solidFill>
              </a:defRPr>
            </a:lvl1pPr>
          </a:lstStyle>
          <a:p>
            <a:pPr algn="r"/>
            <a:r>
              <a:rPr lang="fi-FI"/>
              <a:t>Esityksen nimi</a:t>
            </a:r>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a:p>
        </p:txBody>
      </p:sp>
      <p:pic>
        <p:nvPicPr>
          <p:cNvPr id="12" name="Kuva 11">
            <a:extLst>
              <a:ext uri="{FF2B5EF4-FFF2-40B4-BE49-F238E27FC236}">
                <a16:creationId xmlns:a16="http://schemas.microsoft.com/office/drawing/2014/main" id="{D82CA6AF-83B9-4D09-83AD-4B553595710B}"/>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451037" y="273402"/>
            <a:ext cx="1463452" cy="456168"/>
          </a:xfrm>
          <a:prstGeom prst="rect">
            <a:avLst/>
          </a:prstGeom>
        </p:spPr>
      </p:pic>
    </p:spTree>
    <p:extLst>
      <p:ext uri="{BB962C8B-B14F-4D97-AF65-F5344CB8AC3E}">
        <p14:creationId xmlns:p14="http://schemas.microsoft.com/office/powerpoint/2010/main" val="16943049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tsikkodia kuvalla 5">
    <p:bg>
      <p:bgPr>
        <a:solidFill>
          <a:srgbClr val="F6F3E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5612075" cy="2979507"/>
          </a:xfrm>
        </p:spPr>
        <p:txBody>
          <a:bodyPr anchor="t" anchorCtr="0"/>
          <a:lstStyle>
            <a:lvl1pPr algn="l">
              <a:lnSpc>
                <a:spcPct val="95000"/>
              </a:lnSpc>
              <a:defRPr sz="6500">
                <a:solidFill>
                  <a:schemeClr val="tx2"/>
                </a:solidFill>
              </a:defRPr>
            </a:lvl1pPr>
          </a:lstStyle>
          <a:p>
            <a:r>
              <a:rPr lang="fi-FI"/>
              <a:t>Muokkaa perustyyl. napsautt.</a:t>
            </a:r>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5612075" cy="1249419"/>
          </a:xfrm>
        </p:spPr>
        <p:txBody>
          <a:bodyPr/>
          <a:lstStyle>
            <a:lvl1pPr marL="0" indent="0" algn="l">
              <a:spcBef>
                <a:spcPts val="300"/>
              </a:spcBef>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chemeClr val="tx2"/>
                </a:solidFill>
              </a:defRPr>
            </a:lvl1pPr>
          </a:lstStyle>
          <a:p>
            <a:pPr algn="r"/>
            <a:r>
              <a:rPr lang="fi-FI"/>
              <a:t>Esityksen nimi</a:t>
            </a:r>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chemeClr val="tx2"/>
                </a:solidFill>
              </a:defRPr>
            </a:lvl1pPr>
          </a:lstStyle>
          <a:p>
            <a:fld id="{2324BAB4-7A50-4285-A8AF-2E76234A09B7}" type="datetime1">
              <a:rPr lang="fi-FI" smtClean="0"/>
              <a:t>24.2.2025</a:t>
            </a:fld>
            <a:endParaRPr lang="fi-FI"/>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chemeClr val="tx2"/>
                </a:solidFill>
              </a:defRPr>
            </a:lvl1pPr>
          </a:lstStyle>
          <a:p>
            <a:fld id="{91E53C16-2649-4D48-AFD3-9E32AB86C978}" type="slidenum">
              <a:rPr lang="fi-FI" smtClean="0"/>
              <a:pPr/>
              <a:t>‹#›</a:t>
            </a:fld>
            <a:endParaRPr lang="fi-FI"/>
          </a:p>
        </p:txBody>
      </p:sp>
      <p:pic>
        <p:nvPicPr>
          <p:cNvPr id="12" name="Kuva 11">
            <a:extLst>
              <a:ext uri="{FF2B5EF4-FFF2-40B4-BE49-F238E27FC236}">
                <a16:creationId xmlns:a16="http://schemas.microsoft.com/office/drawing/2014/main" id="{D82CA6AF-83B9-4D09-83AD-4B553595710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418" y="6123112"/>
            <a:ext cx="1463455" cy="456168"/>
          </a:xfrm>
          <a:prstGeom prst="rect">
            <a:avLst/>
          </a:prstGeom>
        </p:spPr>
      </p:pic>
      <p:sp>
        <p:nvSpPr>
          <p:cNvPr id="10" name="Kuvan paikkamerkki 9" descr="Kuvapaikka">
            <a:extLst>
              <a:ext uri="{FF2B5EF4-FFF2-40B4-BE49-F238E27FC236}">
                <a16:creationId xmlns:a16="http://schemas.microsoft.com/office/drawing/2014/main" id="{13BE85BD-6FD0-4FF9-8F9D-CD2DCF1705BC}"/>
              </a:ext>
            </a:extLst>
          </p:cNvPr>
          <p:cNvSpPr>
            <a:spLocks noGrp="1"/>
          </p:cNvSpPr>
          <p:nvPr>
            <p:ph type="pic" sz="quarter" idx="13"/>
          </p:nvPr>
        </p:nvSpPr>
        <p:spPr>
          <a:xfrm>
            <a:off x="6914023" y="0"/>
            <a:ext cx="5277977" cy="6173580"/>
          </a:xfrm>
          <a:custGeom>
            <a:avLst/>
            <a:gdLst>
              <a:gd name="connsiteX0" fmla="*/ 0 w 5276850"/>
              <a:gd name="connsiteY0" fmla="*/ 0 h 6159500"/>
              <a:gd name="connsiteX1" fmla="*/ 5276850 w 5276850"/>
              <a:gd name="connsiteY1" fmla="*/ 0 h 6159500"/>
              <a:gd name="connsiteX2" fmla="*/ 5276850 w 5276850"/>
              <a:gd name="connsiteY2" fmla="*/ 6159500 h 6159500"/>
              <a:gd name="connsiteX3" fmla="*/ 0 w 5276850"/>
              <a:gd name="connsiteY3" fmla="*/ 6159500 h 6159500"/>
              <a:gd name="connsiteX4" fmla="*/ 0 w 5276850"/>
              <a:gd name="connsiteY4" fmla="*/ 0 h 6159500"/>
              <a:gd name="connsiteX0" fmla="*/ 0 w 5276850"/>
              <a:gd name="connsiteY0" fmla="*/ 0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0 w 5276850"/>
              <a:gd name="connsiteY5" fmla="*/ 0 h 6159500"/>
              <a:gd name="connsiteX0" fmla="*/ 9237 w 5276850"/>
              <a:gd name="connsiteY0" fmla="*/ 2096655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9237 w 5276850"/>
              <a:gd name="connsiteY5" fmla="*/ 2096655 h 615950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6159500 h 6159500"/>
              <a:gd name="connsiteX4" fmla="*/ 403973 w 5680823"/>
              <a:gd name="connsiteY4" fmla="*/ 6159500 h 6159500"/>
              <a:gd name="connsiteX5" fmla="*/ 413210 w 5680823"/>
              <a:gd name="connsiteY5" fmla="*/ 2096655 h 6159500"/>
              <a:gd name="connsiteX0" fmla="*/ 392459 w 5660072"/>
              <a:gd name="connsiteY0" fmla="*/ 2096655 h 6159500"/>
              <a:gd name="connsiteX1" fmla="*/ 810980 w 5660072"/>
              <a:gd name="connsiteY1" fmla="*/ 0 h 6159500"/>
              <a:gd name="connsiteX2" fmla="*/ 5660072 w 5660072"/>
              <a:gd name="connsiteY2" fmla="*/ 0 h 6159500"/>
              <a:gd name="connsiteX3" fmla="*/ 5660072 w 5660072"/>
              <a:gd name="connsiteY3" fmla="*/ 6159500 h 6159500"/>
              <a:gd name="connsiteX4" fmla="*/ 383222 w 5660072"/>
              <a:gd name="connsiteY4" fmla="*/ 6159500 h 6159500"/>
              <a:gd name="connsiteX5" fmla="*/ 392459 w 5660072"/>
              <a:gd name="connsiteY5" fmla="*/ 2096655 h 615950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6159500 h 6804980"/>
              <a:gd name="connsiteX4" fmla="*/ 403973 w 5680823"/>
              <a:gd name="connsiteY4" fmla="*/ 6159500 h 6804980"/>
              <a:gd name="connsiteX5" fmla="*/ 413210 w 5680823"/>
              <a:gd name="connsiteY5" fmla="*/ 2096655 h 680498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5865091 h 6804980"/>
              <a:gd name="connsiteX4" fmla="*/ 5680823 w 5680823"/>
              <a:gd name="connsiteY4" fmla="*/ 6159500 h 6804980"/>
              <a:gd name="connsiteX5" fmla="*/ 403973 w 5680823"/>
              <a:gd name="connsiteY5" fmla="*/ 6159500 h 6804980"/>
              <a:gd name="connsiteX6" fmla="*/ 413210 w 5680823"/>
              <a:gd name="connsiteY6" fmla="*/ 2096655 h 680498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5865091 h 6159500"/>
              <a:gd name="connsiteX4" fmla="*/ 403973 w 5680823"/>
              <a:gd name="connsiteY4" fmla="*/ 6159500 h 6159500"/>
              <a:gd name="connsiteX5" fmla="*/ 413210 w 5680823"/>
              <a:gd name="connsiteY5" fmla="*/ 2096655 h 6159500"/>
              <a:gd name="connsiteX0" fmla="*/ 413210 w 5680823"/>
              <a:gd name="connsiteY0" fmla="*/ 2096655 h 6634858"/>
              <a:gd name="connsiteX1" fmla="*/ 831731 w 5680823"/>
              <a:gd name="connsiteY1" fmla="*/ 0 h 6634858"/>
              <a:gd name="connsiteX2" fmla="*/ 5680823 w 5680823"/>
              <a:gd name="connsiteY2" fmla="*/ 0 h 6634858"/>
              <a:gd name="connsiteX3" fmla="*/ 5680823 w 5680823"/>
              <a:gd name="connsiteY3" fmla="*/ 5865091 h 6634858"/>
              <a:gd name="connsiteX4" fmla="*/ 403973 w 5680823"/>
              <a:gd name="connsiteY4" fmla="*/ 6159500 h 6634858"/>
              <a:gd name="connsiteX5" fmla="*/ 413210 w 5680823"/>
              <a:gd name="connsiteY5" fmla="*/ 2096655 h 6634858"/>
              <a:gd name="connsiteX0" fmla="*/ 197705 w 5465318"/>
              <a:gd name="connsiteY0" fmla="*/ 2096655 h 6332583"/>
              <a:gd name="connsiteX1" fmla="*/ 616226 w 5465318"/>
              <a:gd name="connsiteY1" fmla="*/ 0 h 6332583"/>
              <a:gd name="connsiteX2" fmla="*/ 5465318 w 5465318"/>
              <a:gd name="connsiteY2" fmla="*/ 0 h 6332583"/>
              <a:gd name="connsiteX3" fmla="*/ 5465318 w 5465318"/>
              <a:gd name="connsiteY3" fmla="*/ 5865091 h 6332583"/>
              <a:gd name="connsiteX4" fmla="*/ 1823305 w 5465318"/>
              <a:gd name="connsiteY4" fmla="*/ 5369791 h 6332583"/>
              <a:gd name="connsiteX5" fmla="*/ 197705 w 5465318"/>
              <a:gd name="connsiteY5" fmla="*/ 2096655 h 6332583"/>
              <a:gd name="connsiteX0" fmla="*/ 136527 w 5404140"/>
              <a:gd name="connsiteY0" fmla="*/ 2096655 h 6332583"/>
              <a:gd name="connsiteX1" fmla="*/ 555048 w 5404140"/>
              <a:gd name="connsiteY1" fmla="*/ 0 h 6332583"/>
              <a:gd name="connsiteX2" fmla="*/ 5404140 w 5404140"/>
              <a:gd name="connsiteY2" fmla="*/ 0 h 6332583"/>
              <a:gd name="connsiteX3" fmla="*/ 5404140 w 5404140"/>
              <a:gd name="connsiteY3" fmla="*/ 5865091 h 6332583"/>
              <a:gd name="connsiteX4" fmla="*/ 1762127 w 5404140"/>
              <a:gd name="connsiteY4" fmla="*/ 5369791 h 6332583"/>
              <a:gd name="connsiteX5" fmla="*/ 136527 w 5404140"/>
              <a:gd name="connsiteY5" fmla="*/ 2096655 h 6332583"/>
              <a:gd name="connsiteX0" fmla="*/ 11309 w 5278922"/>
              <a:gd name="connsiteY0" fmla="*/ 2096655 h 6332583"/>
              <a:gd name="connsiteX1" fmla="*/ 429830 w 5278922"/>
              <a:gd name="connsiteY1" fmla="*/ 0 h 6332583"/>
              <a:gd name="connsiteX2" fmla="*/ 5278922 w 5278922"/>
              <a:gd name="connsiteY2" fmla="*/ 0 h 6332583"/>
              <a:gd name="connsiteX3" fmla="*/ 5278922 w 5278922"/>
              <a:gd name="connsiteY3" fmla="*/ 5865091 h 6332583"/>
              <a:gd name="connsiteX4" fmla="*/ 1636909 w 5278922"/>
              <a:gd name="connsiteY4" fmla="*/ 5369791 h 6332583"/>
              <a:gd name="connsiteX5" fmla="*/ 11309 w 5278922"/>
              <a:gd name="connsiteY5" fmla="*/ 2096655 h 6332583"/>
              <a:gd name="connsiteX0" fmla="*/ 11309 w 5278922"/>
              <a:gd name="connsiteY0" fmla="*/ 2096655 h 6166362"/>
              <a:gd name="connsiteX1" fmla="*/ 429830 w 5278922"/>
              <a:gd name="connsiteY1" fmla="*/ 0 h 6166362"/>
              <a:gd name="connsiteX2" fmla="*/ 5278922 w 5278922"/>
              <a:gd name="connsiteY2" fmla="*/ 0 h 6166362"/>
              <a:gd name="connsiteX3" fmla="*/ 5278922 w 5278922"/>
              <a:gd name="connsiteY3" fmla="*/ 5865091 h 6166362"/>
              <a:gd name="connsiteX4" fmla="*/ 1636909 w 5278922"/>
              <a:gd name="connsiteY4" fmla="*/ 5369791 h 6166362"/>
              <a:gd name="connsiteX5" fmla="*/ 11309 w 5278922"/>
              <a:gd name="connsiteY5" fmla="*/ 2096655 h 6166362"/>
              <a:gd name="connsiteX0" fmla="*/ 1133 w 5268746"/>
              <a:gd name="connsiteY0" fmla="*/ 2096655 h 6106140"/>
              <a:gd name="connsiteX1" fmla="*/ 419654 w 5268746"/>
              <a:gd name="connsiteY1" fmla="*/ 0 h 6106140"/>
              <a:gd name="connsiteX2" fmla="*/ 5268746 w 5268746"/>
              <a:gd name="connsiteY2" fmla="*/ 0 h 6106140"/>
              <a:gd name="connsiteX3" fmla="*/ 5268746 w 5268746"/>
              <a:gd name="connsiteY3" fmla="*/ 5865091 h 6106140"/>
              <a:gd name="connsiteX4" fmla="*/ 1626733 w 5268746"/>
              <a:gd name="connsiteY4" fmla="*/ 5369791 h 6106140"/>
              <a:gd name="connsiteX5" fmla="*/ 475072 w 5268746"/>
              <a:gd name="connsiteY5" fmla="*/ 4054765 h 6106140"/>
              <a:gd name="connsiteX6" fmla="*/ 1133 w 5268746"/>
              <a:gd name="connsiteY6" fmla="*/ 2096655 h 6106140"/>
              <a:gd name="connsiteX0" fmla="*/ 1133 w 5268746"/>
              <a:gd name="connsiteY0" fmla="*/ 2096655 h 6149437"/>
              <a:gd name="connsiteX1" fmla="*/ 419654 w 5268746"/>
              <a:gd name="connsiteY1" fmla="*/ 0 h 6149437"/>
              <a:gd name="connsiteX2" fmla="*/ 5268746 w 5268746"/>
              <a:gd name="connsiteY2" fmla="*/ 0 h 6149437"/>
              <a:gd name="connsiteX3" fmla="*/ 5268746 w 5268746"/>
              <a:gd name="connsiteY3" fmla="*/ 5865091 h 6149437"/>
              <a:gd name="connsiteX4" fmla="*/ 1936152 w 5268746"/>
              <a:gd name="connsiteY4" fmla="*/ 5582228 h 6149437"/>
              <a:gd name="connsiteX5" fmla="*/ 475072 w 5268746"/>
              <a:gd name="connsiteY5" fmla="*/ 4054765 h 6149437"/>
              <a:gd name="connsiteX6" fmla="*/ 1133 w 5268746"/>
              <a:gd name="connsiteY6" fmla="*/ 2096655 h 6149437"/>
              <a:gd name="connsiteX0" fmla="*/ 1133 w 5268746"/>
              <a:gd name="connsiteY0" fmla="*/ 2096655 h 6173580"/>
              <a:gd name="connsiteX1" fmla="*/ 419654 w 5268746"/>
              <a:gd name="connsiteY1" fmla="*/ 0 h 6173580"/>
              <a:gd name="connsiteX2" fmla="*/ 5268746 w 5268746"/>
              <a:gd name="connsiteY2" fmla="*/ 0 h 6173580"/>
              <a:gd name="connsiteX3" fmla="*/ 5268746 w 5268746"/>
              <a:gd name="connsiteY3" fmla="*/ 5865091 h 6173580"/>
              <a:gd name="connsiteX4" fmla="*/ 1936152 w 5268746"/>
              <a:gd name="connsiteY4" fmla="*/ 5582228 h 6173580"/>
              <a:gd name="connsiteX5" fmla="*/ 475072 w 5268746"/>
              <a:gd name="connsiteY5" fmla="*/ 4054765 h 6173580"/>
              <a:gd name="connsiteX6" fmla="*/ 1133 w 5268746"/>
              <a:gd name="connsiteY6" fmla="*/ 2096655 h 6173580"/>
              <a:gd name="connsiteX0" fmla="*/ 993 w 5277843"/>
              <a:gd name="connsiteY0" fmla="*/ 1948873 h 6173580"/>
              <a:gd name="connsiteX1" fmla="*/ 428751 w 5277843"/>
              <a:gd name="connsiteY1" fmla="*/ 0 h 6173580"/>
              <a:gd name="connsiteX2" fmla="*/ 5277843 w 5277843"/>
              <a:gd name="connsiteY2" fmla="*/ 0 h 6173580"/>
              <a:gd name="connsiteX3" fmla="*/ 5277843 w 5277843"/>
              <a:gd name="connsiteY3" fmla="*/ 5865091 h 6173580"/>
              <a:gd name="connsiteX4" fmla="*/ 1945249 w 5277843"/>
              <a:gd name="connsiteY4" fmla="*/ 5582228 h 6173580"/>
              <a:gd name="connsiteX5" fmla="*/ 484169 w 5277843"/>
              <a:gd name="connsiteY5" fmla="*/ 4054765 h 6173580"/>
              <a:gd name="connsiteX6" fmla="*/ 993 w 5277843"/>
              <a:gd name="connsiteY6" fmla="*/ 1948873 h 6173580"/>
              <a:gd name="connsiteX0" fmla="*/ 837 w 5277687"/>
              <a:gd name="connsiteY0" fmla="*/ 1948873 h 6173580"/>
              <a:gd name="connsiteX1" fmla="*/ 428595 w 5277687"/>
              <a:gd name="connsiteY1" fmla="*/ 0 h 6173580"/>
              <a:gd name="connsiteX2" fmla="*/ 5277687 w 5277687"/>
              <a:gd name="connsiteY2" fmla="*/ 0 h 6173580"/>
              <a:gd name="connsiteX3" fmla="*/ 5277687 w 5277687"/>
              <a:gd name="connsiteY3" fmla="*/ 5865091 h 6173580"/>
              <a:gd name="connsiteX4" fmla="*/ 1945093 w 5277687"/>
              <a:gd name="connsiteY4" fmla="*/ 5582228 h 6173580"/>
              <a:gd name="connsiteX5" fmla="*/ 484013 w 5277687"/>
              <a:gd name="connsiteY5" fmla="*/ 4054765 h 6173580"/>
              <a:gd name="connsiteX6" fmla="*/ 837 w 5277687"/>
              <a:gd name="connsiteY6" fmla="*/ 1948873 h 6173580"/>
              <a:gd name="connsiteX0" fmla="*/ 1127 w 5277977"/>
              <a:gd name="connsiteY0" fmla="*/ 1948873 h 6173580"/>
              <a:gd name="connsiteX1" fmla="*/ 428885 w 5277977"/>
              <a:gd name="connsiteY1" fmla="*/ 0 h 6173580"/>
              <a:gd name="connsiteX2" fmla="*/ 5277977 w 5277977"/>
              <a:gd name="connsiteY2" fmla="*/ 0 h 6173580"/>
              <a:gd name="connsiteX3" fmla="*/ 5277977 w 5277977"/>
              <a:gd name="connsiteY3" fmla="*/ 5865091 h 6173580"/>
              <a:gd name="connsiteX4" fmla="*/ 1945383 w 5277977"/>
              <a:gd name="connsiteY4" fmla="*/ 5582228 h 6173580"/>
              <a:gd name="connsiteX5" fmla="*/ 484303 w 5277977"/>
              <a:gd name="connsiteY5" fmla="*/ 4054765 h 6173580"/>
              <a:gd name="connsiteX6" fmla="*/ 1127 w 5277977"/>
              <a:gd name="connsiteY6" fmla="*/ 1948873 h 617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7977" h="6173580">
                <a:moveTo>
                  <a:pt x="1127" y="1948873"/>
                </a:moveTo>
                <a:cubicBezTo>
                  <a:pt x="-8109" y="1273079"/>
                  <a:pt x="31241" y="543405"/>
                  <a:pt x="428885" y="0"/>
                </a:cubicBezTo>
                <a:lnTo>
                  <a:pt x="5277977" y="0"/>
                </a:lnTo>
                <a:lnTo>
                  <a:pt x="5277977" y="5865091"/>
                </a:lnTo>
                <a:cubicBezTo>
                  <a:pt x="3779666" y="6517601"/>
                  <a:pt x="2628875" y="5994785"/>
                  <a:pt x="1945383" y="5582228"/>
                </a:cubicBezTo>
                <a:cubicBezTo>
                  <a:pt x="1261891" y="5169671"/>
                  <a:pt x="755236" y="4600288"/>
                  <a:pt x="484303" y="4054765"/>
                </a:cubicBezTo>
                <a:cubicBezTo>
                  <a:pt x="213370" y="3509242"/>
                  <a:pt x="10363" y="2624667"/>
                  <a:pt x="1127" y="1948873"/>
                </a:cubicBezTo>
                <a:close/>
              </a:path>
            </a:pathLst>
          </a:custGeom>
          <a:solidFill>
            <a:schemeClr val="bg1">
              <a:lumMod val="95000"/>
            </a:schemeClr>
          </a:solidFill>
        </p:spPr>
        <p:txBody>
          <a:bodyPr anchor="ctr" anchorCtr="0"/>
          <a:lstStyle>
            <a:lvl1pPr marL="0" indent="0" algn="ctr">
              <a:buFontTx/>
              <a:buNone/>
              <a:defRPr b="1" i="1">
                <a:solidFill>
                  <a:schemeClr val="tx1"/>
                </a:solidFill>
              </a:defRPr>
            </a:lvl1pPr>
          </a:lstStyle>
          <a:p>
            <a:r>
              <a:rPr lang="fi-FI"/>
              <a:t>Lisää kuva napsauttamalla kuvaketta</a:t>
            </a:r>
          </a:p>
        </p:txBody>
      </p:sp>
    </p:spTree>
    <p:extLst>
      <p:ext uri="{BB962C8B-B14F-4D97-AF65-F5344CB8AC3E}">
        <p14:creationId xmlns:p14="http://schemas.microsoft.com/office/powerpoint/2010/main" val="421638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Logo">
    <p:bg>
      <p:bgPr>
        <a:solidFill>
          <a:srgbClr val="253746"/>
        </a:solidFill>
        <a:effectLst/>
      </p:bgPr>
    </p:bg>
    <p:spTree>
      <p:nvGrpSpPr>
        <p:cNvPr id="1" name=""/>
        <p:cNvGrpSpPr/>
        <p:nvPr/>
      </p:nvGrpSpPr>
      <p:grpSpPr>
        <a:xfrm>
          <a:off x="0" y="0"/>
          <a:ext cx="0" cy="0"/>
          <a:chOff x="0" y="0"/>
          <a:chExt cx="0" cy="0"/>
        </a:xfrm>
      </p:grpSpPr>
      <p:grpSp>
        <p:nvGrpSpPr>
          <p:cNvPr id="18" name="Ryhmä 17">
            <a:extLst>
              <a:ext uri="{FF2B5EF4-FFF2-40B4-BE49-F238E27FC236}">
                <a16:creationId xmlns:a16="http://schemas.microsoft.com/office/drawing/2014/main" id="{EF0C7F69-67FB-4466-89F3-B0AD00AEFE5E}"/>
              </a:ext>
              <a:ext uri="{C183D7F6-B498-43B3-948B-1728B52AA6E4}">
                <adec:decorative xmlns:adec="http://schemas.microsoft.com/office/drawing/2017/decorative" val="1"/>
              </a:ext>
            </a:extLst>
          </p:cNvPr>
          <p:cNvGrpSpPr>
            <a:grpSpLocks noChangeAspect="1"/>
          </p:cNvGrpSpPr>
          <p:nvPr userDrawn="1"/>
        </p:nvGrpSpPr>
        <p:grpSpPr>
          <a:xfrm>
            <a:off x="0" y="0"/>
            <a:ext cx="12193200" cy="6862264"/>
            <a:chOff x="28576" y="14288"/>
            <a:chExt cx="12134850" cy="6829425"/>
          </a:xfrm>
        </p:grpSpPr>
        <p:sp>
          <p:nvSpPr>
            <p:cNvPr id="15" name="Freeform 5">
              <a:extLst>
                <a:ext uri="{FF2B5EF4-FFF2-40B4-BE49-F238E27FC236}">
                  <a16:creationId xmlns:a16="http://schemas.microsoft.com/office/drawing/2014/main" id="{C34792C5-13ED-4754-B07E-752F3FE4F3C1}"/>
                </a:ext>
              </a:extLst>
            </p:cNvPr>
            <p:cNvSpPr>
              <a:spLocks/>
            </p:cNvSpPr>
            <p:nvPr userDrawn="1"/>
          </p:nvSpPr>
          <p:spPr bwMode="auto">
            <a:xfrm>
              <a:off x="8713788" y="14288"/>
              <a:ext cx="3449638" cy="3195638"/>
            </a:xfrm>
            <a:custGeom>
              <a:avLst/>
              <a:gdLst>
                <a:gd name="T0" fmla="*/ 9630 w 9630"/>
                <a:gd name="T1" fmla="*/ 8173 h 8914"/>
                <a:gd name="T2" fmla="*/ 9061 w 9630"/>
                <a:gd name="T3" fmla="*/ 5919 h 8914"/>
                <a:gd name="T4" fmla="*/ 7449 w 9630"/>
                <a:gd name="T5" fmla="*/ 3154 h 8914"/>
                <a:gd name="T6" fmla="*/ 6545 w 9630"/>
                <a:gd name="T7" fmla="*/ 2774 h 8914"/>
                <a:gd name="T8" fmla="*/ 6753 w 9630"/>
                <a:gd name="T9" fmla="*/ 6469 h 8914"/>
                <a:gd name="T10" fmla="*/ 3878 w 9630"/>
                <a:gd name="T11" fmla="*/ 6168 h 8914"/>
                <a:gd name="T12" fmla="*/ 3514 w 9630"/>
                <a:gd name="T13" fmla="*/ 1207 h 8914"/>
                <a:gd name="T14" fmla="*/ 3042 w 9630"/>
                <a:gd name="T15" fmla="*/ 710 h 8914"/>
                <a:gd name="T16" fmla="*/ 2328 w 9630"/>
                <a:gd name="T17" fmla="*/ 1269 h 8914"/>
                <a:gd name="T18" fmla="*/ 2328 w 9630"/>
                <a:gd name="T19" fmla="*/ 2375 h 8914"/>
                <a:gd name="T20" fmla="*/ 2206 w 9630"/>
                <a:gd name="T21" fmla="*/ 3367 h 8914"/>
                <a:gd name="T22" fmla="*/ 644 w 9630"/>
                <a:gd name="T23" fmla="*/ 3286 h 8914"/>
                <a:gd name="T24" fmla="*/ 983 w 9630"/>
                <a:gd name="T25" fmla="*/ 0 h 8914"/>
                <a:gd name="T26" fmla="*/ 9630 w 9630"/>
                <a:gd name="T27" fmla="*/ 0 h 8914"/>
                <a:gd name="T28" fmla="*/ 9630 w 9630"/>
                <a:gd name="T29" fmla="*/ 8173 h 8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630" h="8914">
                  <a:moveTo>
                    <a:pt x="9630" y="8173"/>
                  </a:moveTo>
                  <a:cubicBezTo>
                    <a:pt x="9434" y="7424"/>
                    <a:pt x="9281" y="6660"/>
                    <a:pt x="9061" y="5919"/>
                  </a:cubicBezTo>
                  <a:cubicBezTo>
                    <a:pt x="8747" y="4868"/>
                    <a:pt x="8270" y="3830"/>
                    <a:pt x="7449" y="3154"/>
                  </a:cubicBezTo>
                  <a:cubicBezTo>
                    <a:pt x="7097" y="2865"/>
                    <a:pt x="6957" y="2563"/>
                    <a:pt x="6545" y="2774"/>
                  </a:cubicBezTo>
                  <a:cubicBezTo>
                    <a:pt x="6024" y="3040"/>
                    <a:pt x="6602" y="5814"/>
                    <a:pt x="6753" y="6469"/>
                  </a:cubicBezTo>
                  <a:cubicBezTo>
                    <a:pt x="7320" y="8914"/>
                    <a:pt x="4279" y="8559"/>
                    <a:pt x="3878" y="6168"/>
                  </a:cubicBezTo>
                  <a:cubicBezTo>
                    <a:pt x="3555" y="4242"/>
                    <a:pt x="4200" y="2701"/>
                    <a:pt x="3514" y="1207"/>
                  </a:cubicBezTo>
                  <a:cubicBezTo>
                    <a:pt x="3413" y="989"/>
                    <a:pt x="3269" y="765"/>
                    <a:pt x="3042" y="710"/>
                  </a:cubicBezTo>
                  <a:cubicBezTo>
                    <a:pt x="2728" y="635"/>
                    <a:pt x="2415" y="938"/>
                    <a:pt x="2328" y="1269"/>
                  </a:cubicBezTo>
                  <a:cubicBezTo>
                    <a:pt x="2241" y="1599"/>
                    <a:pt x="2283" y="2039"/>
                    <a:pt x="2328" y="2375"/>
                  </a:cubicBezTo>
                  <a:cubicBezTo>
                    <a:pt x="2374" y="2710"/>
                    <a:pt x="2387" y="3079"/>
                    <a:pt x="2206" y="3367"/>
                  </a:cubicBezTo>
                  <a:cubicBezTo>
                    <a:pt x="1864" y="3911"/>
                    <a:pt x="1030" y="3773"/>
                    <a:pt x="644" y="3286"/>
                  </a:cubicBezTo>
                  <a:cubicBezTo>
                    <a:pt x="0" y="2474"/>
                    <a:pt x="675" y="1310"/>
                    <a:pt x="983" y="0"/>
                  </a:cubicBezTo>
                  <a:lnTo>
                    <a:pt x="9630" y="0"/>
                  </a:lnTo>
                  <a:lnTo>
                    <a:pt x="9630" y="8173"/>
                  </a:ln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6">
              <a:extLst>
                <a:ext uri="{FF2B5EF4-FFF2-40B4-BE49-F238E27FC236}">
                  <a16:creationId xmlns:a16="http://schemas.microsoft.com/office/drawing/2014/main" id="{57D3DC12-2AB8-442E-A2B3-B20C49742CE4}"/>
                </a:ext>
              </a:extLst>
            </p:cNvPr>
            <p:cNvSpPr>
              <a:spLocks/>
            </p:cNvSpPr>
            <p:nvPr userDrawn="1"/>
          </p:nvSpPr>
          <p:spPr bwMode="auto">
            <a:xfrm>
              <a:off x="28576" y="3703638"/>
              <a:ext cx="2260600" cy="3140075"/>
            </a:xfrm>
            <a:custGeom>
              <a:avLst/>
              <a:gdLst>
                <a:gd name="T0" fmla="*/ 5817 w 6311"/>
                <a:gd name="T1" fmla="*/ 8760 h 8760"/>
                <a:gd name="T2" fmla="*/ 6135 w 6311"/>
                <a:gd name="T3" fmla="*/ 6444 h 8760"/>
                <a:gd name="T4" fmla="*/ 3976 w 6311"/>
                <a:gd name="T5" fmla="*/ 4315 h 8760"/>
                <a:gd name="T6" fmla="*/ 2249 w 6311"/>
                <a:gd name="T7" fmla="*/ 1713 h 8760"/>
                <a:gd name="T8" fmla="*/ 0 w 6311"/>
                <a:gd name="T9" fmla="*/ 65 h 8760"/>
                <a:gd name="T10" fmla="*/ 0 w 6311"/>
                <a:gd name="T11" fmla="*/ 8760 h 8760"/>
                <a:gd name="T12" fmla="*/ 5817 w 6311"/>
                <a:gd name="T13" fmla="*/ 8760 h 8760"/>
              </a:gdLst>
              <a:ahLst/>
              <a:cxnLst>
                <a:cxn ang="0">
                  <a:pos x="T0" y="T1"/>
                </a:cxn>
                <a:cxn ang="0">
                  <a:pos x="T2" y="T3"/>
                </a:cxn>
                <a:cxn ang="0">
                  <a:pos x="T4" y="T5"/>
                </a:cxn>
                <a:cxn ang="0">
                  <a:pos x="T6" y="T7"/>
                </a:cxn>
                <a:cxn ang="0">
                  <a:pos x="T8" y="T9"/>
                </a:cxn>
                <a:cxn ang="0">
                  <a:pos x="T10" y="T11"/>
                </a:cxn>
                <a:cxn ang="0">
                  <a:pos x="T12" y="T13"/>
                </a:cxn>
              </a:cxnLst>
              <a:rect l="0" t="0" r="r" b="b"/>
              <a:pathLst>
                <a:path w="6311" h="8760">
                  <a:moveTo>
                    <a:pt x="5817" y="8760"/>
                  </a:moveTo>
                  <a:cubicBezTo>
                    <a:pt x="6107" y="7955"/>
                    <a:pt x="6311" y="7064"/>
                    <a:pt x="6135" y="6444"/>
                  </a:cubicBezTo>
                  <a:cubicBezTo>
                    <a:pt x="5817" y="5323"/>
                    <a:pt x="4828" y="4874"/>
                    <a:pt x="3976" y="4315"/>
                  </a:cubicBezTo>
                  <a:cubicBezTo>
                    <a:pt x="2850" y="3577"/>
                    <a:pt x="2550" y="2923"/>
                    <a:pt x="2249" y="1713"/>
                  </a:cubicBezTo>
                  <a:cubicBezTo>
                    <a:pt x="2032" y="839"/>
                    <a:pt x="946" y="0"/>
                    <a:pt x="0" y="65"/>
                  </a:cubicBezTo>
                  <a:lnTo>
                    <a:pt x="0" y="8760"/>
                  </a:lnTo>
                  <a:lnTo>
                    <a:pt x="5817" y="8760"/>
                  </a:lnTo>
                  <a:close/>
                </a:path>
              </a:pathLst>
            </a:custGeom>
            <a:solidFill>
              <a:srgbClr val="C66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Freeform 7">
              <a:extLst>
                <a:ext uri="{FF2B5EF4-FFF2-40B4-BE49-F238E27FC236}">
                  <a16:creationId xmlns:a16="http://schemas.microsoft.com/office/drawing/2014/main" id="{11C0F6C0-C73C-4038-9828-480298458403}"/>
                </a:ext>
              </a:extLst>
            </p:cNvPr>
            <p:cNvSpPr>
              <a:spLocks/>
            </p:cNvSpPr>
            <p:nvPr userDrawn="1"/>
          </p:nvSpPr>
          <p:spPr bwMode="auto">
            <a:xfrm>
              <a:off x="8939213" y="4800600"/>
              <a:ext cx="3224213" cy="2043113"/>
            </a:xfrm>
            <a:custGeom>
              <a:avLst/>
              <a:gdLst>
                <a:gd name="T0" fmla="*/ 9001 w 9001"/>
                <a:gd name="T1" fmla="*/ 351 h 5698"/>
                <a:gd name="T2" fmla="*/ 4492 w 9001"/>
                <a:gd name="T3" fmla="*/ 730 h 5698"/>
                <a:gd name="T4" fmla="*/ 2761 w 9001"/>
                <a:gd name="T5" fmla="*/ 1486 h 5698"/>
                <a:gd name="T6" fmla="*/ 196 w 9001"/>
                <a:gd name="T7" fmla="*/ 4004 h 5698"/>
                <a:gd name="T8" fmla="*/ 94 w 9001"/>
                <a:gd name="T9" fmla="*/ 5698 h 5698"/>
                <a:gd name="T10" fmla="*/ 9001 w 9001"/>
                <a:gd name="T11" fmla="*/ 5698 h 5698"/>
                <a:gd name="T12" fmla="*/ 9001 w 9001"/>
                <a:gd name="T13" fmla="*/ 351 h 5698"/>
              </a:gdLst>
              <a:ahLst/>
              <a:cxnLst>
                <a:cxn ang="0">
                  <a:pos x="T0" y="T1"/>
                </a:cxn>
                <a:cxn ang="0">
                  <a:pos x="T2" y="T3"/>
                </a:cxn>
                <a:cxn ang="0">
                  <a:pos x="T4" y="T5"/>
                </a:cxn>
                <a:cxn ang="0">
                  <a:pos x="T6" y="T7"/>
                </a:cxn>
                <a:cxn ang="0">
                  <a:pos x="T8" y="T9"/>
                </a:cxn>
                <a:cxn ang="0">
                  <a:pos x="T10" y="T11"/>
                </a:cxn>
                <a:cxn ang="0">
                  <a:pos x="T12" y="T13"/>
                </a:cxn>
              </a:cxnLst>
              <a:rect l="0" t="0" r="r" b="b"/>
              <a:pathLst>
                <a:path w="9001" h="5698">
                  <a:moveTo>
                    <a:pt x="9001" y="351"/>
                  </a:moveTo>
                  <a:cubicBezTo>
                    <a:pt x="7468" y="0"/>
                    <a:pt x="5988" y="196"/>
                    <a:pt x="4492" y="730"/>
                  </a:cubicBezTo>
                  <a:cubicBezTo>
                    <a:pt x="3897" y="942"/>
                    <a:pt x="3319" y="1196"/>
                    <a:pt x="2761" y="1486"/>
                  </a:cubicBezTo>
                  <a:cubicBezTo>
                    <a:pt x="1712" y="2031"/>
                    <a:pt x="622" y="2783"/>
                    <a:pt x="196" y="4004"/>
                  </a:cubicBezTo>
                  <a:cubicBezTo>
                    <a:pt x="3" y="4557"/>
                    <a:pt x="0" y="5132"/>
                    <a:pt x="94" y="5698"/>
                  </a:cubicBezTo>
                  <a:lnTo>
                    <a:pt x="9001" y="5698"/>
                  </a:lnTo>
                  <a:lnTo>
                    <a:pt x="9001" y="351"/>
                  </a:lnTo>
                  <a:close/>
                </a:path>
              </a:pathLst>
            </a:custGeom>
            <a:solidFill>
              <a:srgbClr val="B9D3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4" name="Päivämäärän paikkamerkki 3">
            <a:extLst>
              <a:ext uri="{FF2B5EF4-FFF2-40B4-BE49-F238E27FC236}">
                <a16:creationId xmlns:a16="http://schemas.microsoft.com/office/drawing/2014/main" id="{DBD3988B-505C-4A43-9233-C39AB400D668}"/>
              </a:ext>
            </a:extLst>
          </p:cNvPr>
          <p:cNvSpPr>
            <a:spLocks noGrp="1"/>
          </p:cNvSpPr>
          <p:nvPr>
            <p:ph type="dt" sz="half" idx="10"/>
          </p:nvPr>
        </p:nvSpPr>
        <p:spPr>
          <a:xfrm>
            <a:off x="280081" y="229365"/>
            <a:ext cx="1026205" cy="204481"/>
          </a:xfrm>
        </p:spPr>
        <p:txBody>
          <a:bodyPr/>
          <a:lstStyle>
            <a:lvl1pPr algn="l">
              <a:defRPr>
                <a:solidFill>
                  <a:schemeClr val="accent2"/>
                </a:solidFill>
              </a:defRPr>
            </a:lvl1pPr>
          </a:lstStyle>
          <a:p>
            <a:fld id="{2A7E3B0E-B251-407B-8636-10AD5910FED4}" type="datetime1">
              <a:rPr lang="fi-FI" smtClean="0"/>
              <a:t>24.2.2025</a:t>
            </a:fld>
            <a:endParaRPr lang="fi-FI"/>
          </a:p>
        </p:txBody>
      </p:sp>
      <p:pic>
        <p:nvPicPr>
          <p:cNvPr id="11" name="Kuva 10">
            <a:extLst>
              <a:ext uri="{FF2B5EF4-FFF2-40B4-BE49-F238E27FC236}">
                <a16:creationId xmlns:a16="http://schemas.microsoft.com/office/drawing/2014/main" id="{1A39CC0E-82E0-4C8B-92E1-CE7DE6254A8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497183" y="2351314"/>
            <a:ext cx="7197634" cy="2155371"/>
          </a:xfrm>
          <a:prstGeom prst="rect">
            <a:avLst/>
          </a:prstGeom>
        </p:spPr>
      </p:pic>
    </p:spTree>
    <p:extLst>
      <p:ext uri="{BB962C8B-B14F-4D97-AF65-F5344CB8AC3E}">
        <p14:creationId xmlns:p14="http://schemas.microsoft.com/office/powerpoint/2010/main" val="826913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Kuva muoto vasen 6">
    <p:bg>
      <p:bgPr>
        <a:solidFill>
          <a:srgbClr val="253746"/>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6648047" y="1609423"/>
            <a:ext cx="4645891" cy="1350832"/>
          </a:xfrm>
        </p:spPr>
        <p:txBody>
          <a:bodyPr anchor="b" anchorCtr="0"/>
          <a:lstStyle>
            <a:lvl1pPr>
              <a:lnSpc>
                <a:spcPct val="95000"/>
              </a:lnSpc>
              <a:defRPr sz="3500">
                <a:solidFill>
                  <a:srgbClr val="E0C09F"/>
                </a:solidFill>
              </a:defRPr>
            </a:lvl1pPr>
          </a:lstStyle>
          <a:p>
            <a:r>
              <a:rPr lang="fi-FI"/>
              <a:t>Muokkaa ots. perustyyl. napsautt.</a:t>
            </a:r>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6648017" y="3186546"/>
            <a:ext cx="4646612" cy="2595417"/>
          </a:xfrm>
        </p:spPr>
        <p:txBody>
          <a:bodyPr/>
          <a:lstStyle>
            <a:lvl1pPr marL="0" indent="0">
              <a:lnSpc>
                <a:spcPct val="114000"/>
              </a:lnSpc>
              <a:spcBef>
                <a:spcPts val="0"/>
              </a:spcBef>
              <a:buNone/>
              <a:defRPr sz="1600">
                <a:solidFill>
                  <a:srgbClr val="E0C09F"/>
                </a:solidFill>
              </a:defRPr>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39054" y="488189"/>
            <a:ext cx="5203420" cy="5874301"/>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3420" h="5874301">
                <a:moveTo>
                  <a:pt x="136801" y="1061228"/>
                </a:moveTo>
                <a:cubicBezTo>
                  <a:pt x="324225" y="554768"/>
                  <a:pt x="614418" y="321151"/>
                  <a:pt x="1215163" y="190684"/>
                </a:cubicBezTo>
                <a:cubicBezTo>
                  <a:pt x="1815908" y="60217"/>
                  <a:pt x="3057403" y="-56007"/>
                  <a:pt x="3713566" y="29047"/>
                </a:cubicBezTo>
                <a:cubicBezTo>
                  <a:pt x="4369729" y="114101"/>
                  <a:pt x="4928547" y="201865"/>
                  <a:pt x="5069019" y="1005810"/>
                </a:cubicBezTo>
                <a:cubicBezTo>
                  <a:pt x="5209491" y="1809755"/>
                  <a:pt x="5288764" y="3246752"/>
                  <a:pt x="5055164" y="4049158"/>
                </a:cubicBezTo>
                <a:cubicBezTo>
                  <a:pt x="4821564" y="4851564"/>
                  <a:pt x="4308576" y="5699405"/>
                  <a:pt x="3224073" y="5847957"/>
                </a:cubicBezTo>
                <a:cubicBezTo>
                  <a:pt x="2139570" y="5996509"/>
                  <a:pt x="1536497" y="5487721"/>
                  <a:pt x="1014255" y="5051303"/>
                </a:cubicBezTo>
                <a:cubicBezTo>
                  <a:pt x="492013" y="4614885"/>
                  <a:pt x="206072" y="3772077"/>
                  <a:pt x="90618" y="3229446"/>
                </a:cubicBezTo>
                <a:cubicBezTo>
                  <a:pt x="-24836" y="2686815"/>
                  <a:pt x="-50623" y="1567688"/>
                  <a:pt x="136801" y="10612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lvl1pPr>
              <a:defRPr>
                <a:solidFill>
                  <a:schemeClr val="bg1"/>
                </a:solidFill>
              </a:defRPr>
            </a:lvl1pPr>
          </a:lstStyle>
          <a:p>
            <a:pPr algn="r"/>
            <a:r>
              <a:rPr lang="fi-FI"/>
              <a:t>Esityksen nimi</a:t>
            </a:r>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lvl1pPr>
              <a:defRPr>
                <a:solidFill>
                  <a:schemeClr val="bg1"/>
                </a:solidFill>
              </a:defRPr>
            </a:lvl1pPr>
          </a:lstStyle>
          <a:p>
            <a:fld id="{A74660DB-9952-7146-822A-09DEF3E71249}" type="datetime1">
              <a:rPr lang="fi-FI" smtClean="0"/>
              <a:t>24.2.2025</a:t>
            </a:fld>
            <a:endParaRPr lang="fi-FI"/>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82419" y="6123112"/>
            <a:ext cx="1463452" cy="456168"/>
          </a:xfrm>
          <a:prstGeom prst="rect">
            <a:avLst/>
          </a:prstGeom>
        </p:spPr>
      </p:pic>
    </p:spTree>
    <p:extLst>
      <p:ext uri="{BB962C8B-B14F-4D97-AF65-F5344CB8AC3E}">
        <p14:creationId xmlns:p14="http://schemas.microsoft.com/office/powerpoint/2010/main" val="4187551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Otsikko ja sisältö 2">
    <p:bg>
      <p:bgPr>
        <a:solidFill>
          <a:srgbClr val="F6F3E5"/>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1B2CA9E3-E9A2-4604-8389-13234E79696E}"/>
              </a:ext>
            </a:extLst>
          </p:cNvPr>
          <p:cNvGrpSpPr/>
          <p:nvPr userDrawn="1"/>
        </p:nvGrpSpPr>
        <p:grpSpPr>
          <a:xfrm>
            <a:off x="0" y="0"/>
            <a:ext cx="12193200" cy="6858000"/>
            <a:chOff x="28576" y="14288"/>
            <a:chExt cx="12134850" cy="6829425"/>
          </a:xfrm>
        </p:grpSpPr>
        <p:sp>
          <p:nvSpPr>
            <p:cNvPr id="7" name="Freeform 5">
              <a:extLst>
                <a:ext uri="{FF2B5EF4-FFF2-40B4-BE49-F238E27FC236}">
                  <a16:creationId xmlns:a16="http://schemas.microsoft.com/office/drawing/2014/main" id="{02B542ED-8486-479B-BAB5-3B85AA89EE24}"/>
                </a:ext>
                <a:ext uri="{C183D7F6-B498-43B3-948B-1728B52AA6E4}">
                  <adec:decorative xmlns:adec="http://schemas.microsoft.com/office/drawing/2017/decorative" val="1"/>
                </a:ext>
              </a:extLst>
            </p:cNvPr>
            <p:cNvSpPr>
              <a:spLocks/>
            </p:cNvSpPr>
            <p:nvPr userDrawn="1"/>
          </p:nvSpPr>
          <p:spPr bwMode="auto">
            <a:xfrm>
              <a:off x="11141076" y="4883150"/>
              <a:ext cx="1022350" cy="1960563"/>
            </a:xfrm>
            <a:custGeom>
              <a:avLst/>
              <a:gdLst>
                <a:gd name="T0" fmla="*/ 2857 w 2857"/>
                <a:gd name="T1" fmla="*/ 0 h 5471"/>
                <a:gd name="T2" fmla="*/ 1550 w 2857"/>
                <a:gd name="T3" fmla="*/ 1067 h 5471"/>
                <a:gd name="T4" fmla="*/ 145 w 2857"/>
                <a:gd name="T5" fmla="*/ 3960 h 5471"/>
                <a:gd name="T6" fmla="*/ 33 w 2857"/>
                <a:gd name="T7" fmla="*/ 5471 h 5471"/>
                <a:gd name="T8" fmla="*/ 2857 w 2857"/>
                <a:gd name="T9" fmla="*/ 5471 h 5471"/>
                <a:gd name="T10" fmla="*/ 2857 w 2857"/>
                <a:gd name="T11" fmla="*/ 0 h 5471"/>
              </a:gdLst>
              <a:ahLst/>
              <a:cxnLst>
                <a:cxn ang="0">
                  <a:pos x="T0" y="T1"/>
                </a:cxn>
                <a:cxn ang="0">
                  <a:pos x="T2" y="T3"/>
                </a:cxn>
                <a:cxn ang="0">
                  <a:pos x="T4" y="T5"/>
                </a:cxn>
                <a:cxn ang="0">
                  <a:pos x="T6" y="T7"/>
                </a:cxn>
                <a:cxn ang="0">
                  <a:pos x="T8" y="T9"/>
                </a:cxn>
                <a:cxn ang="0">
                  <a:pos x="T10" y="T11"/>
                </a:cxn>
              </a:cxnLst>
              <a:rect l="0" t="0" r="r" b="b"/>
              <a:pathLst>
                <a:path w="2857" h="5471">
                  <a:moveTo>
                    <a:pt x="2857" y="0"/>
                  </a:moveTo>
                  <a:cubicBezTo>
                    <a:pt x="2381" y="266"/>
                    <a:pt x="1932" y="636"/>
                    <a:pt x="1550" y="1067"/>
                  </a:cubicBezTo>
                  <a:cubicBezTo>
                    <a:pt x="808" y="1904"/>
                    <a:pt x="345" y="2950"/>
                    <a:pt x="145" y="3960"/>
                  </a:cubicBezTo>
                  <a:cubicBezTo>
                    <a:pt x="44" y="4466"/>
                    <a:pt x="0" y="4984"/>
                    <a:pt x="33" y="5471"/>
                  </a:cubicBezTo>
                  <a:lnTo>
                    <a:pt x="2857" y="5471"/>
                  </a:lnTo>
                  <a:lnTo>
                    <a:pt x="2857" y="0"/>
                  </a:lnTo>
                  <a:close/>
                </a:path>
              </a:pathLst>
            </a:custGeom>
            <a:solidFill>
              <a:srgbClr val="FFB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6">
              <a:extLst>
                <a:ext uri="{FF2B5EF4-FFF2-40B4-BE49-F238E27FC236}">
                  <a16:creationId xmlns:a16="http://schemas.microsoft.com/office/drawing/2014/main" id="{DEE3C7CB-1909-42D2-893F-39840E54E516}"/>
                </a:ext>
                <a:ext uri="{C183D7F6-B498-43B3-948B-1728B52AA6E4}">
                  <adec:decorative xmlns:adec="http://schemas.microsoft.com/office/drawing/2017/decorative" val="1"/>
                </a:ext>
              </a:extLst>
            </p:cNvPr>
            <p:cNvSpPr>
              <a:spLocks/>
            </p:cNvSpPr>
            <p:nvPr userDrawn="1"/>
          </p:nvSpPr>
          <p:spPr bwMode="auto">
            <a:xfrm>
              <a:off x="28576" y="4464050"/>
              <a:ext cx="2552700" cy="2379663"/>
            </a:xfrm>
            <a:custGeom>
              <a:avLst/>
              <a:gdLst>
                <a:gd name="T0" fmla="*/ 6288 w 7125"/>
                <a:gd name="T1" fmla="*/ 6640 h 6640"/>
                <a:gd name="T2" fmla="*/ 7059 w 7125"/>
                <a:gd name="T3" fmla="*/ 4317 h 6640"/>
                <a:gd name="T4" fmla="*/ 7116 w 7125"/>
                <a:gd name="T5" fmla="*/ 3082 h 6640"/>
                <a:gd name="T6" fmla="*/ 6381 w 7125"/>
                <a:gd name="T7" fmla="*/ 850 h 6640"/>
                <a:gd name="T8" fmla="*/ 4510 w 7125"/>
                <a:gd name="T9" fmla="*/ 130 h 6640"/>
                <a:gd name="T10" fmla="*/ 2013 w 7125"/>
                <a:gd name="T11" fmla="*/ 12 h 6640"/>
                <a:gd name="T12" fmla="*/ 0 w 7125"/>
                <a:gd name="T13" fmla="*/ 157 h 6640"/>
                <a:gd name="T14" fmla="*/ 0 w 7125"/>
                <a:gd name="T15" fmla="*/ 6640 h 6640"/>
                <a:gd name="T16" fmla="*/ 6288 w 7125"/>
                <a:gd name="T17" fmla="*/ 6640 h 6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25" h="6640">
                  <a:moveTo>
                    <a:pt x="6288" y="6640"/>
                  </a:moveTo>
                  <a:cubicBezTo>
                    <a:pt x="6730" y="5946"/>
                    <a:pt x="6960" y="5168"/>
                    <a:pt x="7059" y="4317"/>
                  </a:cubicBezTo>
                  <a:cubicBezTo>
                    <a:pt x="7107" y="3907"/>
                    <a:pt x="7125" y="3494"/>
                    <a:pt x="7116" y="3082"/>
                  </a:cubicBezTo>
                  <a:cubicBezTo>
                    <a:pt x="7099" y="2310"/>
                    <a:pt x="6974" y="1452"/>
                    <a:pt x="6381" y="850"/>
                  </a:cubicBezTo>
                  <a:cubicBezTo>
                    <a:pt x="5891" y="352"/>
                    <a:pt x="5178" y="201"/>
                    <a:pt x="4510" y="130"/>
                  </a:cubicBezTo>
                  <a:cubicBezTo>
                    <a:pt x="3681" y="41"/>
                    <a:pt x="2846" y="0"/>
                    <a:pt x="2013" y="12"/>
                  </a:cubicBezTo>
                  <a:cubicBezTo>
                    <a:pt x="1369" y="21"/>
                    <a:pt x="660" y="21"/>
                    <a:pt x="0" y="157"/>
                  </a:cubicBezTo>
                  <a:lnTo>
                    <a:pt x="0" y="6640"/>
                  </a:lnTo>
                  <a:lnTo>
                    <a:pt x="6288" y="6640"/>
                  </a:lnTo>
                  <a:close/>
                </a:path>
              </a:pathLst>
            </a:custGeom>
            <a:solidFill>
              <a:srgbClr val="E0C0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7">
              <a:extLst>
                <a:ext uri="{FF2B5EF4-FFF2-40B4-BE49-F238E27FC236}">
                  <a16:creationId xmlns:a16="http://schemas.microsoft.com/office/drawing/2014/main" id="{3E8A0975-9E1D-4E78-BD4D-4AA5E9E88AD2}"/>
                </a:ext>
                <a:ext uri="{C183D7F6-B498-43B3-948B-1728B52AA6E4}">
                  <adec:decorative xmlns:adec="http://schemas.microsoft.com/office/drawing/2017/decorative" val="1"/>
                </a:ext>
              </a:extLst>
            </p:cNvPr>
            <p:cNvSpPr>
              <a:spLocks/>
            </p:cNvSpPr>
            <p:nvPr userDrawn="1"/>
          </p:nvSpPr>
          <p:spPr bwMode="auto">
            <a:xfrm>
              <a:off x="10233026" y="14288"/>
              <a:ext cx="1930400" cy="1779588"/>
            </a:xfrm>
            <a:custGeom>
              <a:avLst/>
              <a:gdLst>
                <a:gd name="T0" fmla="*/ 5391 w 5391"/>
                <a:gd name="T1" fmla="*/ 3473 h 4964"/>
                <a:gd name="T2" fmla="*/ 5163 w 5391"/>
                <a:gd name="T3" fmla="*/ 3060 h 4964"/>
                <a:gd name="T4" fmla="*/ 4019 w 5391"/>
                <a:gd name="T5" fmla="*/ 1886 h 4964"/>
                <a:gd name="T6" fmla="*/ 3523 w 5391"/>
                <a:gd name="T7" fmla="*/ 1809 h 4964"/>
                <a:gd name="T8" fmla="*/ 4084 w 5391"/>
                <a:gd name="T9" fmla="*/ 3619 h 4964"/>
                <a:gd name="T10" fmla="*/ 2618 w 5391"/>
                <a:gd name="T11" fmla="*/ 3826 h 4964"/>
                <a:gd name="T12" fmla="*/ 1823 w 5391"/>
                <a:gd name="T13" fmla="*/ 1406 h 4964"/>
                <a:gd name="T14" fmla="*/ 1527 w 5391"/>
                <a:gd name="T15" fmla="*/ 1217 h 4964"/>
                <a:gd name="T16" fmla="*/ 1241 w 5391"/>
                <a:gd name="T17" fmla="*/ 1583 h 4964"/>
                <a:gd name="T18" fmla="*/ 1379 w 5391"/>
                <a:gd name="T19" fmla="*/ 2133 h 4964"/>
                <a:gd name="T20" fmla="*/ 1441 w 5391"/>
                <a:gd name="T21" fmla="*/ 2641 h 4964"/>
                <a:gd name="T22" fmla="*/ 655 w 5391"/>
                <a:gd name="T23" fmla="*/ 2794 h 4964"/>
                <a:gd name="T24" fmla="*/ 76 w 5391"/>
                <a:gd name="T25" fmla="*/ 0 h 4964"/>
                <a:gd name="T26" fmla="*/ 5391 w 5391"/>
                <a:gd name="T27" fmla="*/ 0 h 4964"/>
                <a:gd name="T28" fmla="*/ 5391 w 5391"/>
                <a:gd name="T29" fmla="*/ 3473 h 4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91" h="4964">
                  <a:moveTo>
                    <a:pt x="5391" y="3473"/>
                  </a:moveTo>
                  <a:cubicBezTo>
                    <a:pt x="5318" y="3333"/>
                    <a:pt x="5243" y="3195"/>
                    <a:pt x="5163" y="3060"/>
                  </a:cubicBezTo>
                  <a:cubicBezTo>
                    <a:pt x="4877" y="2576"/>
                    <a:pt x="4511" y="2120"/>
                    <a:pt x="4019" y="1886"/>
                  </a:cubicBezTo>
                  <a:cubicBezTo>
                    <a:pt x="3809" y="1786"/>
                    <a:pt x="3702" y="1653"/>
                    <a:pt x="3523" y="1809"/>
                  </a:cubicBezTo>
                  <a:cubicBezTo>
                    <a:pt x="3297" y="2006"/>
                    <a:pt x="3928" y="3312"/>
                    <a:pt x="4084" y="3619"/>
                  </a:cubicBezTo>
                  <a:cubicBezTo>
                    <a:pt x="4669" y="4764"/>
                    <a:pt x="3114" y="4964"/>
                    <a:pt x="2618" y="3826"/>
                  </a:cubicBezTo>
                  <a:cubicBezTo>
                    <a:pt x="2219" y="2909"/>
                    <a:pt x="2349" y="2063"/>
                    <a:pt x="1823" y="1406"/>
                  </a:cubicBezTo>
                  <a:cubicBezTo>
                    <a:pt x="1746" y="1310"/>
                    <a:pt x="1646" y="1216"/>
                    <a:pt x="1527" y="1217"/>
                  </a:cubicBezTo>
                  <a:cubicBezTo>
                    <a:pt x="1361" y="1219"/>
                    <a:pt x="1244" y="1408"/>
                    <a:pt x="1241" y="1583"/>
                  </a:cubicBezTo>
                  <a:cubicBezTo>
                    <a:pt x="1239" y="1758"/>
                    <a:pt x="1314" y="1972"/>
                    <a:pt x="1379" y="2133"/>
                  </a:cubicBezTo>
                  <a:cubicBezTo>
                    <a:pt x="1443" y="2294"/>
                    <a:pt x="1495" y="2475"/>
                    <a:pt x="1441" y="2641"/>
                  </a:cubicBezTo>
                  <a:cubicBezTo>
                    <a:pt x="1338" y="2953"/>
                    <a:pt x="907" y="2988"/>
                    <a:pt x="655" y="2794"/>
                  </a:cubicBezTo>
                  <a:cubicBezTo>
                    <a:pt x="0" y="2291"/>
                    <a:pt x="826" y="969"/>
                    <a:pt x="76" y="0"/>
                  </a:cubicBezTo>
                  <a:lnTo>
                    <a:pt x="5391" y="0"/>
                  </a:lnTo>
                  <a:lnTo>
                    <a:pt x="5391" y="3473"/>
                  </a:ln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83E228E5-0BBC-44D7-9FEE-E61EEA4923BC}"/>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Alatunnisteen paikkamerkki 8">
            <a:extLst>
              <a:ext uri="{FF2B5EF4-FFF2-40B4-BE49-F238E27FC236}">
                <a16:creationId xmlns:a16="http://schemas.microsoft.com/office/drawing/2014/main" id="{BA367FEE-EB4F-4586-A723-9F1778D2B3AE}"/>
              </a:ext>
            </a:extLst>
          </p:cNvPr>
          <p:cNvSpPr>
            <a:spLocks noGrp="1"/>
          </p:cNvSpPr>
          <p:nvPr>
            <p:ph type="ftr" sz="quarter" idx="11"/>
          </p:nvPr>
        </p:nvSpPr>
        <p:spPr/>
        <p:txBody>
          <a:bodyPr/>
          <a:lstStyle/>
          <a:p>
            <a:pPr algn="r"/>
            <a:r>
              <a:rPr lang="fi-FI"/>
              <a:t>Esityksen nimi</a:t>
            </a:r>
          </a:p>
        </p:txBody>
      </p:sp>
      <p:sp>
        <p:nvSpPr>
          <p:cNvPr id="8" name="Päivämäärän paikkamerkki 7">
            <a:extLst>
              <a:ext uri="{FF2B5EF4-FFF2-40B4-BE49-F238E27FC236}">
                <a16:creationId xmlns:a16="http://schemas.microsoft.com/office/drawing/2014/main" id="{AC3ECBE0-A87E-4A2D-98B2-A9A7FB26B159}"/>
              </a:ext>
            </a:extLst>
          </p:cNvPr>
          <p:cNvSpPr>
            <a:spLocks noGrp="1"/>
          </p:cNvSpPr>
          <p:nvPr>
            <p:ph type="dt" sz="half" idx="10"/>
          </p:nvPr>
        </p:nvSpPr>
        <p:spPr/>
        <p:txBody>
          <a:bodyPr/>
          <a:lstStyle/>
          <a:p>
            <a:fld id="{18EA7D56-4CC7-954D-8F9B-F05A057CA6DE}" type="datetime1">
              <a:rPr lang="fi-FI" smtClean="0"/>
              <a:t>24.2.2025</a:t>
            </a:fld>
            <a:endParaRPr lang="fi-FI"/>
          </a:p>
        </p:txBody>
      </p:sp>
      <p:sp>
        <p:nvSpPr>
          <p:cNvPr id="10" name="Dian numeron paikkamerkki 9">
            <a:extLst>
              <a:ext uri="{FF2B5EF4-FFF2-40B4-BE49-F238E27FC236}">
                <a16:creationId xmlns:a16="http://schemas.microsoft.com/office/drawing/2014/main" id="{E28C13A8-0CC9-4CC3-895D-081FCD5FC44B}"/>
              </a:ext>
            </a:extLst>
          </p:cNvPr>
          <p:cNvSpPr>
            <a:spLocks noGrp="1"/>
          </p:cNvSpPr>
          <p:nvPr>
            <p:ph type="sldNum" sz="quarter" idx="12"/>
          </p:nvPr>
        </p:nvSpPr>
        <p:spPr/>
        <p:txBody>
          <a:bodyPr/>
          <a:lstStyle/>
          <a:p>
            <a:fld id="{91E53C16-2649-4D48-AFD3-9E32AB86C978}" type="slidenum">
              <a:rPr lang="fi-FI" smtClean="0"/>
              <a:pPr/>
              <a:t>‹#›</a:t>
            </a:fld>
            <a:endParaRPr lang="fi-FI"/>
          </a:p>
        </p:txBody>
      </p:sp>
      <p:pic>
        <p:nvPicPr>
          <p:cNvPr id="11" name="Kuva 10">
            <a:extLst>
              <a:ext uri="{FF2B5EF4-FFF2-40B4-BE49-F238E27FC236}">
                <a16:creationId xmlns:a16="http://schemas.microsoft.com/office/drawing/2014/main" id="{FD060BC8-D7E3-4C60-B89D-094DBE47F07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9620" y="6124534"/>
            <a:ext cx="1463455" cy="456168"/>
          </a:xfrm>
          <a:prstGeom prst="rect">
            <a:avLst/>
          </a:prstGeom>
        </p:spPr>
      </p:pic>
    </p:spTree>
    <p:extLst>
      <p:ext uri="{BB962C8B-B14F-4D97-AF65-F5344CB8AC3E}">
        <p14:creationId xmlns:p14="http://schemas.microsoft.com/office/powerpoint/2010/main" val="440155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Otsikkodia">
    <p:bg>
      <p:bgPr>
        <a:solidFill>
          <a:srgbClr val="E0C09F"/>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9311AE5C-AA57-4332-BC10-364D1F8729A2}"/>
              </a:ext>
              <a:ext uri="{C183D7F6-B498-43B3-948B-1728B52AA6E4}">
                <adec:decorative xmlns:adec="http://schemas.microsoft.com/office/drawing/2017/decorative" val="1"/>
              </a:ext>
            </a:extLst>
          </p:cNvPr>
          <p:cNvGrpSpPr/>
          <p:nvPr userDrawn="1"/>
        </p:nvGrpSpPr>
        <p:grpSpPr>
          <a:xfrm>
            <a:off x="0" y="0"/>
            <a:ext cx="12193200" cy="6858000"/>
            <a:chOff x="28576" y="14288"/>
            <a:chExt cx="12134850" cy="6829425"/>
          </a:xfrm>
        </p:grpSpPr>
        <p:sp>
          <p:nvSpPr>
            <p:cNvPr id="10" name="Freeform 5">
              <a:extLst>
                <a:ext uri="{FF2B5EF4-FFF2-40B4-BE49-F238E27FC236}">
                  <a16:creationId xmlns:a16="http://schemas.microsoft.com/office/drawing/2014/main" id="{7DA039C1-FC8A-4206-BD8C-D65974F503C7}"/>
                </a:ext>
                <a:ext uri="{C183D7F6-B498-43B3-948B-1728B52AA6E4}">
                  <adec:decorative xmlns:adec="http://schemas.microsoft.com/office/drawing/2017/decorative" val="1"/>
                </a:ext>
              </a:extLst>
            </p:cNvPr>
            <p:cNvSpPr>
              <a:spLocks/>
            </p:cNvSpPr>
            <p:nvPr userDrawn="1"/>
          </p:nvSpPr>
          <p:spPr bwMode="auto">
            <a:xfrm>
              <a:off x="28576" y="14288"/>
              <a:ext cx="8997950" cy="6435725"/>
            </a:xfrm>
            <a:custGeom>
              <a:avLst/>
              <a:gdLst>
                <a:gd name="T0" fmla="*/ 0 w 25113"/>
                <a:gd name="T1" fmla="*/ 17951 h 17951"/>
                <a:gd name="T2" fmla="*/ 5738 w 25113"/>
                <a:gd name="T3" fmla="*/ 16624 h 17951"/>
                <a:gd name="T4" fmla="*/ 10582 w 25113"/>
                <a:gd name="T5" fmla="*/ 15518 h 17951"/>
                <a:gd name="T6" fmla="*/ 17606 w 25113"/>
                <a:gd name="T7" fmla="*/ 17688 h 17951"/>
                <a:gd name="T8" fmla="*/ 22143 w 25113"/>
                <a:gd name="T9" fmla="*/ 14672 h 17951"/>
                <a:gd name="T10" fmla="*/ 24981 w 25113"/>
                <a:gd name="T11" fmla="*/ 4354 h 17951"/>
                <a:gd name="T12" fmla="*/ 24993 w 25113"/>
                <a:gd name="T13" fmla="*/ 0 h 17951"/>
                <a:gd name="T14" fmla="*/ 0 w 25113"/>
                <a:gd name="T15" fmla="*/ 0 h 17951"/>
                <a:gd name="T16" fmla="*/ 0 w 25113"/>
                <a:gd name="T17" fmla="*/ 17951 h 17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113" h="17951">
                  <a:moveTo>
                    <a:pt x="0" y="17951"/>
                  </a:moveTo>
                  <a:cubicBezTo>
                    <a:pt x="1933" y="17787"/>
                    <a:pt x="3879" y="17296"/>
                    <a:pt x="5738" y="16624"/>
                  </a:cubicBezTo>
                  <a:cubicBezTo>
                    <a:pt x="7324" y="16050"/>
                    <a:pt x="8955" y="15335"/>
                    <a:pt x="10582" y="15518"/>
                  </a:cubicBezTo>
                  <a:cubicBezTo>
                    <a:pt x="13093" y="15801"/>
                    <a:pt x="15059" y="17781"/>
                    <a:pt x="17606" y="17688"/>
                  </a:cubicBezTo>
                  <a:cubicBezTo>
                    <a:pt x="19528" y="17619"/>
                    <a:pt x="21225" y="16473"/>
                    <a:pt x="22143" y="14672"/>
                  </a:cubicBezTo>
                  <a:cubicBezTo>
                    <a:pt x="23724" y="11572"/>
                    <a:pt x="24738" y="7693"/>
                    <a:pt x="24981" y="4354"/>
                  </a:cubicBezTo>
                  <a:cubicBezTo>
                    <a:pt x="25065" y="3205"/>
                    <a:pt x="25113" y="1609"/>
                    <a:pt x="24993" y="0"/>
                  </a:cubicBezTo>
                  <a:lnTo>
                    <a:pt x="0" y="0"/>
                  </a:lnTo>
                  <a:lnTo>
                    <a:pt x="0" y="17951"/>
                  </a:ln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4890C3B4-77D6-40C8-91D8-5F6644F03E20}"/>
                </a:ext>
                <a:ext uri="{C183D7F6-B498-43B3-948B-1728B52AA6E4}">
                  <adec:decorative xmlns:adec="http://schemas.microsoft.com/office/drawing/2017/decorative" val="1"/>
                </a:ext>
              </a:extLst>
            </p:cNvPr>
            <p:cNvSpPr>
              <a:spLocks/>
            </p:cNvSpPr>
            <p:nvPr userDrawn="1"/>
          </p:nvSpPr>
          <p:spPr bwMode="auto">
            <a:xfrm>
              <a:off x="8997951" y="1555750"/>
              <a:ext cx="3165475" cy="5287963"/>
            </a:xfrm>
            <a:custGeom>
              <a:avLst/>
              <a:gdLst>
                <a:gd name="T0" fmla="*/ 529 w 8837"/>
                <a:gd name="T1" fmla="*/ 9177 h 14750"/>
                <a:gd name="T2" fmla="*/ 214 w 8837"/>
                <a:gd name="T3" fmla="*/ 6462 h 14750"/>
                <a:gd name="T4" fmla="*/ 1067 w 8837"/>
                <a:gd name="T5" fmla="*/ 4012 h 14750"/>
                <a:gd name="T6" fmla="*/ 3716 w 8837"/>
                <a:gd name="T7" fmla="*/ 4078 h 14750"/>
                <a:gd name="T8" fmla="*/ 3895 w 8837"/>
                <a:gd name="T9" fmla="*/ 9308 h 14750"/>
                <a:gd name="T10" fmla="*/ 6541 w 8837"/>
                <a:gd name="T11" fmla="*/ 9481 h 14750"/>
                <a:gd name="T12" fmla="*/ 7496 w 8837"/>
                <a:gd name="T13" fmla="*/ 6771 h 14750"/>
                <a:gd name="T14" fmla="*/ 8837 w 8837"/>
                <a:gd name="T15" fmla="*/ 0 h 14750"/>
                <a:gd name="T16" fmla="*/ 8837 w 8837"/>
                <a:gd name="T17" fmla="*/ 14750 h 14750"/>
                <a:gd name="T18" fmla="*/ 114 w 8837"/>
                <a:gd name="T19" fmla="*/ 14750 h 14750"/>
                <a:gd name="T20" fmla="*/ 108 w 8837"/>
                <a:gd name="T21" fmla="*/ 13634 h 14750"/>
                <a:gd name="T22" fmla="*/ 529 w 8837"/>
                <a:gd name="T23" fmla="*/ 9177 h 14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37" h="14750">
                  <a:moveTo>
                    <a:pt x="529" y="9177"/>
                  </a:moveTo>
                  <a:cubicBezTo>
                    <a:pt x="442" y="8270"/>
                    <a:pt x="228" y="7368"/>
                    <a:pt x="214" y="6462"/>
                  </a:cubicBezTo>
                  <a:cubicBezTo>
                    <a:pt x="201" y="5554"/>
                    <a:pt x="422" y="4603"/>
                    <a:pt x="1067" y="4012"/>
                  </a:cubicBezTo>
                  <a:cubicBezTo>
                    <a:pt x="1712" y="3420"/>
                    <a:pt x="3096" y="3392"/>
                    <a:pt x="3716" y="4078"/>
                  </a:cubicBezTo>
                  <a:cubicBezTo>
                    <a:pt x="4967" y="5461"/>
                    <a:pt x="2778" y="7812"/>
                    <a:pt x="3895" y="9308"/>
                  </a:cubicBezTo>
                  <a:cubicBezTo>
                    <a:pt x="4508" y="10130"/>
                    <a:pt x="5810" y="10120"/>
                    <a:pt x="6541" y="9481"/>
                  </a:cubicBezTo>
                  <a:cubicBezTo>
                    <a:pt x="7271" y="8841"/>
                    <a:pt x="7576" y="7779"/>
                    <a:pt x="7496" y="6771"/>
                  </a:cubicBezTo>
                  <a:cubicBezTo>
                    <a:pt x="7164" y="2579"/>
                    <a:pt x="7753" y="957"/>
                    <a:pt x="8837" y="0"/>
                  </a:cubicBezTo>
                  <a:lnTo>
                    <a:pt x="8837" y="14750"/>
                  </a:lnTo>
                  <a:lnTo>
                    <a:pt x="114" y="14750"/>
                  </a:lnTo>
                  <a:cubicBezTo>
                    <a:pt x="12" y="14418"/>
                    <a:pt x="0" y="14044"/>
                    <a:pt x="108" y="13634"/>
                  </a:cubicBezTo>
                  <a:cubicBezTo>
                    <a:pt x="536" y="12010"/>
                    <a:pt x="698" y="10952"/>
                    <a:pt x="529" y="9177"/>
                  </a:cubicBez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6935057" cy="2979507"/>
          </a:xfrm>
        </p:spPr>
        <p:txBody>
          <a:bodyPr anchor="t" anchorCtr="0"/>
          <a:lstStyle>
            <a:lvl1pPr algn="l">
              <a:lnSpc>
                <a:spcPct val="95000"/>
              </a:lnSpc>
              <a:defRPr sz="6500">
                <a:solidFill>
                  <a:schemeClr val="bg1"/>
                </a:solidFill>
              </a:defRPr>
            </a:lvl1pPr>
          </a:lstStyle>
          <a:p>
            <a:r>
              <a:rPr lang="en-GB"/>
              <a:t>Click to edit Master title style</a:t>
            </a:r>
            <a:endParaRPr lang="fi-FI"/>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6935057" cy="1249419"/>
          </a:xfrm>
        </p:spPr>
        <p:txBody>
          <a:bodyPr/>
          <a:lstStyle>
            <a:lvl1pPr marL="0" indent="0" algn="l">
              <a:spcBef>
                <a:spcPts val="30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pic>
        <p:nvPicPr>
          <p:cNvPr id="12" name="Kuva 11">
            <a:extLst>
              <a:ext uri="{FF2B5EF4-FFF2-40B4-BE49-F238E27FC236}">
                <a16:creationId xmlns:a16="http://schemas.microsoft.com/office/drawing/2014/main" id="{D82CA6AF-83B9-4D09-83AD-4B553595710B}"/>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51036" y="273402"/>
            <a:ext cx="1463455" cy="456168"/>
          </a:xfrm>
          <a:prstGeom prst="rect">
            <a:avLst/>
          </a:prstGeom>
        </p:spPr>
      </p:pic>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chemeClr val="bg1"/>
                </a:solidFill>
              </a:defRPr>
            </a:lvl1pPr>
          </a:lstStyle>
          <a:p>
            <a:pPr algn="r"/>
            <a:r>
              <a:rPr lang="fi-FI"/>
              <a:t>Esityksen nimi</a:t>
            </a:r>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chemeClr val="bg1"/>
                </a:solidFill>
              </a:defRPr>
            </a:lvl1pPr>
          </a:lstStyle>
          <a:p>
            <a:fld id="{A3AA4AE2-6AD4-5C4C-AE66-35D379E1AF65}" type="datetime1">
              <a:rPr lang="fi-FI" smtClean="0"/>
              <a:t>24.2.2025</a:t>
            </a:fld>
            <a:endParaRPr lang="fi-FI"/>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a:p>
        </p:txBody>
      </p:sp>
    </p:spTree>
    <p:extLst>
      <p:ext uri="{BB962C8B-B14F-4D97-AF65-F5344CB8AC3E}">
        <p14:creationId xmlns:p14="http://schemas.microsoft.com/office/powerpoint/2010/main" val="2924792598"/>
      </p:ext>
    </p:extLst>
  </p:cSld>
  <p:clrMapOvr>
    <a:masterClrMapping/>
  </p:clrMapOvr>
  <p:transition spd="slow">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Otsikkodia 2">
    <p:bg>
      <p:bgPr>
        <a:solidFill>
          <a:srgbClr val="F6F3E5"/>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9311AE5C-AA57-4332-BC10-364D1F8729A2}"/>
              </a:ext>
              <a:ext uri="{C183D7F6-B498-43B3-948B-1728B52AA6E4}">
                <adec:decorative xmlns:adec="http://schemas.microsoft.com/office/drawing/2017/decorative" val="1"/>
              </a:ext>
            </a:extLst>
          </p:cNvPr>
          <p:cNvGrpSpPr/>
          <p:nvPr userDrawn="1"/>
        </p:nvGrpSpPr>
        <p:grpSpPr>
          <a:xfrm>
            <a:off x="0" y="0"/>
            <a:ext cx="12193200" cy="6858000"/>
            <a:chOff x="28576" y="14288"/>
            <a:chExt cx="12134850" cy="6829425"/>
          </a:xfrm>
        </p:grpSpPr>
        <p:sp>
          <p:nvSpPr>
            <p:cNvPr id="10" name="Freeform 5">
              <a:extLst>
                <a:ext uri="{FF2B5EF4-FFF2-40B4-BE49-F238E27FC236}">
                  <a16:creationId xmlns:a16="http://schemas.microsoft.com/office/drawing/2014/main" id="{7DA039C1-FC8A-4206-BD8C-D65974F503C7}"/>
                </a:ext>
                <a:ext uri="{C183D7F6-B498-43B3-948B-1728B52AA6E4}">
                  <adec:decorative xmlns:adec="http://schemas.microsoft.com/office/drawing/2017/decorative" val="1"/>
                </a:ext>
              </a:extLst>
            </p:cNvPr>
            <p:cNvSpPr>
              <a:spLocks/>
            </p:cNvSpPr>
            <p:nvPr userDrawn="1"/>
          </p:nvSpPr>
          <p:spPr bwMode="auto">
            <a:xfrm>
              <a:off x="28576" y="14288"/>
              <a:ext cx="8997950" cy="6435725"/>
            </a:xfrm>
            <a:custGeom>
              <a:avLst/>
              <a:gdLst>
                <a:gd name="T0" fmla="*/ 0 w 25113"/>
                <a:gd name="T1" fmla="*/ 17951 h 17951"/>
                <a:gd name="T2" fmla="*/ 5738 w 25113"/>
                <a:gd name="T3" fmla="*/ 16624 h 17951"/>
                <a:gd name="T4" fmla="*/ 10582 w 25113"/>
                <a:gd name="T5" fmla="*/ 15518 h 17951"/>
                <a:gd name="T6" fmla="*/ 17606 w 25113"/>
                <a:gd name="T7" fmla="*/ 17688 h 17951"/>
                <a:gd name="T8" fmla="*/ 22143 w 25113"/>
                <a:gd name="T9" fmla="*/ 14672 h 17951"/>
                <a:gd name="T10" fmla="*/ 24981 w 25113"/>
                <a:gd name="T11" fmla="*/ 4354 h 17951"/>
                <a:gd name="T12" fmla="*/ 24993 w 25113"/>
                <a:gd name="T13" fmla="*/ 0 h 17951"/>
                <a:gd name="T14" fmla="*/ 0 w 25113"/>
                <a:gd name="T15" fmla="*/ 0 h 17951"/>
                <a:gd name="T16" fmla="*/ 0 w 25113"/>
                <a:gd name="T17" fmla="*/ 17951 h 17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113" h="17951">
                  <a:moveTo>
                    <a:pt x="0" y="17951"/>
                  </a:moveTo>
                  <a:cubicBezTo>
                    <a:pt x="1933" y="17787"/>
                    <a:pt x="3879" y="17296"/>
                    <a:pt x="5738" y="16624"/>
                  </a:cubicBezTo>
                  <a:cubicBezTo>
                    <a:pt x="7324" y="16050"/>
                    <a:pt x="8955" y="15335"/>
                    <a:pt x="10582" y="15518"/>
                  </a:cubicBezTo>
                  <a:cubicBezTo>
                    <a:pt x="13093" y="15801"/>
                    <a:pt x="15059" y="17781"/>
                    <a:pt x="17606" y="17688"/>
                  </a:cubicBezTo>
                  <a:cubicBezTo>
                    <a:pt x="19528" y="17619"/>
                    <a:pt x="21225" y="16473"/>
                    <a:pt x="22143" y="14672"/>
                  </a:cubicBezTo>
                  <a:cubicBezTo>
                    <a:pt x="23724" y="11572"/>
                    <a:pt x="24738" y="7693"/>
                    <a:pt x="24981" y="4354"/>
                  </a:cubicBezTo>
                  <a:cubicBezTo>
                    <a:pt x="25065" y="3205"/>
                    <a:pt x="25113" y="1609"/>
                    <a:pt x="24993" y="0"/>
                  </a:cubicBezTo>
                  <a:lnTo>
                    <a:pt x="0" y="0"/>
                  </a:lnTo>
                  <a:lnTo>
                    <a:pt x="0" y="17951"/>
                  </a:lnTo>
                  <a:close/>
                </a:path>
              </a:pathLst>
            </a:custGeom>
            <a:solidFill>
              <a:srgbClr val="BA9C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4890C3B4-77D6-40C8-91D8-5F6644F03E20}"/>
                </a:ext>
                <a:ext uri="{C183D7F6-B498-43B3-948B-1728B52AA6E4}">
                  <adec:decorative xmlns:adec="http://schemas.microsoft.com/office/drawing/2017/decorative" val="1"/>
                </a:ext>
              </a:extLst>
            </p:cNvPr>
            <p:cNvSpPr>
              <a:spLocks/>
            </p:cNvSpPr>
            <p:nvPr userDrawn="1"/>
          </p:nvSpPr>
          <p:spPr bwMode="auto">
            <a:xfrm>
              <a:off x="8997951" y="1555750"/>
              <a:ext cx="3165475" cy="5287963"/>
            </a:xfrm>
            <a:custGeom>
              <a:avLst/>
              <a:gdLst>
                <a:gd name="T0" fmla="*/ 529 w 8837"/>
                <a:gd name="T1" fmla="*/ 9177 h 14750"/>
                <a:gd name="T2" fmla="*/ 214 w 8837"/>
                <a:gd name="T3" fmla="*/ 6462 h 14750"/>
                <a:gd name="T4" fmla="*/ 1067 w 8837"/>
                <a:gd name="T5" fmla="*/ 4012 h 14750"/>
                <a:gd name="T6" fmla="*/ 3716 w 8837"/>
                <a:gd name="T7" fmla="*/ 4078 h 14750"/>
                <a:gd name="T8" fmla="*/ 3895 w 8837"/>
                <a:gd name="T9" fmla="*/ 9308 h 14750"/>
                <a:gd name="T10" fmla="*/ 6541 w 8837"/>
                <a:gd name="T11" fmla="*/ 9481 h 14750"/>
                <a:gd name="T12" fmla="*/ 7496 w 8837"/>
                <a:gd name="T13" fmla="*/ 6771 h 14750"/>
                <a:gd name="T14" fmla="*/ 8837 w 8837"/>
                <a:gd name="T15" fmla="*/ 0 h 14750"/>
                <a:gd name="T16" fmla="*/ 8837 w 8837"/>
                <a:gd name="T17" fmla="*/ 14750 h 14750"/>
                <a:gd name="T18" fmla="*/ 114 w 8837"/>
                <a:gd name="T19" fmla="*/ 14750 h 14750"/>
                <a:gd name="T20" fmla="*/ 108 w 8837"/>
                <a:gd name="T21" fmla="*/ 13634 h 14750"/>
                <a:gd name="T22" fmla="*/ 529 w 8837"/>
                <a:gd name="T23" fmla="*/ 9177 h 14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37" h="14750">
                  <a:moveTo>
                    <a:pt x="529" y="9177"/>
                  </a:moveTo>
                  <a:cubicBezTo>
                    <a:pt x="442" y="8270"/>
                    <a:pt x="228" y="7368"/>
                    <a:pt x="214" y="6462"/>
                  </a:cubicBezTo>
                  <a:cubicBezTo>
                    <a:pt x="201" y="5554"/>
                    <a:pt x="422" y="4603"/>
                    <a:pt x="1067" y="4012"/>
                  </a:cubicBezTo>
                  <a:cubicBezTo>
                    <a:pt x="1712" y="3420"/>
                    <a:pt x="3096" y="3392"/>
                    <a:pt x="3716" y="4078"/>
                  </a:cubicBezTo>
                  <a:cubicBezTo>
                    <a:pt x="4967" y="5461"/>
                    <a:pt x="2778" y="7812"/>
                    <a:pt x="3895" y="9308"/>
                  </a:cubicBezTo>
                  <a:cubicBezTo>
                    <a:pt x="4508" y="10130"/>
                    <a:pt x="5810" y="10120"/>
                    <a:pt x="6541" y="9481"/>
                  </a:cubicBezTo>
                  <a:cubicBezTo>
                    <a:pt x="7271" y="8841"/>
                    <a:pt x="7576" y="7779"/>
                    <a:pt x="7496" y="6771"/>
                  </a:cubicBezTo>
                  <a:cubicBezTo>
                    <a:pt x="7164" y="2579"/>
                    <a:pt x="7753" y="957"/>
                    <a:pt x="8837" y="0"/>
                  </a:cubicBezTo>
                  <a:lnTo>
                    <a:pt x="8837" y="14750"/>
                  </a:lnTo>
                  <a:lnTo>
                    <a:pt x="114" y="14750"/>
                  </a:lnTo>
                  <a:cubicBezTo>
                    <a:pt x="12" y="14418"/>
                    <a:pt x="0" y="14044"/>
                    <a:pt x="108" y="13634"/>
                  </a:cubicBezTo>
                  <a:cubicBezTo>
                    <a:pt x="536" y="12010"/>
                    <a:pt x="698" y="10952"/>
                    <a:pt x="529" y="9177"/>
                  </a:cubicBezTo>
                  <a:close/>
                </a:path>
              </a:pathLst>
            </a:custGeom>
            <a:solidFill>
              <a:srgbClr val="B9D3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6935057" cy="2979507"/>
          </a:xfrm>
        </p:spPr>
        <p:txBody>
          <a:bodyPr anchor="t" anchorCtr="0"/>
          <a:lstStyle>
            <a:lvl1pPr algn="l">
              <a:lnSpc>
                <a:spcPct val="95000"/>
              </a:lnSpc>
              <a:defRPr sz="6500">
                <a:solidFill>
                  <a:schemeClr val="tx2"/>
                </a:solidFill>
              </a:defRPr>
            </a:lvl1pPr>
          </a:lstStyle>
          <a:p>
            <a:r>
              <a:rPr lang="en-GB"/>
              <a:t>Click to edit Master title style</a:t>
            </a:r>
            <a:endParaRPr lang="fi-FI"/>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6935057" cy="1249419"/>
          </a:xfrm>
        </p:spPr>
        <p:txBody>
          <a:bodyPr/>
          <a:lstStyle>
            <a:lvl1pPr marL="0" indent="0" algn="l">
              <a:spcBef>
                <a:spcPts val="300"/>
              </a:spcBef>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chemeClr val="tx2"/>
                </a:solidFill>
              </a:defRPr>
            </a:lvl1pPr>
          </a:lstStyle>
          <a:p>
            <a:fld id="{67ECFA86-C62A-2D49-BB1A-EC58CE8C62BD}" type="datetime1">
              <a:rPr lang="fi-FI" smtClean="0"/>
              <a:t>24.2.2025</a:t>
            </a:fld>
            <a:endParaRPr lang="fi-FI"/>
          </a:p>
        </p:txBody>
      </p:sp>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chemeClr val="tx2"/>
                </a:solidFill>
              </a:defRPr>
            </a:lvl1pPr>
          </a:lstStyle>
          <a:p>
            <a:pPr algn="r"/>
            <a:r>
              <a:rPr lang="fi-FI"/>
              <a:t>Esityksen nimi</a:t>
            </a:r>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chemeClr val="tx2"/>
                </a:solidFill>
              </a:defRPr>
            </a:lvl1pPr>
          </a:lstStyle>
          <a:p>
            <a:fld id="{91E53C16-2649-4D48-AFD3-9E32AB86C978}" type="slidenum">
              <a:rPr lang="fi-FI" smtClean="0"/>
              <a:pPr/>
              <a:t>‹#›</a:t>
            </a:fld>
            <a:endParaRPr lang="fi-FI"/>
          </a:p>
        </p:txBody>
      </p:sp>
      <p:pic>
        <p:nvPicPr>
          <p:cNvPr id="12" name="Kuva 11">
            <a:extLst>
              <a:ext uri="{FF2B5EF4-FFF2-40B4-BE49-F238E27FC236}">
                <a16:creationId xmlns:a16="http://schemas.microsoft.com/office/drawing/2014/main" id="{D82CA6AF-83B9-4D09-83AD-4B553595710B}"/>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51036" y="273402"/>
            <a:ext cx="1463455" cy="456168"/>
          </a:xfrm>
          <a:prstGeom prst="rect">
            <a:avLst/>
          </a:prstGeom>
        </p:spPr>
      </p:pic>
    </p:spTree>
    <p:extLst>
      <p:ext uri="{BB962C8B-B14F-4D97-AF65-F5344CB8AC3E}">
        <p14:creationId xmlns:p14="http://schemas.microsoft.com/office/powerpoint/2010/main" val="3077957877"/>
      </p:ext>
    </p:extLst>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Otsikkodia 3">
    <p:bg>
      <p:bgPr>
        <a:solidFill>
          <a:srgbClr val="253746"/>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9311AE5C-AA57-4332-BC10-364D1F8729A2}"/>
              </a:ext>
              <a:ext uri="{C183D7F6-B498-43B3-948B-1728B52AA6E4}">
                <adec:decorative xmlns:adec="http://schemas.microsoft.com/office/drawing/2017/decorative" val="1"/>
              </a:ext>
            </a:extLst>
          </p:cNvPr>
          <p:cNvGrpSpPr/>
          <p:nvPr userDrawn="1"/>
        </p:nvGrpSpPr>
        <p:grpSpPr>
          <a:xfrm>
            <a:off x="0" y="0"/>
            <a:ext cx="12193200" cy="6858000"/>
            <a:chOff x="28576" y="14288"/>
            <a:chExt cx="12134850" cy="6829425"/>
          </a:xfrm>
        </p:grpSpPr>
        <p:sp>
          <p:nvSpPr>
            <p:cNvPr id="10" name="Freeform 5">
              <a:extLst>
                <a:ext uri="{FF2B5EF4-FFF2-40B4-BE49-F238E27FC236}">
                  <a16:creationId xmlns:a16="http://schemas.microsoft.com/office/drawing/2014/main" id="{7DA039C1-FC8A-4206-BD8C-D65974F503C7}"/>
                </a:ext>
                <a:ext uri="{C183D7F6-B498-43B3-948B-1728B52AA6E4}">
                  <adec:decorative xmlns:adec="http://schemas.microsoft.com/office/drawing/2017/decorative" val="1"/>
                </a:ext>
              </a:extLst>
            </p:cNvPr>
            <p:cNvSpPr>
              <a:spLocks/>
            </p:cNvSpPr>
            <p:nvPr userDrawn="1"/>
          </p:nvSpPr>
          <p:spPr bwMode="auto">
            <a:xfrm>
              <a:off x="28576" y="14288"/>
              <a:ext cx="8997950" cy="6435725"/>
            </a:xfrm>
            <a:custGeom>
              <a:avLst/>
              <a:gdLst>
                <a:gd name="T0" fmla="*/ 0 w 25113"/>
                <a:gd name="T1" fmla="*/ 17951 h 17951"/>
                <a:gd name="T2" fmla="*/ 5738 w 25113"/>
                <a:gd name="T3" fmla="*/ 16624 h 17951"/>
                <a:gd name="T4" fmla="*/ 10582 w 25113"/>
                <a:gd name="T5" fmla="*/ 15518 h 17951"/>
                <a:gd name="T6" fmla="*/ 17606 w 25113"/>
                <a:gd name="T7" fmla="*/ 17688 h 17951"/>
                <a:gd name="T8" fmla="*/ 22143 w 25113"/>
                <a:gd name="T9" fmla="*/ 14672 h 17951"/>
                <a:gd name="T10" fmla="*/ 24981 w 25113"/>
                <a:gd name="T11" fmla="*/ 4354 h 17951"/>
                <a:gd name="T12" fmla="*/ 24993 w 25113"/>
                <a:gd name="T13" fmla="*/ 0 h 17951"/>
                <a:gd name="T14" fmla="*/ 0 w 25113"/>
                <a:gd name="T15" fmla="*/ 0 h 17951"/>
                <a:gd name="T16" fmla="*/ 0 w 25113"/>
                <a:gd name="T17" fmla="*/ 17951 h 17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113" h="17951">
                  <a:moveTo>
                    <a:pt x="0" y="17951"/>
                  </a:moveTo>
                  <a:cubicBezTo>
                    <a:pt x="1933" y="17787"/>
                    <a:pt x="3879" y="17296"/>
                    <a:pt x="5738" y="16624"/>
                  </a:cubicBezTo>
                  <a:cubicBezTo>
                    <a:pt x="7324" y="16050"/>
                    <a:pt x="8955" y="15335"/>
                    <a:pt x="10582" y="15518"/>
                  </a:cubicBezTo>
                  <a:cubicBezTo>
                    <a:pt x="13093" y="15801"/>
                    <a:pt x="15059" y="17781"/>
                    <a:pt x="17606" y="17688"/>
                  </a:cubicBezTo>
                  <a:cubicBezTo>
                    <a:pt x="19528" y="17619"/>
                    <a:pt x="21225" y="16473"/>
                    <a:pt x="22143" y="14672"/>
                  </a:cubicBezTo>
                  <a:cubicBezTo>
                    <a:pt x="23724" y="11572"/>
                    <a:pt x="24738" y="7693"/>
                    <a:pt x="24981" y="4354"/>
                  </a:cubicBezTo>
                  <a:cubicBezTo>
                    <a:pt x="25065" y="3205"/>
                    <a:pt x="25113" y="1609"/>
                    <a:pt x="24993" y="0"/>
                  </a:cubicBezTo>
                  <a:lnTo>
                    <a:pt x="0" y="0"/>
                  </a:lnTo>
                  <a:lnTo>
                    <a:pt x="0" y="17951"/>
                  </a:lnTo>
                  <a:close/>
                </a:path>
              </a:pathLst>
            </a:custGeom>
            <a:solidFill>
              <a:srgbClr val="FFB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4890C3B4-77D6-40C8-91D8-5F6644F03E20}"/>
                </a:ext>
                <a:ext uri="{C183D7F6-B498-43B3-948B-1728B52AA6E4}">
                  <adec:decorative xmlns:adec="http://schemas.microsoft.com/office/drawing/2017/decorative" val="1"/>
                </a:ext>
              </a:extLst>
            </p:cNvPr>
            <p:cNvSpPr>
              <a:spLocks/>
            </p:cNvSpPr>
            <p:nvPr userDrawn="1"/>
          </p:nvSpPr>
          <p:spPr bwMode="auto">
            <a:xfrm>
              <a:off x="8997951" y="1555750"/>
              <a:ext cx="3165475" cy="5287963"/>
            </a:xfrm>
            <a:custGeom>
              <a:avLst/>
              <a:gdLst>
                <a:gd name="T0" fmla="*/ 529 w 8837"/>
                <a:gd name="T1" fmla="*/ 9177 h 14750"/>
                <a:gd name="T2" fmla="*/ 214 w 8837"/>
                <a:gd name="T3" fmla="*/ 6462 h 14750"/>
                <a:gd name="T4" fmla="*/ 1067 w 8837"/>
                <a:gd name="T5" fmla="*/ 4012 h 14750"/>
                <a:gd name="T6" fmla="*/ 3716 w 8837"/>
                <a:gd name="T7" fmla="*/ 4078 h 14750"/>
                <a:gd name="T8" fmla="*/ 3895 w 8837"/>
                <a:gd name="T9" fmla="*/ 9308 h 14750"/>
                <a:gd name="T10" fmla="*/ 6541 w 8837"/>
                <a:gd name="T11" fmla="*/ 9481 h 14750"/>
                <a:gd name="T12" fmla="*/ 7496 w 8837"/>
                <a:gd name="T13" fmla="*/ 6771 h 14750"/>
                <a:gd name="T14" fmla="*/ 8837 w 8837"/>
                <a:gd name="T15" fmla="*/ 0 h 14750"/>
                <a:gd name="T16" fmla="*/ 8837 w 8837"/>
                <a:gd name="T17" fmla="*/ 14750 h 14750"/>
                <a:gd name="T18" fmla="*/ 114 w 8837"/>
                <a:gd name="T19" fmla="*/ 14750 h 14750"/>
                <a:gd name="T20" fmla="*/ 108 w 8837"/>
                <a:gd name="T21" fmla="*/ 13634 h 14750"/>
                <a:gd name="T22" fmla="*/ 529 w 8837"/>
                <a:gd name="T23" fmla="*/ 9177 h 14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37" h="14750">
                  <a:moveTo>
                    <a:pt x="529" y="9177"/>
                  </a:moveTo>
                  <a:cubicBezTo>
                    <a:pt x="442" y="8270"/>
                    <a:pt x="228" y="7368"/>
                    <a:pt x="214" y="6462"/>
                  </a:cubicBezTo>
                  <a:cubicBezTo>
                    <a:pt x="201" y="5554"/>
                    <a:pt x="422" y="4603"/>
                    <a:pt x="1067" y="4012"/>
                  </a:cubicBezTo>
                  <a:cubicBezTo>
                    <a:pt x="1712" y="3420"/>
                    <a:pt x="3096" y="3392"/>
                    <a:pt x="3716" y="4078"/>
                  </a:cubicBezTo>
                  <a:cubicBezTo>
                    <a:pt x="4967" y="5461"/>
                    <a:pt x="2778" y="7812"/>
                    <a:pt x="3895" y="9308"/>
                  </a:cubicBezTo>
                  <a:cubicBezTo>
                    <a:pt x="4508" y="10130"/>
                    <a:pt x="5810" y="10120"/>
                    <a:pt x="6541" y="9481"/>
                  </a:cubicBezTo>
                  <a:cubicBezTo>
                    <a:pt x="7271" y="8841"/>
                    <a:pt x="7576" y="7779"/>
                    <a:pt x="7496" y="6771"/>
                  </a:cubicBezTo>
                  <a:cubicBezTo>
                    <a:pt x="7164" y="2579"/>
                    <a:pt x="7753" y="957"/>
                    <a:pt x="8837" y="0"/>
                  </a:cubicBezTo>
                  <a:lnTo>
                    <a:pt x="8837" y="14750"/>
                  </a:lnTo>
                  <a:lnTo>
                    <a:pt x="114" y="14750"/>
                  </a:lnTo>
                  <a:cubicBezTo>
                    <a:pt x="12" y="14418"/>
                    <a:pt x="0" y="14044"/>
                    <a:pt x="108" y="13634"/>
                  </a:cubicBezTo>
                  <a:cubicBezTo>
                    <a:pt x="536" y="12010"/>
                    <a:pt x="698" y="10952"/>
                    <a:pt x="529" y="9177"/>
                  </a:cubicBezTo>
                  <a:close/>
                </a:path>
              </a:pathLst>
            </a:custGeom>
            <a:solidFill>
              <a:srgbClr val="2361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6935057" cy="2979507"/>
          </a:xfrm>
        </p:spPr>
        <p:txBody>
          <a:bodyPr anchor="t" anchorCtr="0"/>
          <a:lstStyle>
            <a:lvl1pPr algn="l">
              <a:lnSpc>
                <a:spcPct val="95000"/>
              </a:lnSpc>
              <a:defRPr sz="6500">
                <a:solidFill>
                  <a:schemeClr val="tx2"/>
                </a:solidFill>
              </a:defRPr>
            </a:lvl1pPr>
          </a:lstStyle>
          <a:p>
            <a:r>
              <a:rPr lang="en-GB"/>
              <a:t>Click to edit Master title style</a:t>
            </a:r>
            <a:endParaRPr lang="fi-FI"/>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6935057" cy="1249419"/>
          </a:xfrm>
        </p:spPr>
        <p:txBody>
          <a:bodyPr/>
          <a:lstStyle>
            <a:lvl1pPr marL="0" indent="0" algn="l">
              <a:spcBef>
                <a:spcPts val="300"/>
              </a:spcBef>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chemeClr val="bg1"/>
                </a:solidFill>
              </a:defRPr>
            </a:lvl1pPr>
          </a:lstStyle>
          <a:p>
            <a:fld id="{E8C92111-0ABF-B24E-9FC4-BF6AB06F1DD1}" type="datetime1">
              <a:rPr lang="fi-FI" smtClean="0"/>
              <a:t>24.2.2025</a:t>
            </a:fld>
            <a:endParaRPr lang="fi-FI"/>
          </a:p>
        </p:txBody>
      </p:sp>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chemeClr val="bg1"/>
                </a:solidFill>
              </a:defRPr>
            </a:lvl1pPr>
          </a:lstStyle>
          <a:p>
            <a:pPr algn="r"/>
            <a:r>
              <a:rPr lang="fi-FI"/>
              <a:t>Esityksen nimi</a:t>
            </a:r>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a:p>
        </p:txBody>
      </p:sp>
      <p:pic>
        <p:nvPicPr>
          <p:cNvPr id="12" name="Kuva 11">
            <a:extLst>
              <a:ext uri="{FF2B5EF4-FFF2-40B4-BE49-F238E27FC236}">
                <a16:creationId xmlns:a16="http://schemas.microsoft.com/office/drawing/2014/main" id="{D82CA6AF-83B9-4D09-83AD-4B553595710B}"/>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451037" y="273402"/>
            <a:ext cx="1463452" cy="456168"/>
          </a:xfrm>
          <a:prstGeom prst="rect">
            <a:avLst/>
          </a:prstGeom>
        </p:spPr>
      </p:pic>
    </p:spTree>
    <p:extLst>
      <p:ext uri="{BB962C8B-B14F-4D97-AF65-F5344CB8AC3E}">
        <p14:creationId xmlns:p14="http://schemas.microsoft.com/office/powerpoint/2010/main" val="1740566978"/>
      </p:ext>
    </p:extLst>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tsikkodia kuvalla">
    <p:bg>
      <p:bgPr>
        <a:solidFill>
          <a:srgbClr val="E0C09F"/>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5612075" cy="2979507"/>
          </a:xfrm>
        </p:spPr>
        <p:txBody>
          <a:bodyPr anchor="t" anchorCtr="0"/>
          <a:lstStyle>
            <a:lvl1pPr algn="l">
              <a:lnSpc>
                <a:spcPct val="95000"/>
              </a:lnSpc>
              <a:defRPr sz="6500">
                <a:solidFill>
                  <a:schemeClr val="tx2"/>
                </a:solidFill>
              </a:defRPr>
            </a:lvl1pPr>
          </a:lstStyle>
          <a:p>
            <a:r>
              <a:rPr lang="en-GB"/>
              <a:t>Click to edit Master title style</a:t>
            </a:r>
            <a:endParaRPr lang="fi-FI"/>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5612075" cy="1249419"/>
          </a:xfrm>
        </p:spPr>
        <p:txBody>
          <a:bodyPr/>
          <a:lstStyle>
            <a:lvl1pPr marL="0" indent="0" algn="l">
              <a:spcBef>
                <a:spcPts val="300"/>
              </a:spcBef>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chemeClr val="tx2"/>
                </a:solidFill>
              </a:defRPr>
            </a:lvl1pPr>
          </a:lstStyle>
          <a:p>
            <a:pPr algn="r"/>
            <a:r>
              <a:rPr lang="fi-FI"/>
              <a:t>Esityksen nimi</a:t>
            </a:r>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chemeClr val="tx2"/>
                </a:solidFill>
              </a:defRPr>
            </a:lvl1pPr>
          </a:lstStyle>
          <a:p>
            <a:fld id="{78BFE54E-B972-6444-B6FB-65AF09A4B286}" type="datetime1">
              <a:rPr lang="fi-FI" smtClean="0"/>
              <a:t>24.2.2025</a:t>
            </a:fld>
            <a:endParaRPr lang="fi-FI"/>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chemeClr val="tx2"/>
                </a:solidFill>
              </a:defRPr>
            </a:lvl1pPr>
          </a:lstStyle>
          <a:p>
            <a:fld id="{91E53C16-2649-4D48-AFD3-9E32AB86C978}" type="slidenum">
              <a:rPr lang="fi-FI" smtClean="0"/>
              <a:pPr/>
              <a:t>‹#›</a:t>
            </a:fld>
            <a:endParaRPr lang="fi-FI"/>
          </a:p>
        </p:txBody>
      </p:sp>
      <p:pic>
        <p:nvPicPr>
          <p:cNvPr id="12" name="Kuva 11">
            <a:extLst>
              <a:ext uri="{FF2B5EF4-FFF2-40B4-BE49-F238E27FC236}">
                <a16:creationId xmlns:a16="http://schemas.microsoft.com/office/drawing/2014/main" id="{D82CA6AF-83B9-4D09-83AD-4B553595710B}"/>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
        <p:nvSpPr>
          <p:cNvPr id="10" name="Kuvan paikkamerkki 9" descr="Kuvapaikka">
            <a:extLst>
              <a:ext uri="{FF2B5EF4-FFF2-40B4-BE49-F238E27FC236}">
                <a16:creationId xmlns:a16="http://schemas.microsoft.com/office/drawing/2014/main" id="{13BE85BD-6FD0-4FF9-8F9D-CD2DCF1705BC}"/>
              </a:ext>
            </a:extLst>
          </p:cNvPr>
          <p:cNvSpPr>
            <a:spLocks noGrp="1"/>
          </p:cNvSpPr>
          <p:nvPr>
            <p:ph type="pic" sz="quarter" idx="13"/>
          </p:nvPr>
        </p:nvSpPr>
        <p:spPr>
          <a:xfrm>
            <a:off x="6914023" y="0"/>
            <a:ext cx="5277977" cy="6173580"/>
          </a:xfrm>
          <a:custGeom>
            <a:avLst/>
            <a:gdLst>
              <a:gd name="connsiteX0" fmla="*/ 0 w 5276850"/>
              <a:gd name="connsiteY0" fmla="*/ 0 h 6159500"/>
              <a:gd name="connsiteX1" fmla="*/ 5276850 w 5276850"/>
              <a:gd name="connsiteY1" fmla="*/ 0 h 6159500"/>
              <a:gd name="connsiteX2" fmla="*/ 5276850 w 5276850"/>
              <a:gd name="connsiteY2" fmla="*/ 6159500 h 6159500"/>
              <a:gd name="connsiteX3" fmla="*/ 0 w 5276850"/>
              <a:gd name="connsiteY3" fmla="*/ 6159500 h 6159500"/>
              <a:gd name="connsiteX4" fmla="*/ 0 w 5276850"/>
              <a:gd name="connsiteY4" fmla="*/ 0 h 6159500"/>
              <a:gd name="connsiteX0" fmla="*/ 0 w 5276850"/>
              <a:gd name="connsiteY0" fmla="*/ 0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0 w 5276850"/>
              <a:gd name="connsiteY5" fmla="*/ 0 h 6159500"/>
              <a:gd name="connsiteX0" fmla="*/ 9237 w 5276850"/>
              <a:gd name="connsiteY0" fmla="*/ 2096655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9237 w 5276850"/>
              <a:gd name="connsiteY5" fmla="*/ 2096655 h 615950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6159500 h 6159500"/>
              <a:gd name="connsiteX4" fmla="*/ 403973 w 5680823"/>
              <a:gd name="connsiteY4" fmla="*/ 6159500 h 6159500"/>
              <a:gd name="connsiteX5" fmla="*/ 413210 w 5680823"/>
              <a:gd name="connsiteY5" fmla="*/ 2096655 h 6159500"/>
              <a:gd name="connsiteX0" fmla="*/ 392459 w 5660072"/>
              <a:gd name="connsiteY0" fmla="*/ 2096655 h 6159500"/>
              <a:gd name="connsiteX1" fmla="*/ 810980 w 5660072"/>
              <a:gd name="connsiteY1" fmla="*/ 0 h 6159500"/>
              <a:gd name="connsiteX2" fmla="*/ 5660072 w 5660072"/>
              <a:gd name="connsiteY2" fmla="*/ 0 h 6159500"/>
              <a:gd name="connsiteX3" fmla="*/ 5660072 w 5660072"/>
              <a:gd name="connsiteY3" fmla="*/ 6159500 h 6159500"/>
              <a:gd name="connsiteX4" fmla="*/ 383222 w 5660072"/>
              <a:gd name="connsiteY4" fmla="*/ 6159500 h 6159500"/>
              <a:gd name="connsiteX5" fmla="*/ 392459 w 5660072"/>
              <a:gd name="connsiteY5" fmla="*/ 2096655 h 615950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6159500 h 6804980"/>
              <a:gd name="connsiteX4" fmla="*/ 403973 w 5680823"/>
              <a:gd name="connsiteY4" fmla="*/ 6159500 h 6804980"/>
              <a:gd name="connsiteX5" fmla="*/ 413210 w 5680823"/>
              <a:gd name="connsiteY5" fmla="*/ 2096655 h 680498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5865091 h 6804980"/>
              <a:gd name="connsiteX4" fmla="*/ 5680823 w 5680823"/>
              <a:gd name="connsiteY4" fmla="*/ 6159500 h 6804980"/>
              <a:gd name="connsiteX5" fmla="*/ 403973 w 5680823"/>
              <a:gd name="connsiteY5" fmla="*/ 6159500 h 6804980"/>
              <a:gd name="connsiteX6" fmla="*/ 413210 w 5680823"/>
              <a:gd name="connsiteY6" fmla="*/ 2096655 h 680498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5865091 h 6159500"/>
              <a:gd name="connsiteX4" fmla="*/ 403973 w 5680823"/>
              <a:gd name="connsiteY4" fmla="*/ 6159500 h 6159500"/>
              <a:gd name="connsiteX5" fmla="*/ 413210 w 5680823"/>
              <a:gd name="connsiteY5" fmla="*/ 2096655 h 6159500"/>
              <a:gd name="connsiteX0" fmla="*/ 413210 w 5680823"/>
              <a:gd name="connsiteY0" fmla="*/ 2096655 h 6634858"/>
              <a:gd name="connsiteX1" fmla="*/ 831731 w 5680823"/>
              <a:gd name="connsiteY1" fmla="*/ 0 h 6634858"/>
              <a:gd name="connsiteX2" fmla="*/ 5680823 w 5680823"/>
              <a:gd name="connsiteY2" fmla="*/ 0 h 6634858"/>
              <a:gd name="connsiteX3" fmla="*/ 5680823 w 5680823"/>
              <a:gd name="connsiteY3" fmla="*/ 5865091 h 6634858"/>
              <a:gd name="connsiteX4" fmla="*/ 403973 w 5680823"/>
              <a:gd name="connsiteY4" fmla="*/ 6159500 h 6634858"/>
              <a:gd name="connsiteX5" fmla="*/ 413210 w 5680823"/>
              <a:gd name="connsiteY5" fmla="*/ 2096655 h 6634858"/>
              <a:gd name="connsiteX0" fmla="*/ 197705 w 5465318"/>
              <a:gd name="connsiteY0" fmla="*/ 2096655 h 6332583"/>
              <a:gd name="connsiteX1" fmla="*/ 616226 w 5465318"/>
              <a:gd name="connsiteY1" fmla="*/ 0 h 6332583"/>
              <a:gd name="connsiteX2" fmla="*/ 5465318 w 5465318"/>
              <a:gd name="connsiteY2" fmla="*/ 0 h 6332583"/>
              <a:gd name="connsiteX3" fmla="*/ 5465318 w 5465318"/>
              <a:gd name="connsiteY3" fmla="*/ 5865091 h 6332583"/>
              <a:gd name="connsiteX4" fmla="*/ 1823305 w 5465318"/>
              <a:gd name="connsiteY4" fmla="*/ 5369791 h 6332583"/>
              <a:gd name="connsiteX5" fmla="*/ 197705 w 5465318"/>
              <a:gd name="connsiteY5" fmla="*/ 2096655 h 6332583"/>
              <a:gd name="connsiteX0" fmla="*/ 136527 w 5404140"/>
              <a:gd name="connsiteY0" fmla="*/ 2096655 h 6332583"/>
              <a:gd name="connsiteX1" fmla="*/ 555048 w 5404140"/>
              <a:gd name="connsiteY1" fmla="*/ 0 h 6332583"/>
              <a:gd name="connsiteX2" fmla="*/ 5404140 w 5404140"/>
              <a:gd name="connsiteY2" fmla="*/ 0 h 6332583"/>
              <a:gd name="connsiteX3" fmla="*/ 5404140 w 5404140"/>
              <a:gd name="connsiteY3" fmla="*/ 5865091 h 6332583"/>
              <a:gd name="connsiteX4" fmla="*/ 1762127 w 5404140"/>
              <a:gd name="connsiteY4" fmla="*/ 5369791 h 6332583"/>
              <a:gd name="connsiteX5" fmla="*/ 136527 w 5404140"/>
              <a:gd name="connsiteY5" fmla="*/ 2096655 h 6332583"/>
              <a:gd name="connsiteX0" fmla="*/ 11309 w 5278922"/>
              <a:gd name="connsiteY0" fmla="*/ 2096655 h 6332583"/>
              <a:gd name="connsiteX1" fmla="*/ 429830 w 5278922"/>
              <a:gd name="connsiteY1" fmla="*/ 0 h 6332583"/>
              <a:gd name="connsiteX2" fmla="*/ 5278922 w 5278922"/>
              <a:gd name="connsiteY2" fmla="*/ 0 h 6332583"/>
              <a:gd name="connsiteX3" fmla="*/ 5278922 w 5278922"/>
              <a:gd name="connsiteY3" fmla="*/ 5865091 h 6332583"/>
              <a:gd name="connsiteX4" fmla="*/ 1636909 w 5278922"/>
              <a:gd name="connsiteY4" fmla="*/ 5369791 h 6332583"/>
              <a:gd name="connsiteX5" fmla="*/ 11309 w 5278922"/>
              <a:gd name="connsiteY5" fmla="*/ 2096655 h 6332583"/>
              <a:gd name="connsiteX0" fmla="*/ 11309 w 5278922"/>
              <a:gd name="connsiteY0" fmla="*/ 2096655 h 6166362"/>
              <a:gd name="connsiteX1" fmla="*/ 429830 w 5278922"/>
              <a:gd name="connsiteY1" fmla="*/ 0 h 6166362"/>
              <a:gd name="connsiteX2" fmla="*/ 5278922 w 5278922"/>
              <a:gd name="connsiteY2" fmla="*/ 0 h 6166362"/>
              <a:gd name="connsiteX3" fmla="*/ 5278922 w 5278922"/>
              <a:gd name="connsiteY3" fmla="*/ 5865091 h 6166362"/>
              <a:gd name="connsiteX4" fmla="*/ 1636909 w 5278922"/>
              <a:gd name="connsiteY4" fmla="*/ 5369791 h 6166362"/>
              <a:gd name="connsiteX5" fmla="*/ 11309 w 5278922"/>
              <a:gd name="connsiteY5" fmla="*/ 2096655 h 6166362"/>
              <a:gd name="connsiteX0" fmla="*/ 1133 w 5268746"/>
              <a:gd name="connsiteY0" fmla="*/ 2096655 h 6106140"/>
              <a:gd name="connsiteX1" fmla="*/ 419654 w 5268746"/>
              <a:gd name="connsiteY1" fmla="*/ 0 h 6106140"/>
              <a:gd name="connsiteX2" fmla="*/ 5268746 w 5268746"/>
              <a:gd name="connsiteY2" fmla="*/ 0 h 6106140"/>
              <a:gd name="connsiteX3" fmla="*/ 5268746 w 5268746"/>
              <a:gd name="connsiteY3" fmla="*/ 5865091 h 6106140"/>
              <a:gd name="connsiteX4" fmla="*/ 1626733 w 5268746"/>
              <a:gd name="connsiteY4" fmla="*/ 5369791 h 6106140"/>
              <a:gd name="connsiteX5" fmla="*/ 475072 w 5268746"/>
              <a:gd name="connsiteY5" fmla="*/ 4054765 h 6106140"/>
              <a:gd name="connsiteX6" fmla="*/ 1133 w 5268746"/>
              <a:gd name="connsiteY6" fmla="*/ 2096655 h 6106140"/>
              <a:gd name="connsiteX0" fmla="*/ 1133 w 5268746"/>
              <a:gd name="connsiteY0" fmla="*/ 2096655 h 6149437"/>
              <a:gd name="connsiteX1" fmla="*/ 419654 w 5268746"/>
              <a:gd name="connsiteY1" fmla="*/ 0 h 6149437"/>
              <a:gd name="connsiteX2" fmla="*/ 5268746 w 5268746"/>
              <a:gd name="connsiteY2" fmla="*/ 0 h 6149437"/>
              <a:gd name="connsiteX3" fmla="*/ 5268746 w 5268746"/>
              <a:gd name="connsiteY3" fmla="*/ 5865091 h 6149437"/>
              <a:gd name="connsiteX4" fmla="*/ 1936152 w 5268746"/>
              <a:gd name="connsiteY4" fmla="*/ 5582228 h 6149437"/>
              <a:gd name="connsiteX5" fmla="*/ 475072 w 5268746"/>
              <a:gd name="connsiteY5" fmla="*/ 4054765 h 6149437"/>
              <a:gd name="connsiteX6" fmla="*/ 1133 w 5268746"/>
              <a:gd name="connsiteY6" fmla="*/ 2096655 h 6149437"/>
              <a:gd name="connsiteX0" fmla="*/ 1133 w 5268746"/>
              <a:gd name="connsiteY0" fmla="*/ 2096655 h 6173580"/>
              <a:gd name="connsiteX1" fmla="*/ 419654 w 5268746"/>
              <a:gd name="connsiteY1" fmla="*/ 0 h 6173580"/>
              <a:gd name="connsiteX2" fmla="*/ 5268746 w 5268746"/>
              <a:gd name="connsiteY2" fmla="*/ 0 h 6173580"/>
              <a:gd name="connsiteX3" fmla="*/ 5268746 w 5268746"/>
              <a:gd name="connsiteY3" fmla="*/ 5865091 h 6173580"/>
              <a:gd name="connsiteX4" fmla="*/ 1936152 w 5268746"/>
              <a:gd name="connsiteY4" fmla="*/ 5582228 h 6173580"/>
              <a:gd name="connsiteX5" fmla="*/ 475072 w 5268746"/>
              <a:gd name="connsiteY5" fmla="*/ 4054765 h 6173580"/>
              <a:gd name="connsiteX6" fmla="*/ 1133 w 5268746"/>
              <a:gd name="connsiteY6" fmla="*/ 2096655 h 6173580"/>
              <a:gd name="connsiteX0" fmla="*/ 993 w 5277843"/>
              <a:gd name="connsiteY0" fmla="*/ 1948873 h 6173580"/>
              <a:gd name="connsiteX1" fmla="*/ 428751 w 5277843"/>
              <a:gd name="connsiteY1" fmla="*/ 0 h 6173580"/>
              <a:gd name="connsiteX2" fmla="*/ 5277843 w 5277843"/>
              <a:gd name="connsiteY2" fmla="*/ 0 h 6173580"/>
              <a:gd name="connsiteX3" fmla="*/ 5277843 w 5277843"/>
              <a:gd name="connsiteY3" fmla="*/ 5865091 h 6173580"/>
              <a:gd name="connsiteX4" fmla="*/ 1945249 w 5277843"/>
              <a:gd name="connsiteY4" fmla="*/ 5582228 h 6173580"/>
              <a:gd name="connsiteX5" fmla="*/ 484169 w 5277843"/>
              <a:gd name="connsiteY5" fmla="*/ 4054765 h 6173580"/>
              <a:gd name="connsiteX6" fmla="*/ 993 w 5277843"/>
              <a:gd name="connsiteY6" fmla="*/ 1948873 h 6173580"/>
              <a:gd name="connsiteX0" fmla="*/ 837 w 5277687"/>
              <a:gd name="connsiteY0" fmla="*/ 1948873 h 6173580"/>
              <a:gd name="connsiteX1" fmla="*/ 428595 w 5277687"/>
              <a:gd name="connsiteY1" fmla="*/ 0 h 6173580"/>
              <a:gd name="connsiteX2" fmla="*/ 5277687 w 5277687"/>
              <a:gd name="connsiteY2" fmla="*/ 0 h 6173580"/>
              <a:gd name="connsiteX3" fmla="*/ 5277687 w 5277687"/>
              <a:gd name="connsiteY3" fmla="*/ 5865091 h 6173580"/>
              <a:gd name="connsiteX4" fmla="*/ 1945093 w 5277687"/>
              <a:gd name="connsiteY4" fmla="*/ 5582228 h 6173580"/>
              <a:gd name="connsiteX5" fmla="*/ 484013 w 5277687"/>
              <a:gd name="connsiteY5" fmla="*/ 4054765 h 6173580"/>
              <a:gd name="connsiteX6" fmla="*/ 837 w 5277687"/>
              <a:gd name="connsiteY6" fmla="*/ 1948873 h 6173580"/>
              <a:gd name="connsiteX0" fmla="*/ 1127 w 5277977"/>
              <a:gd name="connsiteY0" fmla="*/ 1948873 h 6173580"/>
              <a:gd name="connsiteX1" fmla="*/ 428885 w 5277977"/>
              <a:gd name="connsiteY1" fmla="*/ 0 h 6173580"/>
              <a:gd name="connsiteX2" fmla="*/ 5277977 w 5277977"/>
              <a:gd name="connsiteY2" fmla="*/ 0 h 6173580"/>
              <a:gd name="connsiteX3" fmla="*/ 5277977 w 5277977"/>
              <a:gd name="connsiteY3" fmla="*/ 5865091 h 6173580"/>
              <a:gd name="connsiteX4" fmla="*/ 1945383 w 5277977"/>
              <a:gd name="connsiteY4" fmla="*/ 5582228 h 6173580"/>
              <a:gd name="connsiteX5" fmla="*/ 484303 w 5277977"/>
              <a:gd name="connsiteY5" fmla="*/ 4054765 h 6173580"/>
              <a:gd name="connsiteX6" fmla="*/ 1127 w 5277977"/>
              <a:gd name="connsiteY6" fmla="*/ 1948873 h 617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7977" h="6173580">
                <a:moveTo>
                  <a:pt x="1127" y="1948873"/>
                </a:moveTo>
                <a:cubicBezTo>
                  <a:pt x="-8109" y="1273079"/>
                  <a:pt x="31241" y="543405"/>
                  <a:pt x="428885" y="0"/>
                </a:cubicBezTo>
                <a:lnTo>
                  <a:pt x="5277977" y="0"/>
                </a:lnTo>
                <a:lnTo>
                  <a:pt x="5277977" y="5865091"/>
                </a:lnTo>
                <a:cubicBezTo>
                  <a:pt x="3779666" y="6517601"/>
                  <a:pt x="2628875" y="5994785"/>
                  <a:pt x="1945383" y="5582228"/>
                </a:cubicBezTo>
                <a:cubicBezTo>
                  <a:pt x="1261891" y="5169671"/>
                  <a:pt x="755236" y="4600288"/>
                  <a:pt x="484303" y="4054765"/>
                </a:cubicBezTo>
                <a:cubicBezTo>
                  <a:pt x="213370" y="3509242"/>
                  <a:pt x="10363" y="2624667"/>
                  <a:pt x="1127" y="1948873"/>
                </a:cubicBezTo>
                <a:close/>
              </a:path>
            </a:pathLst>
          </a:custGeom>
          <a:solidFill>
            <a:schemeClr val="bg1">
              <a:lumMod val="95000"/>
            </a:schemeClr>
          </a:solidFill>
        </p:spPr>
        <p:txBody>
          <a:bodyPr anchor="ctr" anchorCtr="0"/>
          <a:lstStyle>
            <a:lvl1pPr marL="0" indent="0" algn="ctr">
              <a:buFontTx/>
              <a:buNone/>
              <a:defRPr b="1" i="1">
                <a:solidFill>
                  <a:schemeClr val="tx1"/>
                </a:solidFill>
              </a:defRPr>
            </a:lvl1pPr>
          </a:lstStyle>
          <a:p>
            <a:r>
              <a:rPr lang="en-GB"/>
              <a:t>Click icon to add picture</a:t>
            </a:r>
            <a:endParaRPr lang="fi-FI"/>
          </a:p>
        </p:txBody>
      </p:sp>
    </p:spTree>
    <p:extLst>
      <p:ext uri="{BB962C8B-B14F-4D97-AF65-F5344CB8AC3E}">
        <p14:creationId xmlns:p14="http://schemas.microsoft.com/office/powerpoint/2010/main" val="233137314"/>
      </p:ext>
    </p:extLst>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Otsikkodia kuvalla 2">
    <p:bg>
      <p:bgPr>
        <a:solidFill>
          <a:srgbClr val="2C5234"/>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5612075" cy="2979507"/>
          </a:xfrm>
        </p:spPr>
        <p:txBody>
          <a:bodyPr anchor="t" anchorCtr="0"/>
          <a:lstStyle>
            <a:lvl1pPr algn="l">
              <a:lnSpc>
                <a:spcPct val="95000"/>
              </a:lnSpc>
              <a:defRPr sz="6500">
                <a:solidFill>
                  <a:srgbClr val="E0C09F"/>
                </a:solidFill>
              </a:defRPr>
            </a:lvl1pPr>
          </a:lstStyle>
          <a:p>
            <a:r>
              <a:rPr lang="en-GB"/>
              <a:t>Click to edit Master title style</a:t>
            </a:r>
            <a:endParaRPr lang="fi-FI"/>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5612075" cy="1249419"/>
          </a:xfrm>
        </p:spPr>
        <p:txBody>
          <a:bodyPr/>
          <a:lstStyle>
            <a:lvl1pPr marL="0" indent="0" algn="l">
              <a:spcBef>
                <a:spcPts val="300"/>
              </a:spcBef>
              <a:buNone/>
              <a:defRPr sz="1800">
                <a:solidFill>
                  <a:srgbClr val="E0C09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rgbClr val="E0C09F"/>
                </a:solidFill>
              </a:defRPr>
            </a:lvl1pPr>
          </a:lstStyle>
          <a:p>
            <a:pPr algn="r"/>
            <a:r>
              <a:rPr lang="fi-FI"/>
              <a:t>Esityksen nimi</a:t>
            </a:r>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rgbClr val="E0C09F"/>
                </a:solidFill>
              </a:defRPr>
            </a:lvl1pPr>
          </a:lstStyle>
          <a:p>
            <a:fld id="{302FC7A7-7328-EB42-89E3-274BD7BE7908}" type="datetime1">
              <a:rPr lang="fi-FI" smtClean="0"/>
              <a:t>24.2.2025</a:t>
            </a:fld>
            <a:endParaRPr lang="fi-FI"/>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rgbClr val="E0C09F"/>
                </a:solidFill>
              </a:defRPr>
            </a:lvl1pPr>
          </a:lstStyle>
          <a:p>
            <a:fld id="{91E53C16-2649-4D48-AFD3-9E32AB86C978}" type="slidenum">
              <a:rPr lang="fi-FI" smtClean="0"/>
              <a:pPr/>
              <a:t>‹#›</a:t>
            </a:fld>
            <a:endParaRPr lang="fi-FI"/>
          </a:p>
        </p:txBody>
      </p:sp>
      <p:pic>
        <p:nvPicPr>
          <p:cNvPr id="12" name="Kuva 11">
            <a:extLst>
              <a:ext uri="{FF2B5EF4-FFF2-40B4-BE49-F238E27FC236}">
                <a16:creationId xmlns:a16="http://schemas.microsoft.com/office/drawing/2014/main" id="{D82CA6AF-83B9-4D09-83AD-4B553595710B}"/>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
        <p:nvSpPr>
          <p:cNvPr id="10" name="Kuvan paikkamerkki 9" descr="Kuvapaikka">
            <a:extLst>
              <a:ext uri="{FF2B5EF4-FFF2-40B4-BE49-F238E27FC236}">
                <a16:creationId xmlns:a16="http://schemas.microsoft.com/office/drawing/2014/main" id="{13BE85BD-6FD0-4FF9-8F9D-CD2DCF1705BC}"/>
              </a:ext>
            </a:extLst>
          </p:cNvPr>
          <p:cNvSpPr>
            <a:spLocks noGrp="1"/>
          </p:cNvSpPr>
          <p:nvPr>
            <p:ph type="pic" sz="quarter" idx="13"/>
          </p:nvPr>
        </p:nvSpPr>
        <p:spPr>
          <a:xfrm>
            <a:off x="6914023" y="0"/>
            <a:ext cx="5277977" cy="6173580"/>
          </a:xfrm>
          <a:custGeom>
            <a:avLst/>
            <a:gdLst>
              <a:gd name="connsiteX0" fmla="*/ 0 w 5276850"/>
              <a:gd name="connsiteY0" fmla="*/ 0 h 6159500"/>
              <a:gd name="connsiteX1" fmla="*/ 5276850 w 5276850"/>
              <a:gd name="connsiteY1" fmla="*/ 0 h 6159500"/>
              <a:gd name="connsiteX2" fmla="*/ 5276850 w 5276850"/>
              <a:gd name="connsiteY2" fmla="*/ 6159500 h 6159500"/>
              <a:gd name="connsiteX3" fmla="*/ 0 w 5276850"/>
              <a:gd name="connsiteY3" fmla="*/ 6159500 h 6159500"/>
              <a:gd name="connsiteX4" fmla="*/ 0 w 5276850"/>
              <a:gd name="connsiteY4" fmla="*/ 0 h 6159500"/>
              <a:gd name="connsiteX0" fmla="*/ 0 w 5276850"/>
              <a:gd name="connsiteY0" fmla="*/ 0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0 w 5276850"/>
              <a:gd name="connsiteY5" fmla="*/ 0 h 6159500"/>
              <a:gd name="connsiteX0" fmla="*/ 9237 w 5276850"/>
              <a:gd name="connsiteY0" fmla="*/ 2096655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9237 w 5276850"/>
              <a:gd name="connsiteY5" fmla="*/ 2096655 h 615950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6159500 h 6159500"/>
              <a:gd name="connsiteX4" fmla="*/ 403973 w 5680823"/>
              <a:gd name="connsiteY4" fmla="*/ 6159500 h 6159500"/>
              <a:gd name="connsiteX5" fmla="*/ 413210 w 5680823"/>
              <a:gd name="connsiteY5" fmla="*/ 2096655 h 6159500"/>
              <a:gd name="connsiteX0" fmla="*/ 392459 w 5660072"/>
              <a:gd name="connsiteY0" fmla="*/ 2096655 h 6159500"/>
              <a:gd name="connsiteX1" fmla="*/ 810980 w 5660072"/>
              <a:gd name="connsiteY1" fmla="*/ 0 h 6159500"/>
              <a:gd name="connsiteX2" fmla="*/ 5660072 w 5660072"/>
              <a:gd name="connsiteY2" fmla="*/ 0 h 6159500"/>
              <a:gd name="connsiteX3" fmla="*/ 5660072 w 5660072"/>
              <a:gd name="connsiteY3" fmla="*/ 6159500 h 6159500"/>
              <a:gd name="connsiteX4" fmla="*/ 383222 w 5660072"/>
              <a:gd name="connsiteY4" fmla="*/ 6159500 h 6159500"/>
              <a:gd name="connsiteX5" fmla="*/ 392459 w 5660072"/>
              <a:gd name="connsiteY5" fmla="*/ 2096655 h 615950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6159500 h 6804980"/>
              <a:gd name="connsiteX4" fmla="*/ 403973 w 5680823"/>
              <a:gd name="connsiteY4" fmla="*/ 6159500 h 6804980"/>
              <a:gd name="connsiteX5" fmla="*/ 413210 w 5680823"/>
              <a:gd name="connsiteY5" fmla="*/ 2096655 h 680498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5865091 h 6804980"/>
              <a:gd name="connsiteX4" fmla="*/ 5680823 w 5680823"/>
              <a:gd name="connsiteY4" fmla="*/ 6159500 h 6804980"/>
              <a:gd name="connsiteX5" fmla="*/ 403973 w 5680823"/>
              <a:gd name="connsiteY5" fmla="*/ 6159500 h 6804980"/>
              <a:gd name="connsiteX6" fmla="*/ 413210 w 5680823"/>
              <a:gd name="connsiteY6" fmla="*/ 2096655 h 680498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5865091 h 6159500"/>
              <a:gd name="connsiteX4" fmla="*/ 403973 w 5680823"/>
              <a:gd name="connsiteY4" fmla="*/ 6159500 h 6159500"/>
              <a:gd name="connsiteX5" fmla="*/ 413210 w 5680823"/>
              <a:gd name="connsiteY5" fmla="*/ 2096655 h 6159500"/>
              <a:gd name="connsiteX0" fmla="*/ 413210 w 5680823"/>
              <a:gd name="connsiteY0" fmla="*/ 2096655 h 6634858"/>
              <a:gd name="connsiteX1" fmla="*/ 831731 w 5680823"/>
              <a:gd name="connsiteY1" fmla="*/ 0 h 6634858"/>
              <a:gd name="connsiteX2" fmla="*/ 5680823 w 5680823"/>
              <a:gd name="connsiteY2" fmla="*/ 0 h 6634858"/>
              <a:gd name="connsiteX3" fmla="*/ 5680823 w 5680823"/>
              <a:gd name="connsiteY3" fmla="*/ 5865091 h 6634858"/>
              <a:gd name="connsiteX4" fmla="*/ 403973 w 5680823"/>
              <a:gd name="connsiteY4" fmla="*/ 6159500 h 6634858"/>
              <a:gd name="connsiteX5" fmla="*/ 413210 w 5680823"/>
              <a:gd name="connsiteY5" fmla="*/ 2096655 h 6634858"/>
              <a:gd name="connsiteX0" fmla="*/ 197705 w 5465318"/>
              <a:gd name="connsiteY0" fmla="*/ 2096655 h 6332583"/>
              <a:gd name="connsiteX1" fmla="*/ 616226 w 5465318"/>
              <a:gd name="connsiteY1" fmla="*/ 0 h 6332583"/>
              <a:gd name="connsiteX2" fmla="*/ 5465318 w 5465318"/>
              <a:gd name="connsiteY2" fmla="*/ 0 h 6332583"/>
              <a:gd name="connsiteX3" fmla="*/ 5465318 w 5465318"/>
              <a:gd name="connsiteY3" fmla="*/ 5865091 h 6332583"/>
              <a:gd name="connsiteX4" fmla="*/ 1823305 w 5465318"/>
              <a:gd name="connsiteY4" fmla="*/ 5369791 h 6332583"/>
              <a:gd name="connsiteX5" fmla="*/ 197705 w 5465318"/>
              <a:gd name="connsiteY5" fmla="*/ 2096655 h 6332583"/>
              <a:gd name="connsiteX0" fmla="*/ 136527 w 5404140"/>
              <a:gd name="connsiteY0" fmla="*/ 2096655 h 6332583"/>
              <a:gd name="connsiteX1" fmla="*/ 555048 w 5404140"/>
              <a:gd name="connsiteY1" fmla="*/ 0 h 6332583"/>
              <a:gd name="connsiteX2" fmla="*/ 5404140 w 5404140"/>
              <a:gd name="connsiteY2" fmla="*/ 0 h 6332583"/>
              <a:gd name="connsiteX3" fmla="*/ 5404140 w 5404140"/>
              <a:gd name="connsiteY3" fmla="*/ 5865091 h 6332583"/>
              <a:gd name="connsiteX4" fmla="*/ 1762127 w 5404140"/>
              <a:gd name="connsiteY4" fmla="*/ 5369791 h 6332583"/>
              <a:gd name="connsiteX5" fmla="*/ 136527 w 5404140"/>
              <a:gd name="connsiteY5" fmla="*/ 2096655 h 6332583"/>
              <a:gd name="connsiteX0" fmla="*/ 11309 w 5278922"/>
              <a:gd name="connsiteY0" fmla="*/ 2096655 h 6332583"/>
              <a:gd name="connsiteX1" fmla="*/ 429830 w 5278922"/>
              <a:gd name="connsiteY1" fmla="*/ 0 h 6332583"/>
              <a:gd name="connsiteX2" fmla="*/ 5278922 w 5278922"/>
              <a:gd name="connsiteY2" fmla="*/ 0 h 6332583"/>
              <a:gd name="connsiteX3" fmla="*/ 5278922 w 5278922"/>
              <a:gd name="connsiteY3" fmla="*/ 5865091 h 6332583"/>
              <a:gd name="connsiteX4" fmla="*/ 1636909 w 5278922"/>
              <a:gd name="connsiteY4" fmla="*/ 5369791 h 6332583"/>
              <a:gd name="connsiteX5" fmla="*/ 11309 w 5278922"/>
              <a:gd name="connsiteY5" fmla="*/ 2096655 h 6332583"/>
              <a:gd name="connsiteX0" fmla="*/ 11309 w 5278922"/>
              <a:gd name="connsiteY0" fmla="*/ 2096655 h 6166362"/>
              <a:gd name="connsiteX1" fmla="*/ 429830 w 5278922"/>
              <a:gd name="connsiteY1" fmla="*/ 0 h 6166362"/>
              <a:gd name="connsiteX2" fmla="*/ 5278922 w 5278922"/>
              <a:gd name="connsiteY2" fmla="*/ 0 h 6166362"/>
              <a:gd name="connsiteX3" fmla="*/ 5278922 w 5278922"/>
              <a:gd name="connsiteY3" fmla="*/ 5865091 h 6166362"/>
              <a:gd name="connsiteX4" fmla="*/ 1636909 w 5278922"/>
              <a:gd name="connsiteY4" fmla="*/ 5369791 h 6166362"/>
              <a:gd name="connsiteX5" fmla="*/ 11309 w 5278922"/>
              <a:gd name="connsiteY5" fmla="*/ 2096655 h 6166362"/>
              <a:gd name="connsiteX0" fmla="*/ 1133 w 5268746"/>
              <a:gd name="connsiteY0" fmla="*/ 2096655 h 6106140"/>
              <a:gd name="connsiteX1" fmla="*/ 419654 w 5268746"/>
              <a:gd name="connsiteY1" fmla="*/ 0 h 6106140"/>
              <a:gd name="connsiteX2" fmla="*/ 5268746 w 5268746"/>
              <a:gd name="connsiteY2" fmla="*/ 0 h 6106140"/>
              <a:gd name="connsiteX3" fmla="*/ 5268746 w 5268746"/>
              <a:gd name="connsiteY3" fmla="*/ 5865091 h 6106140"/>
              <a:gd name="connsiteX4" fmla="*/ 1626733 w 5268746"/>
              <a:gd name="connsiteY4" fmla="*/ 5369791 h 6106140"/>
              <a:gd name="connsiteX5" fmla="*/ 475072 w 5268746"/>
              <a:gd name="connsiteY5" fmla="*/ 4054765 h 6106140"/>
              <a:gd name="connsiteX6" fmla="*/ 1133 w 5268746"/>
              <a:gd name="connsiteY6" fmla="*/ 2096655 h 6106140"/>
              <a:gd name="connsiteX0" fmla="*/ 1133 w 5268746"/>
              <a:gd name="connsiteY0" fmla="*/ 2096655 h 6149437"/>
              <a:gd name="connsiteX1" fmla="*/ 419654 w 5268746"/>
              <a:gd name="connsiteY1" fmla="*/ 0 h 6149437"/>
              <a:gd name="connsiteX2" fmla="*/ 5268746 w 5268746"/>
              <a:gd name="connsiteY2" fmla="*/ 0 h 6149437"/>
              <a:gd name="connsiteX3" fmla="*/ 5268746 w 5268746"/>
              <a:gd name="connsiteY3" fmla="*/ 5865091 h 6149437"/>
              <a:gd name="connsiteX4" fmla="*/ 1936152 w 5268746"/>
              <a:gd name="connsiteY4" fmla="*/ 5582228 h 6149437"/>
              <a:gd name="connsiteX5" fmla="*/ 475072 w 5268746"/>
              <a:gd name="connsiteY5" fmla="*/ 4054765 h 6149437"/>
              <a:gd name="connsiteX6" fmla="*/ 1133 w 5268746"/>
              <a:gd name="connsiteY6" fmla="*/ 2096655 h 6149437"/>
              <a:gd name="connsiteX0" fmla="*/ 1133 w 5268746"/>
              <a:gd name="connsiteY0" fmla="*/ 2096655 h 6173580"/>
              <a:gd name="connsiteX1" fmla="*/ 419654 w 5268746"/>
              <a:gd name="connsiteY1" fmla="*/ 0 h 6173580"/>
              <a:gd name="connsiteX2" fmla="*/ 5268746 w 5268746"/>
              <a:gd name="connsiteY2" fmla="*/ 0 h 6173580"/>
              <a:gd name="connsiteX3" fmla="*/ 5268746 w 5268746"/>
              <a:gd name="connsiteY3" fmla="*/ 5865091 h 6173580"/>
              <a:gd name="connsiteX4" fmla="*/ 1936152 w 5268746"/>
              <a:gd name="connsiteY4" fmla="*/ 5582228 h 6173580"/>
              <a:gd name="connsiteX5" fmla="*/ 475072 w 5268746"/>
              <a:gd name="connsiteY5" fmla="*/ 4054765 h 6173580"/>
              <a:gd name="connsiteX6" fmla="*/ 1133 w 5268746"/>
              <a:gd name="connsiteY6" fmla="*/ 2096655 h 6173580"/>
              <a:gd name="connsiteX0" fmla="*/ 993 w 5277843"/>
              <a:gd name="connsiteY0" fmla="*/ 1948873 h 6173580"/>
              <a:gd name="connsiteX1" fmla="*/ 428751 w 5277843"/>
              <a:gd name="connsiteY1" fmla="*/ 0 h 6173580"/>
              <a:gd name="connsiteX2" fmla="*/ 5277843 w 5277843"/>
              <a:gd name="connsiteY2" fmla="*/ 0 h 6173580"/>
              <a:gd name="connsiteX3" fmla="*/ 5277843 w 5277843"/>
              <a:gd name="connsiteY3" fmla="*/ 5865091 h 6173580"/>
              <a:gd name="connsiteX4" fmla="*/ 1945249 w 5277843"/>
              <a:gd name="connsiteY4" fmla="*/ 5582228 h 6173580"/>
              <a:gd name="connsiteX5" fmla="*/ 484169 w 5277843"/>
              <a:gd name="connsiteY5" fmla="*/ 4054765 h 6173580"/>
              <a:gd name="connsiteX6" fmla="*/ 993 w 5277843"/>
              <a:gd name="connsiteY6" fmla="*/ 1948873 h 6173580"/>
              <a:gd name="connsiteX0" fmla="*/ 837 w 5277687"/>
              <a:gd name="connsiteY0" fmla="*/ 1948873 h 6173580"/>
              <a:gd name="connsiteX1" fmla="*/ 428595 w 5277687"/>
              <a:gd name="connsiteY1" fmla="*/ 0 h 6173580"/>
              <a:gd name="connsiteX2" fmla="*/ 5277687 w 5277687"/>
              <a:gd name="connsiteY2" fmla="*/ 0 h 6173580"/>
              <a:gd name="connsiteX3" fmla="*/ 5277687 w 5277687"/>
              <a:gd name="connsiteY3" fmla="*/ 5865091 h 6173580"/>
              <a:gd name="connsiteX4" fmla="*/ 1945093 w 5277687"/>
              <a:gd name="connsiteY4" fmla="*/ 5582228 h 6173580"/>
              <a:gd name="connsiteX5" fmla="*/ 484013 w 5277687"/>
              <a:gd name="connsiteY5" fmla="*/ 4054765 h 6173580"/>
              <a:gd name="connsiteX6" fmla="*/ 837 w 5277687"/>
              <a:gd name="connsiteY6" fmla="*/ 1948873 h 6173580"/>
              <a:gd name="connsiteX0" fmla="*/ 1127 w 5277977"/>
              <a:gd name="connsiteY0" fmla="*/ 1948873 h 6173580"/>
              <a:gd name="connsiteX1" fmla="*/ 428885 w 5277977"/>
              <a:gd name="connsiteY1" fmla="*/ 0 h 6173580"/>
              <a:gd name="connsiteX2" fmla="*/ 5277977 w 5277977"/>
              <a:gd name="connsiteY2" fmla="*/ 0 h 6173580"/>
              <a:gd name="connsiteX3" fmla="*/ 5277977 w 5277977"/>
              <a:gd name="connsiteY3" fmla="*/ 5865091 h 6173580"/>
              <a:gd name="connsiteX4" fmla="*/ 1945383 w 5277977"/>
              <a:gd name="connsiteY4" fmla="*/ 5582228 h 6173580"/>
              <a:gd name="connsiteX5" fmla="*/ 484303 w 5277977"/>
              <a:gd name="connsiteY5" fmla="*/ 4054765 h 6173580"/>
              <a:gd name="connsiteX6" fmla="*/ 1127 w 5277977"/>
              <a:gd name="connsiteY6" fmla="*/ 1948873 h 617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7977" h="6173580">
                <a:moveTo>
                  <a:pt x="1127" y="1948873"/>
                </a:moveTo>
                <a:cubicBezTo>
                  <a:pt x="-8109" y="1273079"/>
                  <a:pt x="31241" y="543405"/>
                  <a:pt x="428885" y="0"/>
                </a:cubicBezTo>
                <a:lnTo>
                  <a:pt x="5277977" y="0"/>
                </a:lnTo>
                <a:lnTo>
                  <a:pt x="5277977" y="5865091"/>
                </a:lnTo>
                <a:cubicBezTo>
                  <a:pt x="3779666" y="6517601"/>
                  <a:pt x="2628875" y="5994785"/>
                  <a:pt x="1945383" y="5582228"/>
                </a:cubicBezTo>
                <a:cubicBezTo>
                  <a:pt x="1261891" y="5169671"/>
                  <a:pt x="755236" y="4600288"/>
                  <a:pt x="484303" y="4054765"/>
                </a:cubicBezTo>
                <a:cubicBezTo>
                  <a:pt x="213370" y="3509242"/>
                  <a:pt x="10363" y="2624667"/>
                  <a:pt x="1127" y="1948873"/>
                </a:cubicBezTo>
                <a:close/>
              </a:path>
            </a:pathLst>
          </a:custGeom>
          <a:solidFill>
            <a:schemeClr val="bg1">
              <a:lumMod val="95000"/>
            </a:schemeClr>
          </a:solidFill>
        </p:spPr>
        <p:txBody>
          <a:bodyPr anchor="ctr" anchorCtr="0"/>
          <a:lstStyle>
            <a:lvl1pPr marL="0" indent="0" algn="ctr">
              <a:buFontTx/>
              <a:buNone/>
              <a:defRPr b="1" i="1">
                <a:solidFill>
                  <a:schemeClr val="tx1"/>
                </a:solidFill>
              </a:defRPr>
            </a:lvl1pPr>
          </a:lstStyle>
          <a:p>
            <a:r>
              <a:rPr lang="en-GB"/>
              <a:t>Click icon to add picture</a:t>
            </a:r>
            <a:endParaRPr lang="fi-FI"/>
          </a:p>
        </p:txBody>
      </p:sp>
    </p:spTree>
    <p:extLst>
      <p:ext uri="{BB962C8B-B14F-4D97-AF65-F5344CB8AC3E}">
        <p14:creationId xmlns:p14="http://schemas.microsoft.com/office/powerpoint/2010/main" val="1596971332"/>
      </p:ext>
    </p:extLst>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tsikkodia kuvalla 3">
    <p:bg>
      <p:bgPr>
        <a:solidFill>
          <a:srgbClr val="253746"/>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5612075" cy="2979507"/>
          </a:xfrm>
        </p:spPr>
        <p:txBody>
          <a:bodyPr anchor="t" anchorCtr="0"/>
          <a:lstStyle>
            <a:lvl1pPr algn="l">
              <a:lnSpc>
                <a:spcPct val="95000"/>
              </a:lnSpc>
              <a:defRPr sz="6500">
                <a:solidFill>
                  <a:srgbClr val="E0C09F"/>
                </a:solidFill>
              </a:defRPr>
            </a:lvl1pPr>
          </a:lstStyle>
          <a:p>
            <a:r>
              <a:rPr lang="en-GB"/>
              <a:t>Click to edit Master title style</a:t>
            </a:r>
            <a:endParaRPr lang="fi-FI"/>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5612075" cy="1249419"/>
          </a:xfrm>
        </p:spPr>
        <p:txBody>
          <a:bodyPr/>
          <a:lstStyle>
            <a:lvl1pPr marL="0" indent="0" algn="l">
              <a:spcBef>
                <a:spcPts val="300"/>
              </a:spcBef>
              <a:buNone/>
              <a:defRPr sz="1800">
                <a:solidFill>
                  <a:srgbClr val="E0C09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rgbClr val="E0C09F"/>
                </a:solidFill>
              </a:defRPr>
            </a:lvl1pPr>
          </a:lstStyle>
          <a:p>
            <a:pPr algn="r"/>
            <a:r>
              <a:rPr lang="fi-FI"/>
              <a:t>Esityksen nimi</a:t>
            </a:r>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rgbClr val="E0C09F"/>
                </a:solidFill>
              </a:defRPr>
            </a:lvl1pPr>
          </a:lstStyle>
          <a:p>
            <a:fld id="{A2850F32-FFF6-E74B-A1B1-5036B781D7A3}" type="datetime1">
              <a:rPr lang="fi-FI" smtClean="0"/>
              <a:t>24.2.2025</a:t>
            </a:fld>
            <a:endParaRPr lang="fi-FI"/>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rgbClr val="E0C09F"/>
                </a:solidFill>
              </a:defRPr>
            </a:lvl1pPr>
          </a:lstStyle>
          <a:p>
            <a:fld id="{91E53C16-2649-4D48-AFD3-9E32AB86C978}" type="slidenum">
              <a:rPr lang="fi-FI" smtClean="0"/>
              <a:pPr/>
              <a:t>‹#›</a:t>
            </a:fld>
            <a:endParaRPr lang="fi-FI"/>
          </a:p>
        </p:txBody>
      </p:sp>
      <p:pic>
        <p:nvPicPr>
          <p:cNvPr id="12" name="Kuva 11">
            <a:extLst>
              <a:ext uri="{FF2B5EF4-FFF2-40B4-BE49-F238E27FC236}">
                <a16:creationId xmlns:a16="http://schemas.microsoft.com/office/drawing/2014/main" id="{D82CA6AF-83B9-4D09-83AD-4B553595710B}"/>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
        <p:nvSpPr>
          <p:cNvPr id="10" name="Kuvan paikkamerkki 9" descr="Kuvapaikka">
            <a:extLst>
              <a:ext uri="{FF2B5EF4-FFF2-40B4-BE49-F238E27FC236}">
                <a16:creationId xmlns:a16="http://schemas.microsoft.com/office/drawing/2014/main" id="{13BE85BD-6FD0-4FF9-8F9D-CD2DCF1705BC}"/>
              </a:ext>
            </a:extLst>
          </p:cNvPr>
          <p:cNvSpPr>
            <a:spLocks noGrp="1"/>
          </p:cNvSpPr>
          <p:nvPr>
            <p:ph type="pic" sz="quarter" idx="13"/>
          </p:nvPr>
        </p:nvSpPr>
        <p:spPr>
          <a:xfrm>
            <a:off x="6914023" y="0"/>
            <a:ext cx="5277977" cy="6173580"/>
          </a:xfrm>
          <a:custGeom>
            <a:avLst/>
            <a:gdLst>
              <a:gd name="connsiteX0" fmla="*/ 0 w 5276850"/>
              <a:gd name="connsiteY0" fmla="*/ 0 h 6159500"/>
              <a:gd name="connsiteX1" fmla="*/ 5276850 w 5276850"/>
              <a:gd name="connsiteY1" fmla="*/ 0 h 6159500"/>
              <a:gd name="connsiteX2" fmla="*/ 5276850 w 5276850"/>
              <a:gd name="connsiteY2" fmla="*/ 6159500 h 6159500"/>
              <a:gd name="connsiteX3" fmla="*/ 0 w 5276850"/>
              <a:gd name="connsiteY3" fmla="*/ 6159500 h 6159500"/>
              <a:gd name="connsiteX4" fmla="*/ 0 w 5276850"/>
              <a:gd name="connsiteY4" fmla="*/ 0 h 6159500"/>
              <a:gd name="connsiteX0" fmla="*/ 0 w 5276850"/>
              <a:gd name="connsiteY0" fmla="*/ 0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0 w 5276850"/>
              <a:gd name="connsiteY5" fmla="*/ 0 h 6159500"/>
              <a:gd name="connsiteX0" fmla="*/ 9237 w 5276850"/>
              <a:gd name="connsiteY0" fmla="*/ 2096655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9237 w 5276850"/>
              <a:gd name="connsiteY5" fmla="*/ 2096655 h 615950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6159500 h 6159500"/>
              <a:gd name="connsiteX4" fmla="*/ 403973 w 5680823"/>
              <a:gd name="connsiteY4" fmla="*/ 6159500 h 6159500"/>
              <a:gd name="connsiteX5" fmla="*/ 413210 w 5680823"/>
              <a:gd name="connsiteY5" fmla="*/ 2096655 h 6159500"/>
              <a:gd name="connsiteX0" fmla="*/ 392459 w 5660072"/>
              <a:gd name="connsiteY0" fmla="*/ 2096655 h 6159500"/>
              <a:gd name="connsiteX1" fmla="*/ 810980 w 5660072"/>
              <a:gd name="connsiteY1" fmla="*/ 0 h 6159500"/>
              <a:gd name="connsiteX2" fmla="*/ 5660072 w 5660072"/>
              <a:gd name="connsiteY2" fmla="*/ 0 h 6159500"/>
              <a:gd name="connsiteX3" fmla="*/ 5660072 w 5660072"/>
              <a:gd name="connsiteY3" fmla="*/ 6159500 h 6159500"/>
              <a:gd name="connsiteX4" fmla="*/ 383222 w 5660072"/>
              <a:gd name="connsiteY4" fmla="*/ 6159500 h 6159500"/>
              <a:gd name="connsiteX5" fmla="*/ 392459 w 5660072"/>
              <a:gd name="connsiteY5" fmla="*/ 2096655 h 615950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6159500 h 6804980"/>
              <a:gd name="connsiteX4" fmla="*/ 403973 w 5680823"/>
              <a:gd name="connsiteY4" fmla="*/ 6159500 h 6804980"/>
              <a:gd name="connsiteX5" fmla="*/ 413210 w 5680823"/>
              <a:gd name="connsiteY5" fmla="*/ 2096655 h 680498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5865091 h 6804980"/>
              <a:gd name="connsiteX4" fmla="*/ 5680823 w 5680823"/>
              <a:gd name="connsiteY4" fmla="*/ 6159500 h 6804980"/>
              <a:gd name="connsiteX5" fmla="*/ 403973 w 5680823"/>
              <a:gd name="connsiteY5" fmla="*/ 6159500 h 6804980"/>
              <a:gd name="connsiteX6" fmla="*/ 413210 w 5680823"/>
              <a:gd name="connsiteY6" fmla="*/ 2096655 h 680498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5865091 h 6159500"/>
              <a:gd name="connsiteX4" fmla="*/ 403973 w 5680823"/>
              <a:gd name="connsiteY4" fmla="*/ 6159500 h 6159500"/>
              <a:gd name="connsiteX5" fmla="*/ 413210 w 5680823"/>
              <a:gd name="connsiteY5" fmla="*/ 2096655 h 6159500"/>
              <a:gd name="connsiteX0" fmla="*/ 413210 w 5680823"/>
              <a:gd name="connsiteY0" fmla="*/ 2096655 h 6634858"/>
              <a:gd name="connsiteX1" fmla="*/ 831731 w 5680823"/>
              <a:gd name="connsiteY1" fmla="*/ 0 h 6634858"/>
              <a:gd name="connsiteX2" fmla="*/ 5680823 w 5680823"/>
              <a:gd name="connsiteY2" fmla="*/ 0 h 6634858"/>
              <a:gd name="connsiteX3" fmla="*/ 5680823 w 5680823"/>
              <a:gd name="connsiteY3" fmla="*/ 5865091 h 6634858"/>
              <a:gd name="connsiteX4" fmla="*/ 403973 w 5680823"/>
              <a:gd name="connsiteY4" fmla="*/ 6159500 h 6634858"/>
              <a:gd name="connsiteX5" fmla="*/ 413210 w 5680823"/>
              <a:gd name="connsiteY5" fmla="*/ 2096655 h 6634858"/>
              <a:gd name="connsiteX0" fmla="*/ 197705 w 5465318"/>
              <a:gd name="connsiteY0" fmla="*/ 2096655 h 6332583"/>
              <a:gd name="connsiteX1" fmla="*/ 616226 w 5465318"/>
              <a:gd name="connsiteY1" fmla="*/ 0 h 6332583"/>
              <a:gd name="connsiteX2" fmla="*/ 5465318 w 5465318"/>
              <a:gd name="connsiteY2" fmla="*/ 0 h 6332583"/>
              <a:gd name="connsiteX3" fmla="*/ 5465318 w 5465318"/>
              <a:gd name="connsiteY3" fmla="*/ 5865091 h 6332583"/>
              <a:gd name="connsiteX4" fmla="*/ 1823305 w 5465318"/>
              <a:gd name="connsiteY4" fmla="*/ 5369791 h 6332583"/>
              <a:gd name="connsiteX5" fmla="*/ 197705 w 5465318"/>
              <a:gd name="connsiteY5" fmla="*/ 2096655 h 6332583"/>
              <a:gd name="connsiteX0" fmla="*/ 136527 w 5404140"/>
              <a:gd name="connsiteY0" fmla="*/ 2096655 h 6332583"/>
              <a:gd name="connsiteX1" fmla="*/ 555048 w 5404140"/>
              <a:gd name="connsiteY1" fmla="*/ 0 h 6332583"/>
              <a:gd name="connsiteX2" fmla="*/ 5404140 w 5404140"/>
              <a:gd name="connsiteY2" fmla="*/ 0 h 6332583"/>
              <a:gd name="connsiteX3" fmla="*/ 5404140 w 5404140"/>
              <a:gd name="connsiteY3" fmla="*/ 5865091 h 6332583"/>
              <a:gd name="connsiteX4" fmla="*/ 1762127 w 5404140"/>
              <a:gd name="connsiteY4" fmla="*/ 5369791 h 6332583"/>
              <a:gd name="connsiteX5" fmla="*/ 136527 w 5404140"/>
              <a:gd name="connsiteY5" fmla="*/ 2096655 h 6332583"/>
              <a:gd name="connsiteX0" fmla="*/ 11309 w 5278922"/>
              <a:gd name="connsiteY0" fmla="*/ 2096655 h 6332583"/>
              <a:gd name="connsiteX1" fmla="*/ 429830 w 5278922"/>
              <a:gd name="connsiteY1" fmla="*/ 0 h 6332583"/>
              <a:gd name="connsiteX2" fmla="*/ 5278922 w 5278922"/>
              <a:gd name="connsiteY2" fmla="*/ 0 h 6332583"/>
              <a:gd name="connsiteX3" fmla="*/ 5278922 w 5278922"/>
              <a:gd name="connsiteY3" fmla="*/ 5865091 h 6332583"/>
              <a:gd name="connsiteX4" fmla="*/ 1636909 w 5278922"/>
              <a:gd name="connsiteY4" fmla="*/ 5369791 h 6332583"/>
              <a:gd name="connsiteX5" fmla="*/ 11309 w 5278922"/>
              <a:gd name="connsiteY5" fmla="*/ 2096655 h 6332583"/>
              <a:gd name="connsiteX0" fmla="*/ 11309 w 5278922"/>
              <a:gd name="connsiteY0" fmla="*/ 2096655 h 6166362"/>
              <a:gd name="connsiteX1" fmla="*/ 429830 w 5278922"/>
              <a:gd name="connsiteY1" fmla="*/ 0 h 6166362"/>
              <a:gd name="connsiteX2" fmla="*/ 5278922 w 5278922"/>
              <a:gd name="connsiteY2" fmla="*/ 0 h 6166362"/>
              <a:gd name="connsiteX3" fmla="*/ 5278922 w 5278922"/>
              <a:gd name="connsiteY3" fmla="*/ 5865091 h 6166362"/>
              <a:gd name="connsiteX4" fmla="*/ 1636909 w 5278922"/>
              <a:gd name="connsiteY4" fmla="*/ 5369791 h 6166362"/>
              <a:gd name="connsiteX5" fmla="*/ 11309 w 5278922"/>
              <a:gd name="connsiteY5" fmla="*/ 2096655 h 6166362"/>
              <a:gd name="connsiteX0" fmla="*/ 1133 w 5268746"/>
              <a:gd name="connsiteY0" fmla="*/ 2096655 h 6106140"/>
              <a:gd name="connsiteX1" fmla="*/ 419654 w 5268746"/>
              <a:gd name="connsiteY1" fmla="*/ 0 h 6106140"/>
              <a:gd name="connsiteX2" fmla="*/ 5268746 w 5268746"/>
              <a:gd name="connsiteY2" fmla="*/ 0 h 6106140"/>
              <a:gd name="connsiteX3" fmla="*/ 5268746 w 5268746"/>
              <a:gd name="connsiteY3" fmla="*/ 5865091 h 6106140"/>
              <a:gd name="connsiteX4" fmla="*/ 1626733 w 5268746"/>
              <a:gd name="connsiteY4" fmla="*/ 5369791 h 6106140"/>
              <a:gd name="connsiteX5" fmla="*/ 475072 w 5268746"/>
              <a:gd name="connsiteY5" fmla="*/ 4054765 h 6106140"/>
              <a:gd name="connsiteX6" fmla="*/ 1133 w 5268746"/>
              <a:gd name="connsiteY6" fmla="*/ 2096655 h 6106140"/>
              <a:gd name="connsiteX0" fmla="*/ 1133 w 5268746"/>
              <a:gd name="connsiteY0" fmla="*/ 2096655 h 6149437"/>
              <a:gd name="connsiteX1" fmla="*/ 419654 w 5268746"/>
              <a:gd name="connsiteY1" fmla="*/ 0 h 6149437"/>
              <a:gd name="connsiteX2" fmla="*/ 5268746 w 5268746"/>
              <a:gd name="connsiteY2" fmla="*/ 0 h 6149437"/>
              <a:gd name="connsiteX3" fmla="*/ 5268746 w 5268746"/>
              <a:gd name="connsiteY3" fmla="*/ 5865091 h 6149437"/>
              <a:gd name="connsiteX4" fmla="*/ 1936152 w 5268746"/>
              <a:gd name="connsiteY4" fmla="*/ 5582228 h 6149437"/>
              <a:gd name="connsiteX5" fmla="*/ 475072 w 5268746"/>
              <a:gd name="connsiteY5" fmla="*/ 4054765 h 6149437"/>
              <a:gd name="connsiteX6" fmla="*/ 1133 w 5268746"/>
              <a:gd name="connsiteY6" fmla="*/ 2096655 h 6149437"/>
              <a:gd name="connsiteX0" fmla="*/ 1133 w 5268746"/>
              <a:gd name="connsiteY0" fmla="*/ 2096655 h 6173580"/>
              <a:gd name="connsiteX1" fmla="*/ 419654 w 5268746"/>
              <a:gd name="connsiteY1" fmla="*/ 0 h 6173580"/>
              <a:gd name="connsiteX2" fmla="*/ 5268746 w 5268746"/>
              <a:gd name="connsiteY2" fmla="*/ 0 h 6173580"/>
              <a:gd name="connsiteX3" fmla="*/ 5268746 w 5268746"/>
              <a:gd name="connsiteY3" fmla="*/ 5865091 h 6173580"/>
              <a:gd name="connsiteX4" fmla="*/ 1936152 w 5268746"/>
              <a:gd name="connsiteY4" fmla="*/ 5582228 h 6173580"/>
              <a:gd name="connsiteX5" fmla="*/ 475072 w 5268746"/>
              <a:gd name="connsiteY5" fmla="*/ 4054765 h 6173580"/>
              <a:gd name="connsiteX6" fmla="*/ 1133 w 5268746"/>
              <a:gd name="connsiteY6" fmla="*/ 2096655 h 6173580"/>
              <a:gd name="connsiteX0" fmla="*/ 993 w 5277843"/>
              <a:gd name="connsiteY0" fmla="*/ 1948873 h 6173580"/>
              <a:gd name="connsiteX1" fmla="*/ 428751 w 5277843"/>
              <a:gd name="connsiteY1" fmla="*/ 0 h 6173580"/>
              <a:gd name="connsiteX2" fmla="*/ 5277843 w 5277843"/>
              <a:gd name="connsiteY2" fmla="*/ 0 h 6173580"/>
              <a:gd name="connsiteX3" fmla="*/ 5277843 w 5277843"/>
              <a:gd name="connsiteY3" fmla="*/ 5865091 h 6173580"/>
              <a:gd name="connsiteX4" fmla="*/ 1945249 w 5277843"/>
              <a:gd name="connsiteY4" fmla="*/ 5582228 h 6173580"/>
              <a:gd name="connsiteX5" fmla="*/ 484169 w 5277843"/>
              <a:gd name="connsiteY5" fmla="*/ 4054765 h 6173580"/>
              <a:gd name="connsiteX6" fmla="*/ 993 w 5277843"/>
              <a:gd name="connsiteY6" fmla="*/ 1948873 h 6173580"/>
              <a:gd name="connsiteX0" fmla="*/ 837 w 5277687"/>
              <a:gd name="connsiteY0" fmla="*/ 1948873 h 6173580"/>
              <a:gd name="connsiteX1" fmla="*/ 428595 w 5277687"/>
              <a:gd name="connsiteY1" fmla="*/ 0 h 6173580"/>
              <a:gd name="connsiteX2" fmla="*/ 5277687 w 5277687"/>
              <a:gd name="connsiteY2" fmla="*/ 0 h 6173580"/>
              <a:gd name="connsiteX3" fmla="*/ 5277687 w 5277687"/>
              <a:gd name="connsiteY3" fmla="*/ 5865091 h 6173580"/>
              <a:gd name="connsiteX4" fmla="*/ 1945093 w 5277687"/>
              <a:gd name="connsiteY4" fmla="*/ 5582228 h 6173580"/>
              <a:gd name="connsiteX5" fmla="*/ 484013 w 5277687"/>
              <a:gd name="connsiteY5" fmla="*/ 4054765 h 6173580"/>
              <a:gd name="connsiteX6" fmla="*/ 837 w 5277687"/>
              <a:gd name="connsiteY6" fmla="*/ 1948873 h 6173580"/>
              <a:gd name="connsiteX0" fmla="*/ 1127 w 5277977"/>
              <a:gd name="connsiteY0" fmla="*/ 1948873 h 6173580"/>
              <a:gd name="connsiteX1" fmla="*/ 428885 w 5277977"/>
              <a:gd name="connsiteY1" fmla="*/ 0 h 6173580"/>
              <a:gd name="connsiteX2" fmla="*/ 5277977 w 5277977"/>
              <a:gd name="connsiteY2" fmla="*/ 0 h 6173580"/>
              <a:gd name="connsiteX3" fmla="*/ 5277977 w 5277977"/>
              <a:gd name="connsiteY3" fmla="*/ 5865091 h 6173580"/>
              <a:gd name="connsiteX4" fmla="*/ 1945383 w 5277977"/>
              <a:gd name="connsiteY4" fmla="*/ 5582228 h 6173580"/>
              <a:gd name="connsiteX5" fmla="*/ 484303 w 5277977"/>
              <a:gd name="connsiteY5" fmla="*/ 4054765 h 6173580"/>
              <a:gd name="connsiteX6" fmla="*/ 1127 w 5277977"/>
              <a:gd name="connsiteY6" fmla="*/ 1948873 h 617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7977" h="6173580">
                <a:moveTo>
                  <a:pt x="1127" y="1948873"/>
                </a:moveTo>
                <a:cubicBezTo>
                  <a:pt x="-8109" y="1273079"/>
                  <a:pt x="31241" y="543405"/>
                  <a:pt x="428885" y="0"/>
                </a:cubicBezTo>
                <a:lnTo>
                  <a:pt x="5277977" y="0"/>
                </a:lnTo>
                <a:lnTo>
                  <a:pt x="5277977" y="5865091"/>
                </a:lnTo>
                <a:cubicBezTo>
                  <a:pt x="3779666" y="6517601"/>
                  <a:pt x="2628875" y="5994785"/>
                  <a:pt x="1945383" y="5582228"/>
                </a:cubicBezTo>
                <a:cubicBezTo>
                  <a:pt x="1261891" y="5169671"/>
                  <a:pt x="755236" y="4600288"/>
                  <a:pt x="484303" y="4054765"/>
                </a:cubicBezTo>
                <a:cubicBezTo>
                  <a:pt x="213370" y="3509242"/>
                  <a:pt x="10363" y="2624667"/>
                  <a:pt x="1127" y="1948873"/>
                </a:cubicBezTo>
                <a:close/>
              </a:path>
            </a:pathLst>
          </a:custGeom>
          <a:solidFill>
            <a:schemeClr val="bg1">
              <a:lumMod val="95000"/>
            </a:schemeClr>
          </a:solidFill>
        </p:spPr>
        <p:txBody>
          <a:bodyPr anchor="ctr" anchorCtr="0"/>
          <a:lstStyle>
            <a:lvl1pPr marL="0" indent="0" algn="ctr">
              <a:buFontTx/>
              <a:buNone/>
              <a:defRPr b="1" i="1">
                <a:solidFill>
                  <a:schemeClr val="tx1"/>
                </a:solidFill>
              </a:defRPr>
            </a:lvl1pPr>
          </a:lstStyle>
          <a:p>
            <a:r>
              <a:rPr lang="en-GB"/>
              <a:t>Click icon to add picture</a:t>
            </a:r>
            <a:endParaRPr lang="fi-FI"/>
          </a:p>
        </p:txBody>
      </p:sp>
    </p:spTree>
    <p:extLst>
      <p:ext uri="{BB962C8B-B14F-4D97-AF65-F5344CB8AC3E}">
        <p14:creationId xmlns:p14="http://schemas.microsoft.com/office/powerpoint/2010/main" val="1649350230"/>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tsikkodia kuvalla">
    <p:bg>
      <p:bgPr>
        <a:solidFill>
          <a:srgbClr val="E0C09F"/>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5612075" cy="2979507"/>
          </a:xfrm>
        </p:spPr>
        <p:txBody>
          <a:bodyPr anchor="t" anchorCtr="0"/>
          <a:lstStyle>
            <a:lvl1pPr algn="l">
              <a:lnSpc>
                <a:spcPct val="95000"/>
              </a:lnSpc>
              <a:defRPr sz="6500">
                <a:solidFill>
                  <a:schemeClr val="tx2"/>
                </a:solidFill>
              </a:defRPr>
            </a:lvl1pPr>
          </a:lstStyle>
          <a:p>
            <a:r>
              <a:rPr lang="fi-FI"/>
              <a:t>Muokkaa perustyyl. napsautt.</a:t>
            </a:r>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5612075" cy="1249419"/>
          </a:xfrm>
        </p:spPr>
        <p:txBody>
          <a:bodyPr/>
          <a:lstStyle>
            <a:lvl1pPr marL="0" indent="0" algn="l">
              <a:spcBef>
                <a:spcPts val="300"/>
              </a:spcBef>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chemeClr val="tx2"/>
                </a:solidFill>
              </a:defRPr>
            </a:lvl1pPr>
          </a:lstStyle>
          <a:p>
            <a:pPr algn="r"/>
            <a:r>
              <a:rPr lang="fi-FI"/>
              <a:t>Esityksen nimi</a:t>
            </a:r>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chemeClr val="tx2"/>
                </a:solidFill>
              </a:defRPr>
            </a:lvl1pPr>
          </a:lstStyle>
          <a:p>
            <a:fld id="{B16D17D7-E9F7-4D00-BB6E-42BD790DB0B5}" type="datetime1">
              <a:rPr lang="fi-FI" smtClean="0"/>
              <a:t>24.2.2025</a:t>
            </a:fld>
            <a:endParaRPr lang="fi-FI"/>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chemeClr val="tx2"/>
                </a:solidFill>
              </a:defRPr>
            </a:lvl1pPr>
          </a:lstStyle>
          <a:p>
            <a:fld id="{91E53C16-2649-4D48-AFD3-9E32AB86C978}" type="slidenum">
              <a:rPr lang="fi-FI" smtClean="0"/>
              <a:pPr/>
              <a:t>‹#›</a:t>
            </a:fld>
            <a:endParaRPr lang="fi-FI"/>
          </a:p>
        </p:txBody>
      </p:sp>
      <p:pic>
        <p:nvPicPr>
          <p:cNvPr id="12" name="Kuva 11">
            <a:extLst>
              <a:ext uri="{FF2B5EF4-FFF2-40B4-BE49-F238E27FC236}">
                <a16:creationId xmlns:a16="http://schemas.microsoft.com/office/drawing/2014/main" id="{D82CA6AF-83B9-4D09-83AD-4B553595710B}"/>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
        <p:nvSpPr>
          <p:cNvPr id="10" name="Kuvan paikkamerkki 9" descr="Kuvapaikka">
            <a:extLst>
              <a:ext uri="{FF2B5EF4-FFF2-40B4-BE49-F238E27FC236}">
                <a16:creationId xmlns:a16="http://schemas.microsoft.com/office/drawing/2014/main" id="{13BE85BD-6FD0-4FF9-8F9D-CD2DCF1705BC}"/>
              </a:ext>
            </a:extLst>
          </p:cNvPr>
          <p:cNvSpPr>
            <a:spLocks noGrp="1"/>
          </p:cNvSpPr>
          <p:nvPr>
            <p:ph type="pic" sz="quarter" idx="13"/>
          </p:nvPr>
        </p:nvSpPr>
        <p:spPr>
          <a:xfrm>
            <a:off x="6914023" y="0"/>
            <a:ext cx="5277977" cy="6173580"/>
          </a:xfrm>
          <a:custGeom>
            <a:avLst/>
            <a:gdLst>
              <a:gd name="connsiteX0" fmla="*/ 0 w 5276850"/>
              <a:gd name="connsiteY0" fmla="*/ 0 h 6159500"/>
              <a:gd name="connsiteX1" fmla="*/ 5276850 w 5276850"/>
              <a:gd name="connsiteY1" fmla="*/ 0 h 6159500"/>
              <a:gd name="connsiteX2" fmla="*/ 5276850 w 5276850"/>
              <a:gd name="connsiteY2" fmla="*/ 6159500 h 6159500"/>
              <a:gd name="connsiteX3" fmla="*/ 0 w 5276850"/>
              <a:gd name="connsiteY3" fmla="*/ 6159500 h 6159500"/>
              <a:gd name="connsiteX4" fmla="*/ 0 w 5276850"/>
              <a:gd name="connsiteY4" fmla="*/ 0 h 6159500"/>
              <a:gd name="connsiteX0" fmla="*/ 0 w 5276850"/>
              <a:gd name="connsiteY0" fmla="*/ 0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0 w 5276850"/>
              <a:gd name="connsiteY5" fmla="*/ 0 h 6159500"/>
              <a:gd name="connsiteX0" fmla="*/ 9237 w 5276850"/>
              <a:gd name="connsiteY0" fmla="*/ 2096655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9237 w 5276850"/>
              <a:gd name="connsiteY5" fmla="*/ 2096655 h 615950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6159500 h 6159500"/>
              <a:gd name="connsiteX4" fmla="*/ 403973 w 5680823"/>
              <a:gd name="connsiteY4" fmla="*/ 6159500 h 6159500"/>
              <a:gd name="connsiteX5" fmla="*/ 413210 w 5680823"/>
              <a:gd name="connsiteY5" fmla="*/ 2096655 h 6159500"/>
              <a:gd name="connsiteX0" fmla="*/ 392459 w 5660072"/>
              <a:gd name="connsiteY0" fmla="*/ 2096655 h 6159500"/>
              <a:gd name="connsiteX1" fmla="*/ 810980 w 5660072"/>
              <a:gd name="connsiteY1" fmla="*/ 0 h 6159500"/>
              <a:gd name="connsiteX2" fmla="*/ 5660072 w 5660072"/>
              <a:gd name="connsiteY2" fmla="*/ 0 h 6159500"/>
              <a:gd name="connsiteX3" fmla="*/ 5660072 w 5660072"/>
              <a:gd name="connsiteY3" fmla="*/ 6159500 h 6159500"/>
              <a:gd name="connsiteX4" fmla="*/ 383222 w 5660072"/>
              <a:gd name="connsiteY4" fmla="*/ 6159500 h 6159500"/>
              <a:gd name="connsiteX5" fmla="*/ 392459 w 5660072"/>
              <a:gd name="connsiteY5" fmla="*/ 2096655 h 615950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6159500 h 6804980"/>
              <a:gd name="connsiteX4" fmla="*/ 403973 w 5680823"/>
              <a:gd name="connsiteY4" fmla="*/ 6159500 h 6804980"/>
              <a:gd name="connsiteX5" fmla="*/ 413210 w 5680823"/>
              <a:gd name="connsiteY5" fmla="*/ 2096655 h 680498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5865091 h 6804980"/>
              <a:gd name="connsiteX4" fmla="*/ 5680823 w 5680823"/>
              <a:gd name="connsiteY4" fmla="*/ 6159500 h 6804980"/>
              <a:gd name="connsiteX5" fmla="*/ 403973 w 5680823"/>
              <a:gd name="connsiteY5" fmla="*/ 6159500 h 6804980"/>
              <a:gd name="connsiteX6" fmla="*/ 413210 w 5680823"/>
              <a:gd name="connsiteY6" fmla="*/ 2096655 h 680498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5865091 h 6159500"/>
              <a:gd name="connsiteX4" fmla="*/ 403973 w 5680823"/>
              <a:gd name="connsiteY4" fmla="*/ 6159500 h 6159500"/>
              <a:gd name="connsiteX5" fmla="*/ 413210 w 5680823"/>
              <a:gd name="connsiteY5" fmla="*/ 2096655 h 6159500"/>
              <a:gd name="connsiteX0" fmla="*/ 413210 w 5680823"/>
              <a:gd name="connsiteY0" fmla="*/ 2096655 h 6634858"/>
              <a:gd name="connsiteX1" fmla="*/ 831731 w 5680823"/>
              <a:gd name="connsiteY1" fmla="*/ 0 h 6634858"/>
              <a:gd name="connsiteX2" fmla="*/ 5680823 w 5680823"/>
              <a:gd name="connsiteY2" fmla="*/ 0 h 6634858"/>
              <a:gd name="connsiteX3" fmla="*/ 5680823 w 5680823"/>
              <a:gd name="connsiteY3" fmla="*/ 5865091 h 6634858"/>
              <a:gd name="connsiteX4" fmla="*/ 403973 w 5680823"/>
              <a:gd name="connsiteY4" fmla="*/ 6159500 h 6634858"/>
              <a:gd name="connsiteX5" fmla="*/ 413210 w 5680823"/>
              <a:gd name="connsiteY5" fmla="*/ 2096655 h 6634858"/>
              <a:gd name="connsiteX0" fmla="*/ 197705 w 5465318"/>
              <a:gd name="connsiteY0" fmla="*/ 2096655 h 6332583"/>
              <a:gd name="connsiteX1" fmla="*/ 616226 w 5465318"/>
              <a:gd name="connsiteY1" fmla="*/ 0 h 6332583"/>
              <a:gd name="connsiteX2" fmla="*/ 5465318 w 5465318"/>
              <a:gd name="connsiteY2" fmla="*/ 0 h 6332583"/>
              <a:gd name="connsiteX3" fmla="*/ 5465318 w 5465318"/>
              <a:gd name="connsiteY3" fmla="*/ 5865091 h 6332583"/>
              <a:gd name="connsiteX4" fmla="*/ 1823305 w 5465318"/>
              <a:gd name="connsiteY4" fmla="*/ 5369791 h 6332583"/>
              <a:gd name="connsiteX5" fmla="*/ 197705 w 5465318"/>
              <a:gd name="connsiteY5" fmla="*/ 2096655 h 6332583"/>
              <a:gd name="connsiteX0" fmla="*/ 136527 w 5404140"/>
              <a:gd name="connsiteY0" fmla="*/ 2096655 h 6332583"/>
              <a:gd name="connsiteX1" fmla="*/ 555048 w 5404140"/>
              <a:gd name="connsiteY1" fmla="*/ 0 h 6332583"/>
              <a:gd name="connsiteX2" fmla="*/ 5404140 w 5404140"/>
              <a:gd name="connsiteY2" fmla="*/ 0 h 6332583"/>
              <a:gd name="connsiteX3" fmla="*/ 5404140 w 5404140"/>
              <a:gd name="connsiteY3" fmla="*/ 5865091 h 6332583"/>
              <a:gd name="connsiteX4" fmla="*/ 1762127 w 5404140"/>
              <a:gd name="connsiteY4" fmla="*/ 5369791 h 6332583"/>
              <a:gd name="connsiteX5" fmla="*/ 136527 w 5404140"/>
              <a:gd name="connsiteY5" fmla="*/ 2096655 h 6332583"/>
              <a:gd name="connsiteX0" fmla="*/ 11309 w 5278922"/>
              <a:gd name="connsiteY0" fmla="*/ 2096655 h 6332583"/>
              <a:gd name="connsiteX1" fmla="*/ 429830 w 5278922"/>
              <a:gd name="connsiteY1" fmla="*/ 0 h 6332583"/>
              <a:gd name="connsiteX2" fmla="*/ 5278922 w 5278922"/>
              <a:gd name="connsiteY2" fmla="*/ 0 h 6332583"/>
              <a:gd name="connsiteX3" fmla="*/ 5278922 w 5278922"/>
              <a:gd name="connsiteY3" fmla="*/ 5865091 h 6332583"/>
              <a:gd name="connsiteX4" fmla="*/ 1636909 w 5278922"/>
              <a:gd name="connsiteY4" fmla="*/ 5369791 h 6332583"/>
              <a:gd name="connsiteX5" fmla="*/ 11309 w 5278922"/>
              <a:gd name="connsiteY5" fmla="*/ 2096655 h 6332583"/>
              <a:gd name="connsiteX0" fmla="*/ 11309 w 5278922"/>
              <a:gd name="connsiteY0" fmla="*/ 2096655 h 6166362"/>
              <a:gd name="connsiteX1" fmla="*/ 429830 w 5278922"/>
              <a:gd name="connsiteY1" fmla="*/ 0 h 6166362"/>
              <a:gd name="connsiteX2" fmla="*/ 5278922 w 5278922"/>
              <a:gd name="connsiteY2" fmla="*/ 0 h 6166362"/>
              <a:gd name="connsiteX3" fmla="*/ 5278922 w 5278922"/>
              <a:gd name="connsiteY3" fmla="*/ 5865091 h 6166362"/>
              <a:gd name="connsiteX4" fmla="*/ 1636909 w 5278922"/>
              <a:gd name="connsiteY4" fmla="*/ 5369791 h 6166362"/>
              <a:gd name="connsiteX5" fmla="*/ 11309 w 5278922"/>
              <a:gd name="connsiteY5" fmla="*/ 2096655 h 6166362"/>
              <a:gd name="connsiteX0" fmla="*/ 1133 w 5268746"/>
              <a:gd name="connsiteY0" fmla="*/ 2096655 h 6106140"/>
              <a:gd name="connsiteX1" fmla="*/ 419654 w 5268746"/>
              <a:gd name="connsiteY1" fmla="*/ 0 h 6106140"/>
              <a:gd name="connsiteX2" fmla="*/ 5268746 w 5268746"/>
              <a:gd name="connsiteY2" fmla="*/ 0 h 6106140"/>
              <a:gd name="connsiteX3" fmla="*/ 5268746 w 5268746"/>
              <a:gd name="connsiteY3" fmla="*/ 5865091 h 6106140"/>
              <a:gd name="connsiteX4" fmla="*/ 1626733 w 5268746"/>
              <a:gd name="connsiteY4" fmla="*/ 5369791 h 6106140"/>
              <a:gd name="connsiteX5" fmla="*/ 475072 w 5268746"/>
              <a:gd name="connsiteY5" fmla="*/ 4054765 h 6106140"/>
              <a:gd name="connsiteX6" fmla="*/ 1133 w 5268746"/>
              <a:gd name="connsiteY6" fmla="*/ 2096655 h 6106140"/>
              <a:gd name="connsiteX0" fmla="*/ 1133 w 5268746"/>
              <a:gd name="connsiteY0" fmla="*/ 2096655 h 6149437"/>
              <a:gd name="connsiteX1" fmla="*/ 419654 w 5268746"/>
              <a:gd name="connsiteY1" fmla="*/ 0 h 6149437"/>
              <a:gd name="connsiteX2" fmla="*/ 5268746 w 5268746"/>
              <a:gd name="connsiteY2" fmla="*/ 0 h 6149437"/>
              <a:gd name="connsiteX3" fmla="*/ 5268746 w 5268746"/>
              <a:gd name="connsiteY3" fmla="*/ 5865091 h 6149437"/>
              <a:gd name="connsiteX4" fmla="*/ 1936152 w 5268746"/>
              <a:gd name="connsiteY4" fmla="*/ 5582228 h 6149437"/>
              <a:gd name="connsiteX5" fmla="*/ 475072 w 5268746"/>
              <a:gd name="connsiteY5" fmla="*/ 4054765 h 6149437"/>
              <a:gd name="connsiteX6" fmla="*/ 1133 w 5268746"/>
              <a:gd name="connsiteY6" fmla="*/ 2096655 h 6149437"/>
              <a:gd name="connsiteX0" fmla="*/ 1133 w 5268746"/>
              <a:gd name="connsiteY0" fmla="*/ 2096655 h 6173580"/>
              <a:gd name="connsiteX1" fmla="*/ 419654 w 5268746"/>
              <a:gd name="connsiteY1" fmla="*/ 0 h 6173580"/>
              <a:gd name="connsiteX2" fmla="*/ 5268746 w 5268746"/>
              <a:gd name="connsiteY2" fmla="*/ 0 h 6173580"/>
              <a:gd name="connsiteX3" fmla="*/ 5268746 w 5268746"/>
              <a:gd name="connsiteY3" fmla="*/ 5865091 h 6173580"/>
              <a:gd name="connsiteX4" fmla="*/ 1936152 w 5268746"/>
              <a:gd name="connsiteY4" fmla="*/ 5582228 h 6173580"/>
              <a:gd name="connsiteX5" fmla="*/ 475072 w 5268746"/>
              <a:gd name="connsiteY5" fmla="*/ 4054765 h 6173580"/>
              <a:gd name="connsiteX6" fmla="*/ 1133 w 5268746"/>
              <a:gd name="connsiteY6" fmla="*/ 2096655 h 6173580"/>
              <a:gd name="connsiteX0" fmla="*/ 993 w 5277843"/>
              <a:gd name="connsiteY0" fmla="*/ 1948873 h 6173580"/>
              <a:gd name="connsiteX1" fmla="*/ 428751 w 5277843"/>
              <a:gd name="connsiteY1" fmla="*/ 0 h 6173580"/>
              <a:gd name="connsiteX2" fmla="*/ 5277843 w 5277843"/>
              <a:gd name="connsiteY2" fmla="*/ 0 h 6173580"/>
              <a:gd name="connsiteX3" fmla="*/ 5277843 w 5277843"/>
              <a:gd name="connsiteY3" fmla="*/ 5865091 h 6173580"/>
              <a:gd name="connsiteX4" fmla="*/ 1945249 w 5277843"/>
              <a:gd name="connsiteY4" fmla="*/ 5582228 h 6173580"/>
              <a:gd name="connsiteX5" fmla="*/ 484169 w 5277843"/>
              <a:gd name="connsiteY5" fmla="*/ 4054765 h 6173580"/>
              <a:gd name="connsiteX6" fmla="*/ 993 w 5277843"/>
              <a:gd name="connsiteY6" fmla="*/ 1948873 h 6173580"/>
              <a:gd name="connsiteX0" fmla="*/ 837 w 5277687"/>
              <a:gd name="connsiteY0" fmla="*/ 1948873 h 6173580"/>
              <a:gd name="connsiteX1" fmla="*/ 428595 w 5277687"/>
              <a:gd name="connsiteY1" fmla="*/ 0 h 6173580"/>
              <a:gd name="connsiteX2" fmla="*/ 5277687 w 5277687"/>
              <a:gd name="connsiteY2" fmla="*/ 0 h 6173580"/>
              <a:gd name="connsiteX3" fmla="*/ 5277687 w 5277687"/>
              <a:gd name="connsiteY3" fmla="*/ 5865091 h 6173580"/>
              <a:gd name="connsiteX4" fmla="*/ 1945093 w 5277687"/>
              <a:gd name="connsiteY4" fmla="*/ 5582228 h 6173580"/>
              <a:gd name="connsiteX5" fmla="*/ 484013 w 5277687"/>
              <a:gd name="connsiteY5" fmla="*/ 4054765 h 6173580"/>
              <a:gd name="connsiteX6" fmla="*/ 837 w 5277687"/>
              <a:gd name="connsiteY6" fmla="*/ 1948873 h 6173580"/>
              <a:gd name="connsiteX0" fmla="*/ 1127 w 5277977"/>
              <a:gd name="connsiteY0" fmla="*/ 1948873 h 6173580"/>
              <a:gd name="connsiteX1" fmla="*/ 428885 w 5277977"/>
              <a:gd name="connsiteY1" fmla="*/ 0 h 6173580"/>
              <a:gd name="connsiteX2" fmla="*/ 5277977 w 5277977"/>
              <a:gd name="connsiteY2" fmla="*/ 0 h 6173580"/>
              <a:gd name="connsiteX3" fmla="*/ 5277977 w 5277977"/>
              <a:gd name="connsiteY3" fmla="*/ 5865091 h 6173580"/>
              <a:gd name="connsiteX4" fmla="*/ 1945383 w 5277977"/>
              <a:gd name="connsiteY4" fmla="*/ 5582228 h 6173580"/>
              <a:gd name="connsiteX5" fmla="*/ 484303 w 5277977"/>
              <a:gd name="connsiteY5" fmla="*/ 4054765 h 6173580"/>
              <a:gd name="connsiteX6" fmla="*/ 1127 w 5277977"/>
              <a:gd name="connsiteY6" fmla="*/ 1948873 h 617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7977" h="6173580">
                <a:moveTo>
                  <a:pt x="1127" y="1948873"/>
                </a:moveTo>
                <a:cubicBezTo>
                  <a:pt x="-8109" y="1273079"/>
                  <a:pt x="31241" y="543405"/>
                  <a:pt x="428885" y="0"/>
                </a:cubicBezTo>
                <a:lnTo>
                  <a:pt x="5277977" y="0"/>
                </a:lnTo>
                <a:lnTo>
                  <a:pt x="5277977" y="5865091"/>
                </a:lnTo>
                <a:cubicBezTo>
                  <a:pt x="3779666" y="6517601"/>
                  <a:pt x="2628875" y="5994785"/>
                  <a:pt x="1945383" y="5582228"/>
                </a:cubicBezTo>
                <a:cubicBezTo>
                  <a:pt x="1261891" y="5169671"/>
                  <a:pt x="755236" y="4600288"/>
                  <a:pt x="484303" y="4054765"/>
                </a:cubicBezTo>
                <a:cubicBezTo>
                  <a:pt x="213370" y="3509242"/>
                  <a:pt x="10363" y="2624667"/>
                  <a:pt x="1127" y="1948873"/>
                </a:cubicBezTo>
                <a:close/>
              </a:path>
            </a:pathLst>
          </a:custGeom>
          <a:solidFill>
            <a:schemeClr val="bg1">
              <a:lumMod val="95000"/>
            </a:schemeClr>
          </a:solidFill>
        </p:spPr>
        <p:txBody>
          <a:bodyPr anchor="ctr" anchorCtr="0"/>
          <a:lstStyle>
            <a:lvl1pPr marL="0" indent="0" algn="ctr">
              <a:buFontTx/>
              <a:buNone/>
              <a:defRPr b="1" i="1">
                <a:solidFill>
                  <a:schemeClr val="tx1"/>
                </a:solidFill>
              </a:defRPr>
            </a:lvl1pPr>
          </a:lstStyle>
          <a:p>
            <a:r>
              <a:rPr lang="fi-FI"/>
              <a:t>Lisää kuva napsauttamalla kuvaketta</a:t>
            </a:r>
          </a:p>
        </p:txBody>
      </p:sp>
    </p:spTree>
    <p:extLst>
      <p:ext uri="{BB962C8B-B14F-4D97-AF65-F5344CB8AC3E}">
        <p14:creationId xmlns:p14="http://schemas.microsoft.com/office/powerpoint/2010/main" val="34832442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Otsikkodia kuvalla 4">
    <p:bg>
      <p:bgPr>
        <a:solidFill>
          <a:srgbClr val="FFB25B"/>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5612075" cy="2979507"/>
          </a:xfrm>
        </p:spPr>
        <p:txBody>
          <a:bodyPr anchor="t" anchorCtr="0"/>
          <a:lstStyle>
            <a:lvl1pPr algn="l">
              <a:lnSpc>
                <a:spcPct val="95000"/>
              </a:lnSpc>
              <a:defRPr sz="6500">
                <a:solidFill>
                  <a:schemeClr val="tx2"/>
                </a:solidFill>
              </a:defRPr>
            </a:lvl1pPr>
          </a:lstStyle>
          <a:p>
            <a:r>
              <a:rPr lang="en-GB"/>
              <a:t>Click to edit Master title style</a:t>
            </a:r>
            <a:endParaRPr lang="fi-FI"/>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5612075" cy="1249419"/>
          </a:xfrm>
        </p:spPr>
        <p:txBody>
          <a:bodyPr/>
          <a:lstStyle>
            <a:lvl1pPr marL="0" indent="0" algn="l">
              <a:spcBef>
                <a:spcPts val="300"/>
              </a:spcBef>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chemeClr val="tx2"/>
                </a:solidFill>
              </a:defRPr>
            </a:lvl1pPr>
          </a:lstStyle>
          <a:p>
            <a:pPr algn="r"/>
            <a:r>
              <a:rPr lang="fi-FI"/>
              <a:t>Esityksen nimi</a:t>
            </a:r>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chemeClr val="tx2"/>
                </a:solidFill>
              </a:defRPr>
            </a:lvl1pPr>
          </a:lstStyle>
          <a:p>
            <a:fld id="{E15E6DF1-0A96-E041-AE31-09BA0089EE45}" type="datetime1">
              <a:rPr lang="fi-FI" smtClean="0"/>
              <a:t>24.2.2025</a:t>
            </a:fld>
            <a:endParaRPr lang="fi-FI"/>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chemeClr val="tx2"/>
                </a:solidFill>
              </a:defRPr>
            </a:lvl1pPr>
          </a:lstStyle>
          <a:p>
            <a:fld id="{91E53C16-2649-4D48-AFD3-9E32AB86C978}" type="slidenum">
              <a:rPr lang="fi-FI" smtClean="0"/>
              <a:pPr/>
              <a:t>‹#›</a:t>
            </a:fld>
            <a:endParaRPr lang="fi-FI"/>
          </a:p>
        </p:txBody>
      </p:sp>
      <p:pic>
        <p:nvPicPr>
          <p:cNvPr id="12" name="Kuva 11">
            <a:extLst>
              <a:ext uri="{FF2B5EF4-FFF2-40B4-BE49-F238E27FC236}">
                <a16:creationId xmlns:a16="http://schemas.microsoft.com/office/drawing/2014/main" id="{D82CA6AF-83B9-4D09-83AD-4B553595710B}"/>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
        <p:nvSpPr>
          <p:cNvPr id="10" name="Kuvan paikkamerkki 9" descr="Kuvapaikka">
            <a:extLst>
              <a:ext uri="{FF2B5EF4-FFF2-40B4-BE49-F238E27FC236}">
                <a16:creationId xmlns:a16="http://schemas.microsoft.com/office/drawing/2014/main" id="{13BE85BD-6FD0-4FF9-8F9D-CD2DCF1705BC}"/>
              </a:ext>
            </a:extLst>
          </p:cNvPr>
          <p:cNvSpPr>
            <a:spLocks noGrp="1"/>
          </p:cNvSpPr>
          <p:nvPr>
            <p:ph type="pic" sz="quarter" idx="13"/>
          </p:nvPr>
        </p:nvSpPr>
        <p:spPr>
          <a:xfrm>
            <a:off x="6914023" y="0"/>
            <a:ext cx="5277977" cy="6173580"/>
          </a:xfrm>
          <a:custGeom>
            <a:avLst/>
            <a:gdLst>
              <a:gd name="connsiteX0" fmla="*/ 0 w 5276850"/>
              <a:gd name="connsiteY0" fmla="*/ 0 h 6159500"/>
              <a:gd name="connsiteX1" fmla="*/ 5276850 w 5276850"/>
              <a:gd name="connsiteY1" fmla="*/ 0 h 6159500"/>
              <a:gd name="connsiteX2" fmla="*/ 5276850 w 5276850"/>
              <a:gd name="connsiteY2" fmla="*/ 6159500 h 6159500"/>
              <a:gd name="connsiteX3" fmla="*/ 0 w 5276850"/>
              <a:gd name="connsiteY3" fmla="*/ 6159500 h 6159500"/>
              <a:gd name="connsiteX4" fmla="*/ 0 w 5276850"/>
              <a:gd name="connsiteY4" fmla="*/ 0 h 6159500"/>
              <a:gd name="connsiteX0" fmla="*/ 0 w 5276850"/>
              <a:gd name="connsiteY0" fmla="*/ 0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0 w 5276850"/>
              <a:gd name="connsiteY5" fmla="*/ 0 h 6159500"/>
              <a:gd name="connsiteX0" fmla="*/ 9237 w 5276850"/>
              <a:gd name="connsiteY0" fmla="*/ 2096655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9237 w 5276850"/>
              <a:gd name="connsiteY5" fmla="*/ 2096655 h 615950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6159500 h 6159500"/>
              <a:gd name="connsiteX4" fmla="*/ 403973 w 5680823"/>
              <a:gd name="connsiteY4" fmla="*/ 6159500 h 6159500"/>
              <a:gd name="connsiteX5" fmla="*/ 413210 w 5680823"/>
              <a:gd name="connsiteY5" fmla="*/ 2096655 h 6159500"/>
              <a:gd name="connsiteX0" fmla="*/ 392459 w 5660072"/>
              <a:gd name="connsiteY0" fmla="*/ 2096655 h 6159500"/>
              <a:gd name="connsiteX1" fmla="*/ 810980 w 5660072"/>
              <a:gd name="connsiteY1" fmla="*/ 0 h 6159500"/>
              <a:gd name="connsiteX2" fmla="*/ 5660072 w 5660072"/>
              <a:gd name="connsiteY2" fmla="*/ 0 h 6159500"/>
              <a:gd name="connsiteX3" fmla="*/ 5660072 w 5660072"/>
              <a:gd name="connsiteY3" fmla="*/ 6159500 h 6159500"/>
              <a:gd name="connsiteX4" fmla="*/ 383222 w 5660072"/>
              <a:gd name="connsiteY4" fmla="*/ 6159500 h 6159500"/>
              <a:gd name="connsiteX5" fmla="*/ 392459 w 5660072"/>
              <a:gd name="connsiteY5" fmla="*/ 2096655 h 615950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6159500 h 6804980"/>
              <a:gd name="connsiteX4" fmla="*/ 403973 w 5680823"/>
              <a:gd name="connsiteY4" fmla="*/ 6159500 h 6804980"/>
              <a:gd name="connsiteX5" fmla="*/ 413210 w 5680823"/>
              <a:gd name="connsiteY5" fmla="*/ 2096655 h 680498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5865091 h 6804980"/>
              <a:gd name="connsiteX4" fmla="*/ 5680823 w 5680823"/>
              <a:gd name="connsiteY4" fmla="*/ 6159500 h 6804980"/>
              <a:gd name="connsiteX5" fmla="*/ 403973 w 5680823"/>
              <a:gd name="connsiteY5" fmla="*/ 6159500 h 6804980"/>
              <a:gd name="connsiteX6" fmla="*/ 413210 w 5680823"/>
              <a:gd name="connsiteY6" fmla="*/ 2096655 h 680498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5865091 h 6159500"/>
              <a:gd name="connsiteX4" fmla="*/ 403973 w 5680823"/>
              <a:gd name="connsiteY4" fmla="*/ 6159500 h 6159500"/>
              <a:gd name="connsiteX5" fmla="*/ 413210 w 5680823"/>
              <a:gd name="connsiteY5" fmla="*/ 2096655 h 6159500"/>
              <a:gd name="connsiteX0" fmla="*/ 413210 w 5680823"/>
              <a:gd name="connsiteY0" fmla="*/ 2096655 h 6634858"/>
              <a:gd name="connsiteX1" fmla="*/ 831731 w 5680823"/>
              <a:gd name="connsiteY1" fmla="*/ 0 h 6634858"/>
              <a:gd name="connsiteX2" fmla="*/ 5680823 w 5680823"/>
              <a:gd name="connsiteY2" fmla="*/ 0 h 6634858"/>
              <a:gd name="connsiteX3" fmla="*/ 5680823 w 5680823"/>
              <a:gd name="connsiteY3" fmla="*/ 5865091 h 6634858"/>
              <a:gd name="connsiteX4" fmla="*/ 403973 w 5680823"/>
              <a:gd name="connsiteY4" fmla="*/ 6159500 h 6634858"/>
              <a:gd name="connsiteX5" fmla="*/ 413210 w 5680823"/>
              <a:gd name="connsiteY5" fmla="*/ 2096655 h 6634858"/>
              <a:gd name="connsiteX0" fmla="*/ 197705 w 5465318"/>
              <a:gd name="connsiteY0" fmla="*/ 2096655 h 6332583"/>
              <a:gd name="connsiteX1" fmla="*/ 616226 w 5465318"/>
              <a:gd name="connsiteY1" fmla="*/ 0 h 6332583"/>
              <a:gd name="connsiteX2" fmla="*/ 5465318 w 5465318"/>
              <a:gd name="connsiteY2" fmla="*/ 0 h 6332583"/>
              <a:gd name="connsiteX3" fmla="*/ 5465318 w 5465318"/>
              <a:gd name="connsiteY3" fmla="*/ 5865091 h 6332583"/>
              <a:gd name="connsiteX4" fmla="*/ 1823305 w 5465318"/>
              <a:gd name="connsiteY4" fmla="*/ 5369791 h 6332583"/>
              <a:gd name="connsiteX5" fmla="*/ 197705 w 5465318"/>
              <a:gd name="connsiteY5" fmla="*/ 2096655 h 6332583"/>
              <a:gd name="connsiteX0" fmla="*/ 136527 w 5404140"/>
              <a:gd name="connsiteY0" fmla="*/ 2096655 h 6332583"/>
              <a:gd name="connsiteX1" fmla="*/ 555048 w 5404140"/>
              <a:gd name="connsiteY1" fmla="*/ 0 h 6332583"/>
              <a:gd name="connsiteX2" fmla="*/ 5404140 w 5404140"/>
              <a:gd name="connsiteY2" fmla="*/ 0 h 6332583"/>
              <a:gd name="connsiteX3" fmla="*/ 5404140 w 5404140"/>
              <a:gd name="connsiteY3" fmla="*/ 5865091 h 6332583"/>
              <a:gd name="connsiteX4" fmla="*/ 1762127 w 5404140"/>
              <a:gd name="connsiteY4" fmla="*/ 5369791 h 6332583"/>
              <a:gd name="connsiteX5" fmla="*/ 136527 w 5404140"/>
              <a:gd name="connsiteY5" fmla="*/ 2096655 h 6332583"/>
              <a:gd name="connsiteX0" fmla="*/ 11309 w 5278922"/>
              <a:gd name="connsiteY0" fmla="*/ 2096655 h 6332583"/>
              <a:gd name="connsiteX1" fmla="*/ 429830 w 5278922"/>
              <a:gd name="connsiteY1" fmla="*/ 0 h 6332583"/>
              <a:gd name="connsiteX2" fmla="*/ 5278922 w 5278922"/>
              <a:gd name="connsiteY2" fmla="*/ 0 h 6332583"/>
              <a:gd name="connsiteX3" fmla="*/ 5278922 w 5278922"/>
              <a:gd name="connsiteY3" fmla="*/ 5865091 h 6332583"/>
              <a:gd name="connsiteX4" fmla="*/ 1636909 w 5278922"/>
              <a:gd name="connsiteY4" fmla="*/ 5369791 h 6332583"/>
              <a:gd name="connsiteX5" fmla="*/ 11309 w 5278922"/>
              <a:gd name="connsiteY5" fmla="*/ 2096655 h 6332583"/>
              <a:gd name="connsiteX0" fmla="*/ 11309 w 5278922"/>
              <a:gd name="connsiteY0" fmla="*/ 2096655 h 6166362"/>
              <a:gd name="connsiteX1" fmla="*/ 429830 w 5278922"/>
              <a:gd name="connsiteY1" fmla="*/ 0 h 6166362"/>
              <a:gd name="connsiteX2" fmla="*/ 5278922 w 5278922"/>
              <a:gd name="connsiteY2" fmla="*/ 0 h 6166362"/>
              <a:gd name="connsiteX3" fmla="*/ 5278922 w 5278922"/>
              <a:gd name="connsiteY3" fmla="*/ 5865091 h 6166362"/>
              <a:gd name="connsiteX4" fmla="*/ 1636909 w 5278922"/>
              <a:gd name="connsiteY4" fmla="*/ 5369791 h 6166362"/>
              <a:gd name="connsiteX5" fmla="*/ 11309 w 5278922"/>
              <a:gd name="connsiteY5" fmla="*/ 2096655 h 6166362"/>
              <a:gd name="connsiteX0" fmla="*/ 1133 w 5268746"/>
              <a:gd name="connsiteY0" fmla="*/ 2096655 h 6106140"/>
              <a:gd name="connsiteX1" fmla="*/ 419654 w 5268746"/>
              <a:gd name="connsiteY1" fmla="*/ 0 h 6106140"/>
              <a:gd name="connsiteX2" fmla="*/ 5268746 w 5268746"/>
              <a:gd name="connsiteY2" fmla="*/ 0 h 6106140"/>
              <a:gd name="connsiteX3" fmla="*/ 5268746 w 5268746"/>
              <a:gd name="connsiteY3" fmla="*/ 5865091 h 6106140"/>
              <a:gd name="connsiteX4" fmla="*/ 1626733 w 5268746"/>
              <a:gd name="connsiteY4" fmla="*/ 5369791 h 6106140"/>
              <a:gd name="connsiteX5" fmla="*/ 475072 w 5268746"/>
              <a:gd name="connsiteY5" fmla="*/ 4054765 h 6106140"/>
              <a:gd name="connsiteX6" fmla="*/ 1133 w 5268746"/>
              <a:gd name="connsiteY6" fmla="*/ 2096655 h 6106140"/>
              <a:gd name="connsiteX0" fmla="*/ 1133 w 5268746"/>
              <a:gd name="connsiteY0" fmla="*/ 2096655 h 6149437"/>
              <a:gd name="connsiteX1" fmla="*/ 419654 w 5268746"/>
              <a:gd name="connsiteY1" fmla="*/ 0 h 6149437"/>
              <a:gd name="connsiteX2" fmla="*/ 5268746 w 5268746"/>
              <a:gd name="connsiteY2" fmla="*/ 0 h 6149437"/>
              <a:gd name="connsiteX3" fmla="*/ 5268746 w 5268746"/>
              <a:gd name="connsiteY3" fmla="*/ 5865091 h 6149437"/>
              <a:gd name="connsiteX4" fmla="*/ 1936152 w 5268746"/>
              <a:gd name="connsiteY4" fmla="*/ 5582228 h 6149437"/>
              <a:gd name="connsiteX5" fmla="*/ 475072 w 5268746"/>
              <a:gd name="connsiteY5" fmla="*/ 4054765 h 6149437"/>
              <a:gd name="connsiteX6" fmla="*/ 1133 w 5268746"/>
              <a:gd name="connsiteY6" fmla="*/ 2096655 h 6149437"/>
              <a:gd name="connsiteX0" fmla="*/ 1133 w 5268746"/>
              <a:gd name="connsiteY0" fmla="*/ 2096655 h 6173580"/>
              <a:gd name="connsiteX1" fmla="*/ 419654 w 5268746"/>
              <a:gd name="connsiteY1" fmla="*/ 0 h 6173580"/>
              <a:gd name="connsiteX2" fmla="*/ 5268746 w 5268746"/>
              <a:gd name="connsiteY2" fmla="*/ 0 h 6173580"/>
              <a:gd name="connsiteX3" fmla="*/ 5268746 w 5268746"/>
              <a:gd name="connsiteY3" fmla="*/ 5865091 h 6173580"/>
              <a:gd name="connsiteX4" fmla="*/ 1936152 w 5268746"/>
              <a:gd name="connsiteY4" fmla="*/ 5582228 h 6173580"/>
              <a:gd name="connsiteX5" fmla="*/ 475072 w 5268746"/>
              <a:gd name="connsiteY5" fmla="*/ 4054765 h 6173580"/>
              <a:gd name="connsiteX6" fmla="*/ 1133 w 5268746"/>
              <a:gd name="connsiteY6" fmla="*/ 2096655 h 6173580"/>
              <a:gd name="connsiteX0" fmla="*/ 993 w 5277843"/>
              <a:gd name="connsiteY0" fmla="*/ 1948873 h 6173580"/>
              <a:gd name="connsiteX1" fmla="*/ 428751 w 5277843"/>
              <a:gd name="connsiteY1" fmla="*/ 0 h 6173580"/>
              <a:gd name="connsiteX2" fmla="*/ 5277843 w 5277843"/>
              <a:gd name="connsiteY2" fmla="*/ 0 h 6173580"/>
              <a:gd name="connsiteX3" fmla="*/ 5277843 w 5277843"/>
              <a:gd name="connsiteY3" fmla="*/ 5865091 h 6173580"/>
              <a:gd name="connsiteX4" fmla="*/ 1945249 w 5277843"/>
              <a:gd name="connsiteY4" fmla="*/ 5582228 h 6173580"/>
              <a:gd name="connsiteX5" fmla="*/ 484169 w 5277843"/>
              <a:gd name="connsiteY5" fmla="*/ 4054765 h 6173580"/>
              <a:gd name="connsiteX6" fmla="*/ 993 w 5277843"/>
              <a:gd name="connsiteY6" fmla="*/ 1948873 h 6173580"/>
              <a:gd name="connsiteX0" fmla="*/ 837 w 5277687"/>
              <a:gd name="connsiteY0" fmla="*/ 1948873 h 6173580"/>
              <a:gd name="connsiteX1" fmla="*/ 428595 w 5277687"/>
              <a:gd name="connsiteY1" fmla="*/ 0 h 6173580"/>
              <a:gd name="connsiteX2" fmla="*/ 5277687 w 5277687"/>
              <a:gd name="connsiteY2" fmla="*/ 0 h 6173580"/>
              <a:gd name="connsiteX3" fmla="*/ 5277687 w 5277687"/>
              <a:gd name="connsiteY3" fmla="*/ 5865091 h 6173580"/>
              <a:gd name="connsiteX4" fmla="*/ 1945093 w 5277687"/>
              <a:gd name="connsiteY4" fmla="*/ 5582228 h 6173580"/>
              <a:gd name="connsiteX5" fmla="*/ 484013 w 5277687"/>
              <a:gd name="connsiteY5" fmla="*/ 4054765 h 6173580"/>
              <a:gd name="connsiteX6" fmla="*/ 837 w 5277687"/>
              <a:gd name="connsiteY6" fmla="*/ 1948873 h 6173580"/>
              <a:gd name="connsiteX0" fmla="*/ 1127 w 5277977"/>
              <a:gd name="connsiteY0" fmla="*/ 1948873 h 6173580"/>
              <a:gd name="connsiteX1" fmla="*/ 428885 w 5277977"/>
              <a:gd name="connsiteY1" fmla="*/ 0 h 6173580"/>
              <a:gd name="connsiteX2" fmla="*/ 5277977 w 5277977"/>
              <a:gd name="connsiteY2" fmla="*/ 0 h 6173580"/>
              <a:gd name="connsiteX3" fmla="*/ 5277977 w 5277977"/>
              <a:gd name="connsiteY3" fmla="*/ 5865091 h 6173580"/>
              <a:gd name="connsiteX4" fmla="*/ 1945383 w 5277977"/>
              <a:gd name="connsiteY4" fmla="*/ 5582228 h 6173580"/>
              <a:gd name="connsiteX5" fmla="*/ 484303 w 5277977"/>
              <a:gd name="connsiteY5" fmla="*/ 4054765 h 6173580"/>
              <a:gd name="connsiteX6" fmla="*/ 1127 w 5277977"/>
              <a:gd name="connsiteY6" fmla="*/ 1948873 h 617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7977" h="6173580">
                <a:moveTo>
                  <a:pt x="1127" y="1948873"/>
                </a:moveTo>
                <a:cubicBezTo>
                  <a:pt x="-8109" y="1273079"/>
                  <a:pt x="31241" y="543405"/>
                  <a:pt x="428885" y="0"/>
                </a:cubicBezTo>
                <a:lnTo>
                  <a:pt x="5277977" y="0"/>
                </a:lnTo>
                <a:lnTo>
                  <a:pt x="5277977" y="5865091"/>
                </a:lnTo>
                <a:cubicBezTo>
                  <a:pt x="3779666" y="6517601"/>
                  <a:pt x="2628875" y="5994785"/>
                  <a:pt x="1945383" y="5582228"/>
                </a:cubicBezTo>
                <a:cubicBezTo>
                  <a:pt x="1261891" y="5169671"/>
                  <a:pt x="755236" y="4600288"/>
                  <a:pt x="484303" y="4054765"/>
                </a:cubicBezTo>
                <a:cubicBezTo>
                  <a:pt x="213370" y="3509242"/>
                  <a:pt x="10363" y="2624667"/>
                  <a:pt x="1127" y="1948873"/>
                </a:cubicBezTo>
                <a:close/>
              </a:path>
            </a:pathLst>
          </a:custGeom>
          <a:solidFill>
            <a:schemeClr val="bg1">
              <a:lumMod val="95000"/>
            </a:schemeClr>
          </a:solidFill>
        </p:spPr>
        <p:txBody>
          <a:bodyPr anchor="ctr" anchorCtr="0"/>
          <a:lstStyle>
            <a:lvl1pPr marL="0" indent="0" algn="ctr">
              <a:buFontTx/>
              <a:buNone/>
              <a:defRPr b="1" i="1">
                <a:solidFill>
                  <a:schemeClr val="tx1"/>
                </a:solidFill>
              </a:defRPr>
            </a:lvl1pPr>
          </a:lstStyle>
          <a:p>
            <a:r>
              <a:rPr lang="en-GB"/>
              <a:t>Click icon to add picture</a:t>
            </a:r>
            <a:endParaRPr lang="fi-FI"/>
          </a:p>
        </p:txBody>
      </p:sp>
    </p:spTree>
    <p:extLst>
      <p:ext uri="{BB962C8B-B14F-4D97-AF65-F5344CB8AC3E}">
        <p14:creationId xmlns:p14="http://schemas.microsoft.com/office/powerpoint/2010/main" val="2835034097"/>
      </p:ext>
    </p:extLst>
  </p:cSld>
  <p:clrMapOvr>
    <a:masterClrMapping/>
  </p:clrMapOvr>
  <p:transition spd="slow">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Otsikkodia kuvalla 5">
    <p:bg>
      <p:bgPr>
        <a:solidFill>
          <a:srgbClr val="F6F3E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5612075" cy="2979507"/>
          </a:xfrm>
        </p:spPr>
        <p:txBody>
          <a:bodyPr anchor="t" anchorCtr="0"/>
          <a:lstStyle>
            <a:lvl1pPr algn="l">
              <a:lnSpc>
                <a:spcPct val="95000"/>
              </a:lnSpc>
              <a:defRPr sz="6500">
                <a:solidFill>
                  <a:schemeClr val="tx2"/>
                </a:solidFill>
              </a:defRPr>
            </a:lvl1pPr>
          </a:lstStyle>
          <a:p>
            <a:r>
              <a:rPr lang="en-GB"/>
              <a:t>Click to edit Master title style</a:t>
            </a:r>
            <a:endParaRPr lang="fi-FI"/>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5612075" cy="1249419"/>
          </a:xfrm>
        </p:spPr>
        <p:txBody>
          <a:bodyPr/>
          <a:lstStyle>
            <a:lvl1pPr marL="0" indent="0" algn="l">
              <a:spcBef>
                <a:spcPts val="300"/>
              </a:spcBef>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chemeClr val="tx2"/>
                </a:solidFill>
              </a:defRPr>
            </a:lvl1pPr>
          </a:lstStyle>
          <a:p>
            <a:pPr algn="r"/>
            <a:r>
              <a:rPr lang="fi-FI"/>
              <a:t>Esityksen nimi</a:t>
            </a:r>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chemeClr val="tx2"/>
                </a:solidFill>
              </a:defRPr>
            </a:lvl1pPr>
          </a:lstStyle>
          <a:p>
            <a:fld id="{3D11921D-9D99-BE42-9F49-41AB1A4910E5}" type="datetime1">
              <a:rPr lang="fi-FI" smtClean="0"/>
              <a:t>24.2.2025</a:t>
            </a:fld>
            <a:endParaRPr lang="fi-FI"/>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chemeClr val="tx2"/>
                </a:solidFill>
              </a:defRPr>
            </a:lvl1pPr>
          </a:lstStyle>
          <a:p>
            <a:fld id="{91E53C16-2649-4D48-AFD3-9E32AB86C978}" type="slidenum">
              <a:rPr lang="fi-FI" smtClean="0"/>
              <a:pPr/>
              <a:t>‹#›</a:t>
            </a:fld>
            <a:endParaRPr lang="fi-FI"/>
          </a:p>
        </p:txBody>
      </p:sp>
      <p:pic>
        <p:nvPicPr>
          <p:cNvPr id="12" name="Kuva 11">
            <a:extLst>
              <a:ext uri="{FF2B5EF4-FFF2-40B4-BE49-F238E27FC236}">
                <a16:creationId xmlns:a16="http://schemas.microsoft.com/office/drawing/2014/main" id="{D82CA6AF-83B9-4D09-83AD-4B553595710B}"/>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
        <p:nvSpPr>
          <p:cNvPr id="10" name="Kuvan paikkamerkki 9" descr="Kuvapaikka">
            <a:extLst>
              <a:ext uri="{FF2B5EF4-FFF2-40B4-BE49-F238E27FC236}">
                <a16:creationId xmlns:a16="http://schemas.microsoft.com/office/drawing/2014/main" id="{13BE85BD-6FD0-4FF9-8F9D-CD2DCF1705BC}"/>
              </a:ext>
            </a:extLst>
          </p:cNvPr>
          <p:cNvSpPr>
            <a:spLocks noGrp="1"/>
          </p:cNvSpPr>
          <p:nvPr>
            <p:ph type="pic" sz="quarter" idx="13"/>
          </p:nvPr>
        </p:nvSpPr>
        <p:spPr>
          <a:xfrm>
            <a:off x="6914023" y="0"/>
            <a:ext cx="5277977" cy="6173580"/>
          </a:xfrm>
          <a:custGeom>
            <a:avLst/>
            <a:gdLst>
              <a:gd name="connsiteX0" fmla="*/ 0 w 5276850"/>
              <a:gd name="connsiteY0" fmla="*/ 0 h 6159500"/>
              <a:gd name="connsiteX1" fmla="*/ 5276850 w 5276850"/>
              <a:gd name="connsiteY1" fmla="*/ 0 h 6159500"/>
              <a:gd name="connsiteX2" fmla="*/ 5276850 w 5276850"/>
              <a:gd name="connsiteY2" fmla="*/ 6159500 h 6159500"/>
              <a:gd name="connsiteX3" fmla="*/ 0 w 5276850"/>
              <a:gd name="connsiteY3" fmla="*/ 6159500 h 6159500"/>
              <a:gd name="connsiteX4" fmla="*/ 0 w 5276850"/>
              <a:gd name="connsiteY4" fmla="*/ 0 h 6159500"/>
              <a:gd name="connsiteX0" fmla="*/ 0 w 5276850"/>
              <a:gd name="connsiteY0" fmla="*/ 0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0 w 5276850"/>
              <a:gd name="connsiteY5" fmla="*/ 0 h 6159500"/>
              <a:gd name="connsiteX0" fmla="*/ 9237 w 5276850"/>
              <a:gd name="connsiteY0" fmla="*/ 2096655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9237 w 5276850"/>
              <a:gd name="connsiteY5" fmla="*/ 2096655 h 615950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6159500 h 6159500"/>
              <a:gd name="connsiteX4" fmla="*/ 403973 w 5680823"/>
              <a:gd name="connsiteY4" fmla="*/ 6159500 h 6159500"/>
              <a:gd name="connsiteX5" fmla="*/ 413210 w 5680823"/>
              <a:gd name="connsiteY5" fmla="*/ 2096655 h 6159500"/>
              <a:gd name="connsiteX0" fmla="*/ 392459 w 5660072"/>
              <a:gd name="connsiteY0" fmla="*/ 2096655 h 6159500"/>
              <a:gd name="connsiteX1" fmla="*/ 810980 w 5660072"/>
              <a:gd name="connsiteY1" fmla="*/ 0 h 6159500"/>
              <a:gd name="connsiteX2" fmla="*/ 5660072 w 5660072"/>
              <a:gd name="connsiteY2" fmla="*/ 0 h 6159500"/>
              <a:gd name="connsiteX3" fmla="*/ 5660072 w 5660072"/>
              <a:gd name="connsiteY3" fmla="*/ 6159500 h 6159500"/>
              <a:gd name="connsiteX4" fmla="*/ 383222 w 5660072"/>
              <a:gd name="connsiteY4" fmla="*/ 6159500 h 6159500"/>
              <a:gd name="connsiteX5" fmla="*/ 392459 w 5660072"/>
              <a:gd name="connsiteY5" fmla="*/ 2096655 h 615950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6159500 h 6804980"/>
              <a:gd name="connsiteX4" fmla="*/ 403973 w 5680823"/>
              <a:gd name="connsiteY4" fmla="*/ 6159500 h 6804980"/>
              <a:gd name="connsiteX5" fmla="*/ 413210 w 5680823"/>
              <a:gd name="connsiteY5" fmla="*/ 2096655 h 680498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5865091 h 6804980"/>
              <a:gd name="connsiteX4" fmla="*/ 5680823 w 5680823"/>
              <a:gd name="connsiteY4" fmla="*/ 6159500 h 6804980"/>
              <a:gd name="connsiteX5" fmla="*/ 403973 w 5680823"/>
              <a:gd name="connsiteY5" fmla="*/ 6159500 h 6804980"/>
              <a:gd name="connsiteX6" fmla="*/ 413210 w 5680823"/>
              <a:gd name="connsiteY6" fmla="*/ 2096655 h 680498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5865091 h 6159500"/>
              <a:gd name="connsiteX4" fmla="*/ 403973 w 5680823"/>
              <a:gd name="connsiteY4" fmla="*/ 6159500 h 6159500"/>
              <a:gd name="connsiteX5" fmla="*/ 413210 w 5680823"/>
              <a:gd name="connsiteY5" fmla="*/ 2096655 h 6159500"/>
              <a:gd name="connsiteX0" fmla="*/ 413210 w 5680823"/>
              <a:gd name="connsiteY0" fmla="*/ 2096655 h 6634858"/>
              <a:gd name="connsiteX1" fmla="*/ 831731 w 5680823"/>
              <a:gd name="connsiteY1" fmla="*/ 0 h 6634858"/>
              <a:gd name="connsiteX2" fmla="*/ 5680823 w 5680823"/>
              <a:gd name="connsiteY2" fmla="*/ 0 h 6634858"/>
              <a:gd name="connsiteX3" fmla="*/ 5680823 w 5680823"/>
              <a:gd name="connsiteY3" fmla="*/ 5865091 h 6634858"/>
              <a:gd name="connsiteX4" fmla="*/ 403973 w 5680823"/>
              <a:gd name="connsiteY4" fmla="*/ 6159500 h 6634858"/>
              <a:gd name="connsiteX5" fmla="*/ 413210 w 5680823"/>
              <a:gd name="connsiteY5" fmla="*/ 2096655 h 6634858"/>
              <a:gd name="connsiteX0" fmla="*/ 197705 w 5465318"/>
              <a:gd name="connsiteY0" fmla="*/ 2096655 h 6332583"/>
              <a:gd name="connsiteX1" fmla="*/ 616226 w 5465318"/>
              <a:gd name="connsiteY1" fmla="*/ 0 h 6332583"/>
              <a:gd name="connsiteX2" fmla="*/ 5465318 w 5465318"/>
              <a:gd name="connsiteY2" fmla="*/ 0 h 6332583"/>
              <a:gd name="connsiteX3" fmla="*/ 5465318 w 5465318"/>
              <a:gd name="connsiteY3" fmla="*/ 5865091 h 6332583"/>
              <a:gd name="connsiteX4" fmla="*/ 1823305 w 5465318"/>
              <a:gd name="connsiteY4" fmla="*/ 5369791 h 6332583"/>
              <a:gd name="connsiteX5" fmla="*/ 197705 w 5465318"/>
              <a:gd name="connsiteY5" fmla="*/ 2096655 h 6332583"/>
              <a:gd name="connsiteX0" fmla="*/ 136527 w 5404140"/>
              <a:gd name="connsiteY0" fmla="*/ 2096655 h 6332583"/>
              <a:gd name="connsiteX1" fmla="*/ 555048 w 5404140"/>
              <a:gd name="connsiteY1" fmla="*/ 0 h 6332583"/>
              <a:gd name="connsiteX2" fmla="*/ 5404140 w 5404140"/>
              <a:gd name="connsiteY2" fmla="*/ 0 h 6332583"/>
              <a:gd name="connsiteX3" fmla="*/ 5404140 w 5404140"/>
              <a:gd name="connsiteY3" fmla="*/ 5865091 h 6332583"/>
              <a:gd name="connsiteX4" fmla="*/ 1762127 w 5404140"/>
              <a:gd name="connsiteY4" fmla="*/ 5369791 h 6332583"/>
              <a:gd name="connsiteX5" fmla="*/ 136527 w 5404140"/>
              <a:gd name="connsiteY5" fmla="*/ 2096655 h 6332583"/>
              <a:gd name="connsiteX0" fmla="*/ 11309 w 5278922"/>
              <a:gd name="connsiteY0" fmla="*/ 2096655 h 6332583"/>
              <a:gd name="connsiteX1" fmla="*/ 429830 w 5278922"/>
              <a:gd name="connsiteY1" fmla="*/ 0 h 6332583"/>
              <a:gd name="connsiteX2" fmla="*/ 5278922 w 5278922"/>
              <a:gd name="connsiteY2" fmla="*/ 0 h 6332583"/>
              <a:gd name="connsiteX3" fmla="*/ 5278922 w 5278922"/>
              <a:gd name="connsiteY3" fmla="*/ 5865091 h 6332583"/>
              <a:gd name="connsiteX4" fmla="*/ 1636909 w 5278922"/>
              <a:gd name="connsiteY4" fmla="*/ 5369791 h 6332583"/>
              <a:gd name="connsiteX5" fmla="*/ 11309 w 5278922"/>
              <a:gd name="connsiteY5" fmla="*/ 2096655 h 6332583"/>
              <a:gd name="connsiteX0" fmla="*/ 11309 w 5278922"/>
              <a:gd name="connsiteY0" fmla="*/ 2096655 h 6166362"/>
              <a:gd name="connsiteX1" fmla="*/ 429830 w 5278922"/>
              <a:gd name="connsiteY1" fmla="*/ 0 h 6166362"/>
              <a:gd name="connsiteX2" fmla="*/ 5278922 w 5278922"/>
              <a:gd name="connsiteY2" fmla="*/ 0 h 6166362"/>
              <a:gd name="connsiteX3" fmla="*/ 5278922 w 5278922"/>
              <a:gd name="connsiteY3" fmla="*/ 5865091 h 6166362"/>
              <a:gd name="connsiteX4" fmla="*/ 1636909 w 5278922"/>
              <a:gd name="connsiteY4" fmla="*/ 5369791 h 6166362"/>
              <a:gd name="connsiteX5" fmla="*/ 11309 w 5278922"/>
              <a:gd name="connsiteY5" fmla="*/ 2096655 h 6166362"/>
              <a:gd name="connsiteX0" fmla="*/ 1133 w 5268746"/>
              <a:gd name="connsiteY0" fmla="*/ 2096655 h 6106140"/>
              <a:gd name="connsiteX1" fmla="*/ 419654 w 5268746"/>
              <a:gd name="connsiteY1" fmla="*/ 0 h 6106140"/>
              <a:gd name="connsiteX2" fmla="*/ 5268746 w 5268746"/>
              <a:gd name="connsiteY2" fmla="*/ 0 h 6106140"/>
              <a:gd name="connsiteX3" fmla="*/ 5268746 w 5268746"/>
              <a:gd name="connsiteY3" fmla="*/ 5865091 h 6106140"/>
              <a:gd name="connsiteX4" fmla="*/ 1626733 w 5268746"/>
              <a:gd name="connsiteY4" fmla="*/ 5369791 h 6106140"/>
              <a:gd name="connsiteX5" fmla="*/ 475072 w 5268746"/>
              <a:gd name="connsiteY5" fmla="*/ 4054765 h 6106140"/>
              <a:gd name="connsiteX6" fmla="*/ 1133 w 5268746"/>
              <a:gd name="connsiteY6" fmla="*/ 2096655 h 6106140"/>
              <a:gd name="connsiteX0" fmla="*/ 1133 w 5268746"/>
              <a:gd name="connsiteY0" fmla="*/ 2096655 h 6149437"/>
              <a:gd name="connsiteX1" fmla="*/ 419654 w 5268746"/>
              <a:gd name="connsiteY1" fmla="*/ 0 h 6149437"/>
              <a:gd name="connsiteX2" fmla="*/ 5268746 w 5268746"/>
              <a:gd name="connsiteY2" fmla="*/ 0 h 6149437"/>
              <a:gd name="connsiteX3" fmla="*/ 5268746 w 5268746"/>
              <a:gd name="connsiteY3" fmla="*/ 5865091 h 6149437"/>
              <a:gd name="connsiteX4" fmla="*/ 1936152 w 5268746"/>
              <a:gd name="connsiteY4" fmla="*/ 5582228 h 6149437"/>
              <a:gd name="connsiteX5" fmla="*/ 475072 w 5268746"/>
              <a:gd name="connsiteY5" fmla="*/ 4054765 h 6149437"/>
              <a:gd name="connsiteX6" fmla="*/ 1133 w 5268746"/>
              <a:gd name="connsiteY6" fmla="*/ 2096655 h 6149437"/>
              <a:gd name="connsiteX0" fmla="*/ 1133 w 5268746"/>
              <a:gd name="connsiteY0" fmla="*/ 2096655 h 6173580"/>
              <a:gd name="connsiteX1" fmla="*/ 419654 w 5268746"/>
              <a:gd name="connsiteY1" fmla="*/ 0 h 6173580"/>
              <a:gd name="connsiteX2" fmla="*/ 5268746 w 5268746"/>
              <a:gd name="connsiteY2" fmla="*/ 0 h 6173580"/>
              <a:gd name="connsiteX3" fmla="*/ 5268746 w 5268746"/>
              <a:gd name="connsiteY3" fmla="*/ 5865091 h 6173580"/>
              <a:gd name="connsiteX4" fmla="*/ 1936152 w 5268746"/>
              <a:gd name="connsiteY4" fmla="*/ 5582228 h 6173580"/>
              <a:gd name="connsiteX5" fmla="*/ 475072 w 5268746"/>
              <a:gd name="connsiteY5" fmla="*/ 4054765 h 6173580"/>
              <a:gd name="connsiteX6" fmla="*/ 1133 w 5268746"/>
              <a:gd name="connsiteY6" fmla="*/ 2096655 h 6173580"/>
              <a:gd name="connsiteX0" fmla="*/ 993 w 5277843"/>
              <a:gd name="connsiteY0" fmla="*/ 1948873 h 6173580"/>
              <a:gd name="connsiteX1" fmla="*/ 428751 w 5277843"/>
              <a:gd name="connsiteY1" fmla="*/ 0 h 6173580"/>
              <a:gd name="connsiteX2" fmla="*/ 5277843 w 5277843"/>
              <a:gd name="connsiteY2" fmla="*/ 0 h 6173580"/>
              <a:gd name="connsiteX3" fmla="*/ 5277843 w 5277843"/>
              <a:gd name="connsiteY3" fmla="*/ 5865091 h 6173580"/>
              <a:gd name="connsiteX4" fmla="*/ 1945249 w 5277843"/>
              <a:gd name="connsiteY4" fmla="*/ 5582228 h 6173580"/>
              <a:gd name="connsiteX5" fmla="*/ 484169 w 5277843"/>
              <a:gd name="connsiteY5" fmla="*/ 4054765 h 6173580"/>
              <a:gd name="connsiteX6" fmla="*/ 993 w 5277843"/>
              <a:gd name="connsiteY6" fmla="*/ 1948873 h 6173580"/>
              <a:gd name="connsiteX0" fmla="*/ 837 w 5277687"/>
              <a:gd name="connsiteY0" fmla="*/ 1948873 h 6173580"/>
              <a:gd name="connsiteX1" fmla="*/ 428595 w 5277687"/>
              <a:gd name="connsiteY1" fmla="*/ 0 h 6173580"/>
              <a:gd name="connsiteX2" fmla="*/ 5277687 w 5277687"/>
              <a:gd name="connsiteY2" fmla="*/ 0 h 6173580"/>
              <a:gd name="connsiteX3" fmla="*/ 5277687 w 5277687"/>
              <a:gd name="connsiteY3" fmla="*/ 5865091 h 6173580"/>
              <a:gd name="connsiteX4" fmla="*/ 1945093 w 5277687"/>
              <a:gd name="connsiteY4" fmla="*/ 5582228 h 6173580"/>
              <a:gd name="connsiteX5" fmla="*/ 484013 w 5277687"/>
              <a:gd name="connsiteY5" fmla="*/ 4054765 h 6173580"/>
              <a:gd name="connsiteX6" fmla="*/ 837 w 5277687"/>
              <a:gd name="connsiteY6" fmla="*/ 1948873 h 6173580"/>
              <a:gd name="connsiteX0" fmla="*/ 1127 w 5277977"/>
              <a:gd name="connsiteY0" fmla="*/ 1948873 h 6173580"/>
              <a:gd name="connsiteX1" fmla="*/ 428885 w 5277977"/>
              <a:gd name="connsiteY1" fmla="*/ 0 h 6173580"/>
              <a:gd name="connsiteX2" fmla="*/ 5277977 w 5277977"/>
              <a:gd name="connsiteY2" fmla="*/ 0 h 6173580"/>
              <a:gd name="connsiteX3" fmla="*/ 5277977 w 5277977"/>
              <a:gd name="connsiteY3" fmla="*/ 5865091 h 6173580"/>
              <a:gd name="connsiteX4" fmla="*/ 1945383 w 5277977"/>
              <a:gd name="connsiteY4" fmla="*/ 5582228 h 6173580"/>
              <a:gd name="connsiteX5" fmla="*/ 484303 w 5277977"/>
              <a:gd name="connsiteY5" fmla="*/ 4054765 h 6173580"/>
              <a:gd name="connsiteX6" fmla="*/ 1127 w 5277977"/>
              <a:gd name="connsiteY6" fmla="*/ 1948873 h 617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7977" h="6173580">
                <a:moveTo>
                  <a:pt x="1127" y="1948873"/>
                </a:moveTo>
                <a:cubicBezTo>
                  <a:pt x="-8109" y="1273079"/>
                  <a:pt x="31241" y="543405"/>
                  <a:pt x="428885" y="0"/>
                </a:cubicBezTo>
                <a:lnTo>
                  <a:pt x="5277977" y="0"/>
                </a:lnTo>
                <a:lnTo>
                  <a:pt x="5277977" y="5865091"/>
                </a:lnTo>
                <a:cubicBezTo>
                  <a:pt x="3779666" y="6517601"/>
                  <a:pt x="2628875" y="5994785"/>
                  <a:pt x="1945383" y="5582228"/>
                </a:cubicBezTo>
                <a:cubicBezTo>
                  <a:pt x="1261891" y="5169671"/>
                  <a:pt x="755236" y="4600288"/>
                  <a:pt x="484303" y="4054765"/>
                </a:cubicBezTo>
                <a:cubicBezTo>
                  <a:pt x="213370" y="3509242"/>
                  <a:pt x="10363" y="2624667"/>
                  <a:pt x="1127" y="1948873"/>
                </a:cubicBezTo>
                <a:close/>
              </a:path>
            </a:pathLst>
          </a:custGeom>
          <a:solidFill>
            <a:schemeClr val="bg1">
              <a:lumMod val="95000"/>
            </a:schemeClr>
          </a:solidFill>
        </p:spPr>
        <p:txBody>
          <a:bodyPr anchor="ctr" anchorCtr="0"/>
          <a:lstStyle>
            <a:lvl1pPr marL="0" indent="0" algn="ctr">
              <a:buFontTx/>
              <a:buNone/>
              <a:defRPr b="1" i="1">
                <a:solidFill>
                  <a:schemeClr val="tx1"/>
                </a:solidFill>
              </a:defRPr>
            </a:lvl1pPr>
          </a:lstStyle>
          <a:p>
            <a:r>
              <a:rPr lang="en-GB"/>
              <a:t>Click icon to add picture</a:t>
            </a:r>
            <a:endParaRPr lang="fi-FI"/>
          </a:p>
        </p:txBody>
      </p:sp>
    </p:spTree>
    <p:extLst>
      <p:ext uri="{BB962C8B-B14F-4D97-AF65-F5344CB8AC3E}">
        <p14:creationId xmlns:p14="http://schemas.microsoft.com/office/powerpoint/2010/main" val="895081857"/>
      </p:ext>
    </p:extLst>
  </p:cSld>
  <p:clrMapOvr>
    <a:masterClrMapping/>
  </p:clrMapOvr>
  <p:transition spd="slow">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Logo">
    <p:bg>
      <p:bgPr>
        <a:solidFill>
          <a:srgbClr val="253746"/>
        </a:solidFill>
        <a:effectLst/>
      </p:bgPr>
    </p:bg>
    <p:spTree>
      <p:nvGrpSpPr>
        <p:cNvPr id="1" name=""/>
        <p:cNvGrpSpPr/>
        <p:nvPr/>
      </p:nvGrpSpPr>
      <p:grpSpPr>
        <a:xfrm>
          <a:off x="0" y="0"/>
          <a:ext cx="0" cy="0"/>
          <a:chOff x="0" y="0"/>
          <a:chExt cx="0" cy="0"/>
        </a:xfrm>
      </p:grpSpPr>
      <p:grpSp>
        <p:nvGrpSpPr>
          <p:cNvPr id="18" name="Ryhmä 17">
            <a:extLst>
              <a:ext uri="{FF2B5EF4-FFF2-40B4-BE49-F238E27FC236}">
                <a16:creationId xmlns:a16="http://schemas.microsoft.com/office/drawing/2014/main" id="{EF0C7F69-67FB-4466-89F3-B0AD00AEFE5E}"/>
              </a:ext>
              <a:ext uri="{C183D7F6-B498-43B3-948B-1728B52AA6E4}">
                <adec:decorative xmlns:adec="http://schemas.microsoft.com/office/drawing/2017/decorative" val="1"/>
              </a:ext>
            </a:extLst>
          </p:cNvPr>
          <p:cNvGrpSpPr>
            <a:grpSpLocks noChangeAspect="1"/>
          </p:cNvGrpSpPr>
          <p:nvPr userDrawn="1"/>
        </p:nvGrpSpPr>
        <p:grpSpPr>
          <a:xfrm>
            <a:off x="0" y="0"/>
            <a:ext cx="12193200" cy="6862264"/>
            <a:chOff x="28576" y="14288"/>
            <a:chExt cx="12134850" cy="6829425"/>
          </a:xfrm>
        </p:grpSpPr>
        <p:sp>
          <p:nvSpPr>
            <p:cNvPr id="15" name="Freeform 5">
              <a:extLst>
                <a:ext uri="{FF2B5EF4-FFF2-40B4-BE49-F238E27FC236}">
                  <a16:creationId xmlns:a16="http://schemas.microsoft.com/office/drawing/2014/main" id="{C34792C5-13ED-4754-B07E-752F3FE4F3C1}"/>
                </a:ext>
              </a:extLst>
            </p:cNvPr>
            <p:cNvSpPr>
              <a:spLocks/>
            </p:cNvSpPr>
            <p:nvPr userDrawn="1"/>
          </p:nvSpPr>
          <p:spPr bwMode="auto">
            <a:xfrm>
              <a:off x="8713788" y="14288"/>
              <a:ext cx="3449638" cy="3195638"/>
            </a:xfrm>
            <a:custGeom>
              <a:avLst/>
              <a:gdLst>
                <a:gd name="T0" fmla="*/ 9630 w 9630"/>
                <a:gd name="T1" fmla="*/ 8173 h 8914"/>
                <a:gd name="T2" fmla="*/ 9061 w 9630"/>
                <a:gd name="T3" fmla="*/ 5919 h 8914"/>
                <a:gd name="T4" fmla="*/ 7449 w 9630"/>
                <a:gd name="T5" fmla="*/ 3154 h 8914"/>
                <a:gd name="T6" fmla="*/ 6545 w 9630"/>
                <a:gd name="T7" fmla="*/ 2774 h 8914"/>
                <a:gd name="T8" fmla="*/ 6753 w 9630"/>
                <a:gd name="T9" fmla="*/ 6469 h 8914"/>
                <a:gd name="T10" fmla="*/ 3878 w 9630"/>
                <a:gd name="T11" fmla="*/ 6168 h 8914"/>
                <a:gd name="T12" fmla="*/ 3514 w 9630"/>
                <a:gd name="T13" fmla="*/ 1207 h 8914"/>
                <a:gd name="T14" fmla="*/ 3042 w 9630"/>
                <a:gd name="T15" fmla="*/ 710 h 8914"/>
                <a:gd name="T16" fmla="*/ 2328 w 9630"/>
                <a:gd name="T17" fmla="*/ 1269 h 8914"/>
                <a:gd name="T18" fmla="*/ 2328 w 9630"/>
                <a:gd name="T19" fmla="*/ 2375 h 8914"/>
                <a:gd name="T20" fmla="*/ 2206 w 9630"/>
                <a:gd name="T21" fmla="*/ 3367 h 8914"/>
                <a:gd name="T22" fmla="*/ 644 w 9630"/>
                <a:gd name="T23" fmla="*/ 3286 h 8914"/>
                <a:gd name="T24" fmla="*/ 983 w 9630"/>
                <a:gd name="T25" fmla="*/ 0 h 8914"/>
                <a:gd name="T26" fmla="*/ 9630 w 9630"/>
                <a:gd name="T27" fmla="*/ 0 h 8914"/>
                <a:gd name="T28" fmla="*/ 9630 w 9630"/>
                <a:gd name="T29" fmla="*/ 8173 h 8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630" h="8914">
                  <a:moveTo>
                    <a:pt x="9630" y="8173"/>
                  </a:moveTo>
                  <a:cubicBezTo>
                    <a:pt x="9434" y="7424"/>
                    <a:pt x="9281" y="6660"/>
                    <a:pt x="9061" y="5919"/>
                  </a:cubicBezTo>
                  <a:cubicBezTo>
                    <a:pt x="8747" y="4868"/>
                    <a:pt x="8270" y="3830"/>
                    <a:pt x="7449" y="3154"/>
                  </a:cubicBezTo>
                  <a:cubicBezTo>
                    <a:pt x="7097" y="2865"/>
                    <a:pt x="6957" y="2563"/>
                    <a:pt x="6545" y="2774"/>
                  </a:cubicBezTo>
                  <a:cubicBezTo>
                    <a:pt x="6024" y="3040"/>
                    <a:pt x="6602" y="5814"/>
                    <a:pt x="6753" y="6469"/>
                  </a:cubicBezTo>
                  <a:cubicBezTo>
                    <a:pt x="7320" y="8914"/>
                    <a:pt x="4279" y="8559"/>
                    <a:pt x="3878" y="6168"/>
                  </a:cubicBezTo>
                  <a:cubicBezTo>
                    <a:pt x="3555" y="4242"/>
                    <a:pt x="4200" y="2701"/>
                    <a:pt x="3514" y="1207"/>
                  </a:cubicBezTo>
                  <a:cubicBezTo>
                    <a:pt x="3413" y="989"/>
                    <a:pt x="3269" y="765"/>
                    <a:pt x="3042" y="710"/>
                  </a:cubicBezTo>
                  <a:cubicBezTo>
                    <a:pt x="2728" y="635"/>
                    <a:pt x="2415" y="938"/>
                    <a:pt x="2328" y="1269"/>
                  </a:cubicBezTo>
                  <a:cubicBezTo>
                    <a:pt x="2241" y="1599"/>
                    <a:pt x="2283" y="2039"/>
                    <a:pt x="2328" y="2375"/>
                  </a:cubicBezTo>
                  <a:cubicBezTo>
                    <a:pt x="2374" y="2710"/>
                    <a:pt x="2387" y="3079"/>
                    <a:pt x="2206" y="3367"/>
                  </a:cubicBezTo>
                  <a:cubicBezTo>
                    <a:pt x="1864" y="3911"/>
                    <a:pt x="1030" y="3773"/>
                    <a:pt x="644" y="3286"/>
                  </a:cubicBezTo>
                  <a:cubicBezTo>
                    <a:pt x="0" y="2474"/>
                    <a:pt x="675" y="1310"/>
                    <a:pt x="983" y="0"/>
                  </a:cubicBezTo>
                  <a:lnTo>
                    <a:pt x="9630" y="0"/>
                  </a:lnTo>
                  <a:lnTo>
                    <a:pt x="9630" y="8173"/>
                  </a:ln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6">
              <a:extLst>
                <a:ext uri="{FF2B5EF4-FFF2-40B4-BE49-F238E27FC236}">
                  <a16:creationId xmlns:a16="http://schemas.microsoft.com/office/drawing/2014/main" id="{57D3DC12-2AB8-442E-A2B3-B20C49742CE4}"/>
                </a:ext>
              </a:extLst>
            </p:cNvPr>
            <p:cNvSpPr>
              <a:spLocks/>
            </p:cNvSpPr>
            <p:nvPr userDrawn="1"/>
          </p:nvSpPr>
          <p:spPr bwMode="auto">
            <a:xfrm>
              <a:off x="28576" y="3703638"/>
              <a:ext cx="2260600" cy="3140075"/>
            </a:xfrm>
            <a:custGeom>
              <a:avLst/>
              <a:gdLst>
                <a:gd name="T0" fmla="*/ 5817 w 6311"/>
                <a:gd name="T1" fmla="*/ 8760 h 8760"/>
                <a:gd name="T2" fmla="*/ 6135 w 6311"/>
                <a:gd name="T3" fmla="*/ 6444 h 8760"/>
                <a:gd name="T4" fmla="*/ 3976 w 6311"/>
                <a:gd name="T5" fmla="*/ 4315 h 8760"/>
                <a:gd name="T6" fmla="*/ 2249 w 6311"/>
                <a:gd name="T7" fmla="*/ 1713 h 8760"/>
                <a:gd name="T8" fmla="*/ 0 w 6311"/>
                <a:gd name="T9" fmla="*/ 65 h 8760"/>
                <a:gd name="T10" fmla="*/ 0 w 6311"/>
                <a:gd name="T11" fmla="*/ 8760 h 8760"/>
                <a:gd name="T12" fmla="*/ 5817 w 6311"/>
                <a:gd name="T13" fmla="*/ 8760 h 8760"/>
              </a:gdLst>
              <a:ahLst/>
              <a:cxnLst>
                <a:cxn ang="0">
                  <a:pos x="T0" y="T1"/>
                </a:cxn>
                <a:cxn ang="0">
                  <a:pos x="T2" y="T3"/>
                </a:cxn>
                <a:cxn ang="0">
                  <a:pos x="T4" y="T5"/>
                </a:cxn>
                <a:cxn ang="0">
                  <a:pos x="T6" y="T7"/>
                </a:cxn>
                <a:cxn ang="0">
                  <a:pos x="T8" y="T9"/>
                </a:cxn>
                <a:cxn ang="0">
                  <a:pos x="T10" y="T11"/>
                </a:cxn>
                <a:cxn ang="0">
                  <a:pos x="T12" y="T13"/>
                </a:cxn>
              </a:cxnLst>
              <a:rect l="0" t="0" r="r" b="b"/>
              <a:pathLst>
                <a:path w="6311" h="8760">
                  <a:moveTo>
                    <a:pt x="5817" y="8760"/>
                  </a:moveTo>
                  <a:cubicBezTo>
                    <a:pt x="6107" y="7955"/>
                    <a:pt x="6311" y="7064"/>
                    <a:pt x="6135" y="6444"/>
                  </a:cubicBezTo>
                  <a:cubicBezTo>
                    <a:pt x="5817" y="5323"/>
                    <a:pt x="4828" y="4874"/>
                    <a:pt x="3976" y="4315"/>
                  </a:cubicBezTo>
                  <a:cubicBezTo>
                    <a:pt x="2850" y="3577"/>
                    <a:pt x="2550" y="2923"/>
                    <a:pt x="2249" y="1713"/>
                  </a:cubicBezTo>
                  <a:cubicBezTo>
                    <a:pt x="2032" y="839"/>
                    <a:pt x="946" y="0"/>
                    <a:pt x="0" y="65"/>
                  </a:cubicBezTo>
                  <a:lnTo>
                    <a:pt x="0" y="8760"/>
                  </a:lnTo>
                  <a:lnTo>
                    <a:pt x="5817" y="8760"/>
                  </a:lnTo>
                  <a:close/>
                </a:path>
              </a:pathLst>
            </a:custGeom>
            <a:solidFill>
              <a:srgbClr val="C66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Freeform 7">
              <a:extLst>
                <a:ext uri="{FF2B5EF4-FFF2-40B4-BE49-F238E27FC236}">
                  <a16:creationId xmlns:a16="http://schemas.microsoft.com/office/drawing/2014/main" id="{11C0F6C0-C73C-4038-9828-480298458403}"/>
                </a:ext>
              </a:extLst>
            </p:cNvPr>
            <p:cNvSpPr>
              <a:spLocks/>
            </p:cNvSpPr>
            <p:nvPr userDrawn="1"/>
          </p:nvSpPr>
          <p:spPr bwMode="auto">
            <a:xfrm>
              <a:off x="8939213" y="4800600"/>
              <a:ext cx="3224213" cy="2043113"/>
            </a:xfrm>
            <a:custGeom>
              <a:avLst/>
              <a:gdLst>
                <a:gd name="T0" fmla="*/ 9001 w 9001"/>
                <a:gd name="T1" fmla="*/ 351 h 5698"/>
                <a:gd name="T2" fmla="*/ 4492 w 9001"/>
                <a:gd name="T3" fmla="*/ 730 h 5698"/>
                <a:gd name="T4" fmla="*/ 2761 w 9001"/>
                <a:gd name="T5" fmla="*/ 1486 h 5698"/>
                <a:gd name="T6" fmla="*/ 196 w 9001"/>
                <a:gd name="T7" fmla="*/ 4004 h 5698"/>
                <a:gd name="T8" fmla="*/ 94 w 9001"/>
                <a:gd name="T9" fmla="*/ 5698 h 5698"/>
                <a:gd name="T10" fmla="*/ 9001 w 9001"/>
                <a:gd name="T11" fmla="*/ 5698 h 5698"/>
                <a:gd name="T12" fmla="*/ 9001 w 9001"/>
                <a:gd name="T13" fmla="*/ 351 h 5698"/>
              </a:gdLst>
              <a:ahLst/>
              <a:cxnLst>
                <a:cxn ang="0">
                  <a:pos x="T0" y="T1"/>
                </a:cxn>
                <a:cxn ang="0">
                  <a:pos x="T2" y="T3"/>
                </a:cxn>
                <a:cxn ang="0">
                  <a:pos x="T4" y="T5"/>
                </a:cxn>
                <a:cxn ang="0">
                  <a:pos x="T6" y="T7"/>
                </a:cxn>
                <a:cxn ang="0">
                  <a:pos x="T8" y="T9"/>
                </a:cxn>
                <a:cxn ang="0">
                  <a:pos x="T10" y="T11"/>
                </a:cxn>
                <a:cxn ang="0">
                  <a:pos x="T12" y="T13"/>
                </a:cxn>
              </a:cxnLst>
              <a:rect l="0" t="0" r="r" b="b"/>
              <a:pathLst>
                <a:path w="9001" h="5698">
                  <a:moveTo>
                    <a:pt x="9001" y="351"/>
                  </a:moveTo>
                  <a:cubicBezTo>
                    <a:pt x="7468" y="0"/>
                    <a:pt x="5988" y="196"/>
                    <a:pt x="4492" y="730"/>
                  </a:cubicBezTo>
                  <a:cubicBezTo>
                    <a:pt x="3897" y="942"/>
                    <a:pt x="3319" y="1196"/>
                    <a:pt x="2761" y="1486"/>
                  </a:cubicBezTo>
                  <a:cubicBezTo>
                    <a:pt x="1712" y="2031"/>
                    <a:pt x="622" y="2783"/>
                    <a:pt x="196" y="4004"/>
                  </a:cubicBezTo>
                  <a:cubicBezTo>
                    <a:pt x="3" y="4557"/>
                    <a:pt x="0" y="5132"/>
                    <a:pt x="94" y="5698"/>
                  </a:cubicBezTo>
                  <a:lnTo>
                    <a:pt x="9001" y="5698"/>
                  </a:lnTo>
                  <a:lnTo>
                    <a:pt x="9001" y="351"/>
                  </a:lnTo>
                  <a:close/>
                </a:path>
              </a:pathLst>
            </a:custGeom>
            <a:solidFill>
              <a:srgbClr val="B9D3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4" name="Päivämäärän paikkamerkki 3">
            <a:extLst>
              <a:ext uri="{FF2B5EF4-FFF2-40B4-BE49-F238E27FC236}">
                <a16:creationId xmlns:a16="http://schemas.microsoft.com/office/drawing/2014/main" id="{DBD3988B-505C-4A43-9233-C39AB400D668}"/>
              </a:ext>
            </a:extLst>
          </p:cNvPr>
          <p:cNvSpPr>
            <a:spLocks noGrp="1"/>
          </p:cNvSpPr>
          <p:nvPr>
            <p:ph type="dt" sz="half" idx="10"/>
          </p:nvPr>
        </p:nvSpPr>
        <p:spPr>
          <a:xfrm>
            <a:off x="280081" y="229365"/>
            <a:ext cx="1026205" cy="204481"/>
          </a:xfrm>
        </p:spPr>
        <p:txBody>
          <a:bodyPr/>
          <a:lstStyle>
            <a:lvl1pPr algn="l">
              <a:defRPr>
                <a:solidFill>
                  <a:schemeClr val="accent2"/>
                </a:solidFill>
              </a:defRPr>
            </a:lvl1pPr>
          </a:lstStyle>
          <a:p>
            <a:fld id="{87DAFE1F-FA7F-DD44-920A-E2C946EBAE56}" type="datetime1">
              <a:rPr lang="fi-FI" smtClean="0"/>
              <a:t>24.2.2025</a:t>
            </a:fld>
            <a:endParaRPr lang="fi-FI"/>
          </a:p>
        </p:txBody>
      </p:sp>
      <p:pic>
        <p:nvPicPr>
          <p:cNvPr id="11" name="Kuva 10">
            <a:extLst>
              <a:ext uri="{FF2B5EF4-FFF2-40B4-BE49-F238E27FC236}">
                <a16:creationId xmlns:a16="http://schemas.microsoft.com/office/drawing/2014/main" id="{1A39CC0E-82E0-4C8B-92E1-CE7DE6254A8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97183" y="2351314"/>
            <a:ext cx="7197634" cy="2155371"/>
          </a:xfrm>
          <a:prstGeom prst="rect">
            <a:avLst/>
          </a:prstGeom>
        </p:spPr>
      </p:pic>
    </p:spTree>
    <p:extLst>
      <p:ext uri="{BB962C8B-B14F-4D97-AF65-F5344CB8AC3E}">
        <p14:creationId xmlns:p14="http://schemas.microsoft.com/office/powerpoint/2010/main" val="4212604365"/>
      </p:ext>
    </p:extLst>
  </p:cSld>
  <p:clrMapOvr>
    <a:masterClrMapping/>
  </p:clrMapOvr>
  <p:transition spd="slow">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Otsikko ja sisältö 2">
    <p:bg>
      <p:bgPr>
        <a:solidFill>
          <a:srgbClr val="F6F3E5"/>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1B2CA9E3-E9A2-4604-8389-13234E79696E}"/>
              </a:ext>
            </a:extLst>
          </p:cNvPr>
          <p:cNvGrpSpPr/>
          <p:nvPr userDrawn="1"/>
        </p:nvGrpSpPr>
        <p:grpSpPr>
          <a:xfrm>
            <a:off x="0" y="0"/>
            <a:ext cx="12193200" cy="6858000"/>
            <a:chOff x="28576" y="14288"/>
            <a:chExt cx="12134850" cy="6829425"/>
          </a:xfrm>
        </p:grpSpPr>
        <p:sp>
          <p:nvSpPr>
            <p:cNvPr id="7" name="Freeform 5">
              <a:extLst>
                <a:ext uri="{FF2B5EF4-FFF2-40B4-BE49-F238E27FC236}">
                  <a16:creationId xmlns:a16="http://schemas.microsoft.com/office/drawing/2014/main" id="{02B542ED-8486-479B-BAB5-3B85AA89EE24}"/>
                </a:ext>
                <a:ext uri="{C183D7F6-B498-43B3-948B-1728B52AA6E4}">
                  <adec:decorative xmlns:adec="http://schemas.microsoft.com/office/drawing/2017/decorative" val="1"/>
                </a:ext>
              </a:extLst>
            </p:cNvPr>
            <p:cNvSpPr>
              <a:spLocks/>
            </p:cNvSpPr>
            <p:nvPr userDrawn="1"/>
          </p:nvSpPr>
          <p:spPr bwMode="auto">
            <a:xfrm>
              <a:off x="11141076" y="4883150"/>
              <a:ext cx="1022350" cy="1960563"/>
            </a:xfrm>
            <a:custGeom>
              <a:avLst/>
              <a:gdLst>
                <a:gd name="T0" fmla="*/ 2857 w 2857"/>
                <a:gd name="T1" fmla="*/ 0 h 5471"/>
                <a:gd name="T2" fmla="*/ 1550 w 2857"/>
                <a:gd name="T3" fmla="*/ 1067 h 5471"/>
                <a:gd name="T4" fmla="*/ 145 w 2857"/>
                <a:gd name="T5" fmla="*/ 3960 h 5471"/>
                <a:gd name="T6" fmla="*/ 33 w 2857"/>
                <a:gd name="T7" fmla="*/ 5471 h 5471"/>
                <a:gd name="T8" fmla="*/ 2857 w 2857"/>
                <a:gd name="T9" fmla="*/ 5471 h 5471"/>
                <a:gd name="T10" fmla="*/ 2857 w 2857"/>
                <a:gd name="T11" fmla="*/ 0 h 5471"/>
              </a:gdLst>
              <a:ahLst/>
              <a:cxnLst>
                <a:cxn ang="0">
                  <a:pos x="T0" y="T1"/>
                </a:cxn>
                <a:cxn ang="0">
                  <a:pos x="T2" y="T3"/>
                </a:cxn>
                <a:cxn ang="0">
                  <a:pos x="T4" y="T5"/>
                </a:cxn>
                <a:cxn ang="0">
                  <a:pos x="T6" y="T7"/>
                </a:cxn>
                <a:cxn ang="0">
                  <a:pos x="T8" y="T9"/>
                </a:cxn>
                <a:cxn ang="0">
                  <a:pos x="T10" y="T11"/>
                </a:cxn>
              </a:cxnLst>
              <a:rect l="0" t="0" r="r" b="b"/>
              <a:pathLst>
                <a:path w="2857" h="5471">
                  <a:moveTo>
                    <a:pt x="2857" y="0"/>
                  </a:moveTo>
                  <a:cubicBezTo>
                    <a:pt x="2381" y="266"/>
                    <a:pt x="1932" y="636"/>
                    <a:pt x="1550" y="1067"/>
                  </a:cubicBezTo>
                  <a:cubicBezTo>
                    <a:pt x="808" y="1904"/>
                    <a:pt x="345" y="2950"/>
                    <a:pt x="145" y="3960"/>
                  </a:cubicBezTo>
                  <a:cubicBezTo>
                    <a:pt x="44" y="4466"/>
                    <a:pt x="0" y="4984"/>
                    <a:pt x="33" y="5471"/>
                  </a:cubicBezTo>
                  <a:lnTo>
                    <a:pt x="2857" y="5471"/>
                  </a:lnTo>
                  <a:lnTo>
                    <a:pt x="2857" y="0"/>
                  </a:lnTo>
                  <a:close/>
                </a:path>
              </a:pathLst>
            </a:custGeom>
            <a:solidFill>
              <a:srgbClr val="FFB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6">
              <a:extLst>
                <a:ext uri="{FF2B5EF4-FFF2-40B4-BE49-F238E27FC236}">
                  <a16:creationId xmlns:a16="http://schemas.microsoft.com/office/drawing/2014/main" id="{DEE3C7CB-1909-42D2-893F-39840E54E516}"/>
                </a:ext>
                <a:ext uri="{C183D7F6-B498-43B3-948B-1728B52AA6E4}">
                  <adec:decorative xmlns:adec="http://schemas.microsoft.com/office/drawing/2017/decorative" val="1"/>
                </a:ext>
              </a:extLst>
            </p:cNvPr>
            <p:cNvSpPr>
              <a:spLocks/>
            </p:cNvSpPr>
            <p:nvPr userDrawn="1"/>
          </p:nvSpPr>
          <p:spPr bwMode="auto">
            <a:xfrm>
              <a:off x="28576" y="4464050"/>
              <a:ext cx="2552700" cy="2379663"/>
            </a:xfrm>
            <a:custGeom>
              <a:avLst/>
              <a:gdLst>
                <a:gd name="T0" fmla="*/ 6288 w 7125"/>
                <a:gd name="T1" fmla="*/ 6640 h 6640"/>
                <a:gd name="T2" fmla="*/ 7059 w 7125"/>
                <a:gd name="T3" fmla="*/ 4317 h 6640"/>
                <a:gd name="T4" fmla="*/ 7116 w 7125"/>
                <a:gd name="T5" fmla="*/ 3082 h 6640"/>
                <a:gd name="T6" fmla="*/ 6381 w 7125"/>
                <a:gd name="T7" fmla="*/ 850 h 6640"/>
                <a:gd name="T8" fmla="*/ 4510 w 7125"/>
                <a:gd name="T9" fmla="*/ 130 h 6640"/>
                <a:gd name="T10" fmla="*/ 2013 w 7125"/>
                <a:gd name="T11" fmla="*/ 12 h 6640"/>
                <a:gd name="T12" fmla="*/ 0 w 7125"/>
                <a:gd name="T13" fmla="*/ 157 h 6640"/>
                <a:gd name="T14" fmla="*/ 0 w 7125"/>
                <a:gd name="T15" fmla="*/ 6640 h 6640"/>
                <a:gd name="T16" fmla="*/ 6288 w 7125"/>
                <a:gd name="T17" fmla="*/ 6640 h 6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25" h="6640">
                  <a:moveTo>
                    <a:pt x="6288" y="6640"/>
                  </a:moveTo>
                  <a:cubicBezTo>
                    <a:pt x="6730" y="5946"/>
                    <a:pt x="6960" y="5168"/>
                    <a:pt x="7059" y="4317"/>
                  </a:cubicBezTo>
                  <a:cubicBezTo>
                    <a:pt x="7107" y="3907"/>
                    <a:pt x="7125" y="3494"/>
                    <a:pt x="7116" y="3082"/>
                  </a:cubicBezTo>
                  <a:cubicBezTo>
                    <a:pt x="7099" y="2310"/>
                    <a:pt x="6974" y="1452"/>
                    <a:pt x="6381" y="850"/>
                  </a:cubicBezTo>
                  <a:cubicBezTo>
                    <a:pt x="5891" y="352"/>
                    <a:pt x="5178" y="201"/>
                    <a:pt x="4510" y="130"/>
                  </a:cubicBezTo>
                  <a:cubicBezTo>
                    <a:pt x="3681" y="41"/>
                    <a:pt x="2846" y="0"/>
                    <a:pt x="2013" y="12"/>
                  </a:cubicBezTo>
                  <a:cubicBezTo>
                    <a:pt x="1369" y="21"/>
                    <a:pt x="660" y="21"/>
                    <a:pt x="0" y="157"/>
                  </a:cubicBezTo>
                  <a:lnTo>
                    <a:pt x="0" y="6640"/>
                  </a:lnTo>
                  <a:lnTo>
                    <a:pt x="6288" y="6640"/>
                  </a:lnTo>
                  <a:close/>
                </a:path>
              </a:pathLst>
            </a:custGeom>
            <a:solidFill>
              <a:srgbClr val="E0C0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7">
              <a:extLst>
                <a:ext uri="{FF2B5EF4-FFF2-40B4-BE49-F238E27FC236}">
                  <a16:creationId xmlns:a16="http://schemas.microsoft.com/office/drawing/2014/main" id="{3E8A0975-9E1D-4E78-BD4D-4AA5E9E88AD2}"/>
                </a:ext>
                <a:ext uri="{C183D7F6-B498-43B3-948B-1728B52AA6E4}">
                  <adec:decorative xmlns:adec="http://schemas.microsoft.com/office/drawing/2017/decorative" val="1"/>
                </a:ext>
              </a:extLst>
            </p:cNvPr>
            <p:cNvSpPr>
              <a:spLocks/>
            </p:cNvSpPr>
            <p:nvPr userDrawn="1"/>
          </p:nvSpPr>
          <p:spPr bwMode="auto">
            <a:xfrm>
              <a:off x="10233026" y="14288"/>
              <a:ext cx="1930400" cy="1779588"/>
            </a:xfrm>
            <a:custGeom>
              <a:avLst/>
              <a:gdLst>
                <a:gd name="T0" fmla="*/ 5391 w 5391"/>
                <a:gd name="T1" fmla="*/ 3473 h 4964"/>
                <a:gd name="T2" fmla="*/ 5163 w 5391"/>
                <a:gd name="T3" fmla="*/ 3060 h 4964"/>
                <a:gd name="T4" fmla="*/ 4019 w 5391"/>
                <a:gd name="T5" fmla="*/ 1886 h 4964"/>
                <a:gd name="T6" fmla="*/ 3523 w 5391"/>
                <a:gd name="T7" fmla="*/ 1809 h 4964"/>
                <a:gd name="T8" fmla="*/ 4084 w 5391"/>
                <a:gd name="T9" fmla="*/ 3619 h 4964"/>
                <a:gd name="T10" fmla="*/ 2618 w 5391"/>
                <a:gd name="T11" fmla="*/ 3826 h 4964"/>
                <a:gd name="T12" fmla="*/ 1823 w 5391"/>
                <a:gd name="T13" fmla="*/ 1406 h 4964"/>
                <a:gd name="T14" fmla="*/ 1527 w 5391"/>
                <a:gd name="T15" fmla="*/ 1217 h 4964"/>
                <a:gd name="T16" fmla="*/ 1241 w 5391"/>
                <a:gd name="T17" fmla="*/ 1583 h 4964"/>
                <a:gd name="T18" fmla="*/ 1379 w 5391"/>
                <a:gd name="T19" fmla="*/ 2133 h 4964"/>
                <a:gd name="T20" fmla="*/ 1441 w 5391"/>
                <a:gd name="T21" fmla="*/ 2641 h 4964"/>
                <a:gd name="T22" fmla="*/ 655 w 5391"/>
                <a:gd name="T23" fmla="*/ 2794 h 4964"/>
                <a:gd name="T24" fmla="*/ 76 w 5391"/>
                <a:gd name="T25" fmla="*/ 0 h 4964"/>
                <a:gd name="T26" fmla="*/ 5391 w 5391"/>
                <a:gd name="T27" fmla="*/ 0 h 4964"/>
                <a:gd name="T28" fmla="*/ 5391 w 5391"/>
                <a:gd name="T29" fmla="*/ 3473 h 4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91" h="4964">
                  <a:moveTo>
                    <a:pt x="5391" y="3473"/>
                  </a:moveTo>
                  <a:cubicBezTo>
                    <a:pt x="5318" y="3333"/>
                    <a:pt x="5243" y="3195"/>
                    <a:pt x="5163" y="3060"/>
                  </a:cubicBezTo>
                  <a:cubicBezTo>
                    <a:pt x="4877" y="2576"/>
                    <a:pt x="4511" y="2120"/>
                    <a:pt x="4019" y="1886"/>
                  </a:cubicBezTo>
                  <a:cubicBezTo>
                    <a:pt x="3809" y="1786"/>
                    <a:pt x="3702" y="1653"/>
                    <a:pt x="3523" y="1809"/>
                  </a:cubicBezTo>
                  <a:cubicBezTo>
                    <a:pt x="3297" y="2006"/>
                    <a:pt x="3928" y="3312"/>
                    <a:pt x="4084" y="3619"/>
                  </a:cubicBezTo>
                  <a:cubicBezTo>
                    <a:pt x="4669" y="4764"/>
                    <a:pt x="3114" y="4964"/>
                    <a:pt x="2618" y="3826"/>
                  </a:cubicBezTo>
                  <a:cubicBezTo>
                    <a:pt x="2219" y="2909"/>
                    <a:pt x="2349" y="2063"/>
                    <a:pt x="1823" y="1406"/>
                  </a:cubicBezTo>
                  <a:cubicBezTo>
                    <a:pt x="1746" y="1310"/>
                    <a:pt x="1646" y="1216"/>
                    <a:pt x="1527" y="1217"/>
                  </a:cubicBezTo>
                  <a:cubicBezTo>
                    <a:pt x="1361" y="1219"/>
                    <a:pt x="1244" y="1408"/>
                    <a:pt x="1241" y="1583"/>
                  </a:cubicBezTo>
                  <a:cubicBezTo>
                    <a:pt x="1239" y="1758"/>
                    <a:pt x="1314" y="1972"/>
                    <a:pt x="1379" y="2133"/>
                  </a:cubicBezTo>
                  <a:cubicBezTo>
                    <a:pt x="1443" y="2294"/>
                    <a:pt x="1495" y="2475"/>
                    <a:pt x="1441" y="2641"/>
                  </a:cubicBezTo>
                  <a:cubicBezTo>
                    <a:pt x="1338" y="2953"/>
                    <a:pt x="907" y="2988"/>
                    <a:pt x="655" y="2794"/>
                  </a:cubicBezTo>
                  <a:cubicBezTo>
                    <a:pt x="0" y="2291"/>
                    <a:pt x="826" y="969"/>
                    <a:pt x="76" y="0"/>
                  </a:cubicBezTo>
                  <a:lnTo>
                    <a:pt x="5391" y="0"/>
                  </a:lnTo>
                  <a:lnTo>
                    <a:pt x="5391" y="3473"/>
                  </a:ln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83E228E5-0BBC-44D7-9FEE-E61EEA4923BC}"/>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Alatunnisteen paikkamerkki 8">
            <a:extLst>
              <a:ext uri="{FF2B5EF4-FFF2-40B4-BE49-F238E27FC236}">
                <a16:creationId xmlns:a16="http://schemas.microsoft.com/office/drawing/2014/main" id="{BA367FEE-EB4F-4586-A723-9F1778D2B3AE}"/>
              </a:ext>
            </a:extLst>
          </p:cNvPr>
          <p:cNvSpPr>
            <a:spLocks noGrp="1"/>
          </p:cNvSpPr>
          <p:nvPr>
            <p:ph type="ftr" sz="quarter" idx="11"/>
          </p:nvPr>
        </p:nvSpPr>
        <p:spPr/>
        <p:txBody>
          <a:bodyPr/>
          <a:lstStyle/>
          <a:p>
            <a:pPr algn="r"/>
            <a:r>
              <a:rPr lang="fi-FI"/>
              <a:t>Esityksen nimi</a:t>
            </a:r>
          </a:p>
        </p:txBody>
      </p:sp>
      <p:sp>
        <p:nvSpPr>
          <p:cNvPr id="8" name="Päivämäärän paikkamerkki 7">
            <a:extLst>
              <a:ext uri="{FF2B5EF4-FFF2-40B4-BE49-F238E27FC236}">
                <a16:creationId xmlns:a16="http://schemas.microsoft.com/office/drawing/2014/main" id="{AC3ECBE0-A87E-4A2D-98B2-A9A7FB26B159}"/>
              </a:ext>
            </a:extLst>
          </p:cNvPr>
          <p:cNvSpPr>
            <a:spLocks noGrp="1"/>
          </p:cNvSpPr>
          <p:nvPr>
            <p:ph type="dt" sz="half" idx="10"/>
          </p:nvPr>
        </p:nvSpPr>
        <p:spPr/>
        <p:txBody>
          <a:bodyPr/>
          <a:lstStyle/>
          <a:p>
            <a:fld id="{7EEE63CA-3BBE-43DD-ADEF-D0577A787475}" type="datetime1">
              <a:rPr lang="fi-FI" smtClean="0"/>
              <a:t>24.2.2025</a:t>
            </a:fld>
            <a:endParaRPr lang="fi-FI"/>
          </a:p>
        </p:txBody>
      </p:sp>
      <p:sp>
        <p:nvSpPr>
          <p:cNvPr id="10" name="Dian numeron paikkamerkki 9">
            <a:extLst>
              <a:ext uri="{FF2B5EF4-FFF2-40B4-BE49-F238E27FC236}">
                <a16:creationId xmlns:a16="http://schemas.microsoft.com/office/drawing/2014/main" id="{E28C13A8-0CC9-4CC3-895D-081FCD5FC44B}"/>
              </a:ext>
            </a:extLst>
          </p:cNvPr>
          <p:cNvSpPr>
            <a:spLocks noGrp="1"/>
          </p:cNvSpPr>
          <p:nvPr>
            <p:ph type="sldNum" sz="quarter" idx="12"/>
          </p:nvPr>
        </p:nvSpPr>
        <p:spPr/>
        <p:txBody>
          <a:bodyPr/>
          <a:lstStyle/>
          <a:p>
            <a:fld id="{91E53C16-2649-4D48-AFD3-9E32AB86C978}" type="slidenum">
              <a:rPr lang="fi-FI" smtClean="0"/>
              <a:pPr/>
              <a:t>‹#›</a:t>
            </a:fld>
            <a:endParaRPr lang="fi-FI"/>
          </a:p>
        </p:txBody>
      </p:sp>
      <p:pic>
        <p:nvPicPr>
          <p:cNvPr id="11" name="Kuva 10">
            <a:extLst>
              <a:ext uri="{FF2B5EF4-FFF2-40B4-BE49-F238E27FC236}">
                <a16:creationId xmlns:a16="http://schemas.microsoft.com/office/drawing/2014/main" id="{FD060BC8-D7E3-4C60-B89D-094DBE47F07C}"/>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9620" y="6124534"/>
            <a:ext cx="1463455" cy="456168"/>
          </a:xfrm>
          <a:prstGeom prst="rect">
            <a:avLst/>
          </a:prstGeom>
        </p:spPr>
      </p:pic>
    </p:spTree>
    <p:extLst>
      <p:ext uri="{BB962C8B-B14F-4D97-AF65-F5344CB8AC3E}">
        <p14:creationId xmlns:p14="http://schemas.microsoft.com/office/powerpoint/2010/main" val="1097599737"/>
      </p:ext>
    </p:extLst>
  </p:cSld>
  <p:clrMapOvr>
    <a:masterClrMapping/>
  </p:clrMapOvr>
  <p:transition spd="slow">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Vain otsikko">
    <p:bg>
      <p:bgPr>
        <a:solidFill>
          <a:srgbClr val="F6F3E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A33E8E-7135-4A68-A76F-30B8A0EBEDED}"/>
              </a:ext>
            </a:extLst>
          </p:cNvPr>
          <p:cNvSpPr>
            <a:spLocks noGrp="1"/>
          </p:cNvSpPr>
          <p:nvPr>
            <p:ph type="title"/>
          </p:nvPr>
        </p:nvSpPr>
        <p:spPr/>
        <p:txBody>
          <a:bodyPr/>
          <a:lstStyle/>
          <a:p>
            <a:r>
              <a:rPr lang="fi-FI"/>
              <a:t>Muokkaa ots. perustyyl. napsautt.</a:t>
            </a:r>
          </a:p>
        </p:txBody>
      </p:sp>
      <p:sp>
        <p:nvSpPr>
          <p:cNvPr id="7" name="Alatunnisteen paikkamerkki 6">
            <a:extLst>
              <a:ext uri="{FF2B5EF4-FFF2-40B4-BE49-F238E27FC236}">
                <a16:creationId xmlns:a16="http://schemas.microsoft.com/office/drawing/2014/main" id="{B85D004C-96C6-4FC0-B203-09F69993350C}"/>
              </a:ext>
            </a:extLst>
          </p:cNvPr>
          <p:cNvSpPr>
            <a:spLocks noGrp="1"/>
          </p:cNvSpPr>
          <p:nvPr>
            <p:ph type="ftr" sz="quarter" idx="11"/>
          </p:nvPr>
        </p:nvSpPr>
        <p:spPr/>
        <p:txBody>
          <a:bodyPr/>
          <a:lstStyle/>
          <a:p>
            <a:pPr algn="r"/>
            <a:r>
              <a:rPr lang="fi-FI"/>
              <a:t>Esityksen nimi</a:t>
            </a:r>
          </a:p>
        </p:txBody>
      </p:sp>
      <p:sp>
        <p:nvSpPr>
          <p:cNvPr id="6" name="Päivämäärän paikkamerkki 5">
            <a:extLst>
              <a:ext uri="{FF2B5EF4-FFF2-40B4-BE49-F238E27FC236}">
                <a16:creationId xmlns:a16="http://schemas.microsoft.com/office/drawing/2014/main" id="{62285FEF-A383-45BC-B43D-0AE3416344D1}"/>
              </a:ext>
            </a:extLst>
          </p:cNvPr>
          <p:cNvSpPr>
            <a:spLocks noGrp="1"/>
          </p:cNvSpPr>
          <p:nvPr>
            <p:ph type="dt" sz="half" idx="10"/>
          </p:nvPr>
        </p:nvSpPr>
        <p:spPr/>
        <p:txBody>
          <a:bodyPr/>
          <a:lstStyle/>
          <a:p>
            <a:fld id="{11956A8D-6DB0-49DF-B4E0-79E614B24A77}" type="datetime1">
              <a:rPr lang="fi-FI" smtClean="0"/>
              <a:t>24.2.2025</a:t>
            </a:fld>
            <a:endParaRPr lang="fi-FI"/>
          </a:p>
        </p:txBody>
      </p:sp>
      <p:sp>
        <p:nvSpPr>
          <p:cNvPr id="8" name="Dian numeron paikkamerkki 7">
            <a:extLst>
              <a:ext uri="{FF2B5EF4-FFF2-40B4-BE49-F238E27FC236}">
                <a16:creationId xmlns:a16="http://schemas.microsoft.com/office/drawing/2014/main" id="{006EF8D8-B61E-49B2-BE93-EBACCBB3D007}"/>
              </a:ext>
            </a:extLst>
          </p:cNvPr>
          <p:cNvSpPr>
            <a:spLocks noGrp="1"/>
          </p:cNvSpPr>
          <p:nvPr>
            <p:ph type="sldNum" sz="quarter" idx="12"/>
          </p:nvPr>
        </p:nvSpPr>
        <p:spPr/>
        <p:txBody>
          <a:bodyPr/>
          <a:lstStyle/>
          <a:p>
            <a:fld id="{91E53C16-2649-4D48-AFD3-9E32AB86C978}" type="slidenum">
              <a:rPr lang="fi-FI" smtClean="0"/>
              <a:pPr/>
              <a:t>‹#›</a:t>
            </a:fld>
            <a:endParaRPr lang="fi-FI"/>
          </a:p>
        </p:txBody>
      </p:sp>
    </p:spTree>
    <p:extLst>
      <p:ext uri="{BB962C8B-B14F-4D97-AF65-F5344CB8AC3E}">
        <p14:creationId xmlns:p14="http://schemas.microsoft.com/office/powerpoint/2010/main" val="40518185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3E228E5-0BBC-44D7-9FEE-E61EEA4923BC}"/>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Alatunnisteen paikkamerkki 8">
            <a:extLst>
              <a:ext uri="{FF2B5EF4-FFF2-40B4-BE49-F238E27FC236}">
                <a16:creationId xmlns:a16="http://schemas.microsoft.com/office/drawing/2014/main" id="{BA367FEE-EB4F-4586-A723-9F1778D2B3AE}"/>
              </a:ext>
            </a:extLst>
          </p:cNvPr>
          <p:cNvSpPr>
            <a:spLocks noGrp="1"/>
          </p:cNvSpPr>
          <p:nvPr>
            <p:ph type="ftr" sz="quarter" idx="11"/>
          </p:nvPr>
        </p:nvSpPr>
        <p:spPr/>
        <p:txBody>
          <a:bodyPr/>
          <a:lstStyle/>
          <a:p>
            <a:pPr algn="r"/>
            <a:r>
              <a:rPr lang="fi-FI"/>
              <a:t>Esityksen nimi</a:t>
            </a:r>
          </a:p>
        </p:txBody>
      </p:sp>
      <p:sp>
        <p:nvSpPr>
          <p:cNvPr id="8" name="Päivämäärän paikkamerkki 7">
            <a:extLst>
              <a:ext uri="{FF2B5EF4-FFF2-40B4-BE49-F238E27FC236}">
                <a16:creationId xmlns:a16="http://schemas.microsoft.com/office/drawing/2014/main" id="{AC3ECBE0-A87E-4A2D-98B2-A9A7FB26B159}"/>
              </a:ext>
            </a:extLst>
          </p:cNvPr>
          <p:cNvSpPr>
            <a:spLocks noGrp="1"/>
          </p:cNvSpPr>
          <p:nvPr>
            <p:ph type="dt" sz="half" idx="10"/>
          </p:nvPr>
        </p:nvSpPr>
        <p:spPr/>
        <p:txBody>
          <a:bodyPr/>
          <a:lstStyle/>
          <a:p>
            <a:fld id="{E824581F-6051-CD4F-B55D-75E067191EDC}" type="datetime1">
              <a:rPr lang="fi-FI" smtClean="0"/>
              <a:t>24.2.2025</a:t>
            </a:fld>
            <a:endParaRPr lang="fi-FI"/>
          </a:p>
        </p:txBody>
      </p:sp>
      <p:sp>
        <p:nvSpPr>
          <p:cNvPr id="10" name="Dian numeron paikkamerkki 9">
            <a:extLst>
              <a:ext uri="{FF2B5EF4-FFF2-40B4-BE49-F238E27FC236}">
                <a16:creationId xmlns:a16="http://schemas.microsoft.com/office/drawing/2014/main" id="{E28C13A8-0CC9-4CC3-895D-081FCD5FC44B}"/>
              </a:ext>
            </a:extLst>
          </p:cNvPr>
          <p:cNvSpPr>
            <a:spLocks noGrp="1"/>
          </p:cNvSpPr>
          <p:nvPr>
            <p:ph type="sldNum" sz="quarter" idx="12"/>
          </p:nvPr>
        </p:nvSpPr>
        <p:spPr/>
        <p:txBody>
          <a:bodyPr/>
          <a:lstStyle/>
          <a:p>
            <a:fld id="{91E53C16-2649-4D48-AFD3-9E32AB86C978}" type="slidenum">
              <a:rPr lang="fi-FI" smtClean="0"/>
              <a:pPr/>
              <a:t>‹#›</a:t>
            </a:fld>
            <a:endParaRPr lang="fi-FI"/>
          </a:p>
        </p:txBody>
      </p:sp>
      <p:pic>
        <p:nvPicPr>
          <p:cNvPr id="11" name="Kuva 10">
            <a:extLst>
              <a:ext uri="{FF2B5EF4-FFF2-40B4-BE49-F238E27FC236}">
                <a16:creationId xmlns:a16="http://schemas.microsoft.com/office/drawing/2014/main" id="{FD060BC8-D7E3-4C60-B89D-094DBE47F07C}"/>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9620" y="6124534"/>
            <a:ext cx="1463455" cy="456168"/>
          </a:xfrm>
          <a:prstGeom prst="rect">
            <a:avLst/>
          </a:prstGeom>
        </p:spPr>
      </p:pic>
    </p:spTree>
    <p:extLst>
      <p:ext uri="{BB962C8B-B14F-4D97-AF65-F5344CB8AC3E}">
        <p14:creationId xmlns:p14="http://schemas.microsoft.com/office/powerpoint/2010/main" val="1915086709"/>
      </p:ext>
    </p:extLst>
  </p:cSld>
  <p:clrMapOvr>
    <a:masterClrMapping/>
  </p:clrMapOvr>
  <p:transition spd="slow">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Otsikko ja sisältö 2">
    <p:bg>
      <p:bgPr>
        <a:solidFill>
          <a:srgbClr val="F6F3E5"/>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1B2CA9E3-E9A2-4604-8389-13234E79696E}"/>
              </a:ext>
            </a:extLst>
          </p:cNvPr>
          <p:cNvGrpSpPr/>
          <p:nvPr userDrawn="1"/>
        </p:nvGrpSpPr>
        <p:grpSpPr>
          <a:xfrm>
            <a:off x="0" y="0"/>
            <a:ext cx="12193200" cy="6858000"/>
            <a:chOff x="28576" y="14288"/>
            <a:chExt cx="12134850" cy="6829425"/>
          </a:xfrm>
        </p:grpSpPr>
        <p:sp>
          <p:nvSpPr>
            <p:cNvPr id="7" name="Freeform 5">
              <a:extLst>
                <a:ext uri="{FF2B5EF4-FFF2-40B4-BE49-F238E27FC236}">
                  <a16:creationId xmlns:a16="http://schemas.microsoft.com/office/drawing/2014/main" id="{02B542ED-8486-479B-BAB5-3B85AA89EE24}"/>
                </a:ext>
                <a:ext uri="{C183D7F6-B498-43B3-948B-1728B52AA6E4}">
                  <adec:decorative xmlns:adec="http://schemas.microsoft.com/office/drawing/2017/decorative" val="1"/>
                </a:ext>
              </a:extLst>
            </p:cNvPr>
            <p:cNvSpPr>
              <a:spLocks/>
            </p:cNvSpPr>
            <p:nvPr userDrawn="1"/>
          </p:nvSpPr>
          <p:spPr bwMode="auto">
            <a:xfrm>
              <a:off x="11141076" y="4883150"/>
              <a:ext cx="1022350" cy="1960563"/>
            </a:xfrm>
            <a:custGeom>
              <a:avLst/>
              <a:gdLst>
                <a:gd name="T0" fmla="*/ 2857 w 2857"/>
                <a:gd name="T1" fmla="*/ 0 h 5471"/>
                <a:gd name="T2" fmla="*/ 1550 w 2857"/>
                <a:gd name="T3" fmla="*/ 1067 h 5471"/>
                <a:gd name="T4" fmla="*/ 145 w 2857"/>
                <a:gd name="T5" fmla="*/ 3960 h 5471"/>
                <a:gd name="T6" fmla="*/ 33 w 2857"/>
                <a:gd name="T7" fmla="*/ 5471 h 5471"/>
                <a:gd name="T8" fmla="*/ 2857 w 2857"/>
                <a:gd name="T9" fmla="*/ 5471 h 5471"/>
                <a:gd name="T10" fmla="*/ 2857 w 2857"/>
                <a:gd name="T11" fmla="*/ 0 h 5471"/>
              </a:gdLst>
              <a:ahLst/>
              <a:cxnLst>
                <a:cxn ang="0">
                  <a:pos x="T0" y="T1"/>
                </a:cxn>
                <a:cxn ang="0">
                  <a:pos x="T2" y="T3"/>
                </a:cxn>
                <a:cxn ang="0">
                  <a:pos x="T4" y="T5"/>
                </a:cxn>
                <a:cxn ang="0">
                  <a:pos x="T6" y="T7"/>
                </a:cxn>
                <a:cxn ang="0">
                  <a:pos x="T8" y="T9"/>
                </a:cxn>
                <a:cxn ang="0">
                  <a:pos x="T10" y="T11"/>
                </a:cxn>
              </a:cxnLst>
              <a:rect l="0" t="0" r="r" b="b"/>
              <a:pathLst>
                <a:path w="2857" h="5471">
                  <a:moveTo>
                    <a:pt x="2857" y="0"/>
                  </a:moveTo>
                  <a:cubicBezTo>
                    <a:pt x="2381" y="266"/>
                    <a:pt x="1932" y="636"/>
                    <a:pt x="1550" y="1067"/>
                  </a:cubicBezTo>
                  <a:cubicBezTo>
                    <a:pt x="808" y="1904"/>
                    <a:pt x="345" y="2950"/>
                    <a:pt x="145" y="3960"/>
                  </a:cubicBezTo>
                  <a:cubicBezTo>
                    <a:pt x="44" y="4466"/>
                    <a:pt x="0" y="4984"/>
                    <a:pt x="33" y="5471"/>
                  </a:cubicBezTo>
                  <a:lnTo>
                    <a:pt x="2857" y="5471"/>
                  </a:lnTo>
                  <a:lnTo>
                    <a:pt x="2857" y="0"/>
                  </a:lnTo>
                  <a:close/>
                </a:path>
              </a:pathLst>
            </a:custGeom>
            <a:solidFill>
              <a:srgbClr val="FFB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6">
              <a:extLst>
                <a:ext uri="{FF2B5EF4-FFF2-40B4-BE49-F238E27FC236}">
                  <a16:creationId xmlns:a16="http://schemas.microsoft.com/office/drawing/2014/main" id="{DEE3C7CB-1909-42D2-893F-39840E54E516}"/>
                </a:ext>
                <a:ext uri="{C183D7F6-B498-43B3-948B-1728B52AA6E4}">
                  <adec:decorative xmlns:adec="http://schemas.microsoft.com/office/drawing/2017/decorative" val="1"/>
                </a:ext>
              </a:extLst>
            </p:cNvPr>
            <p:cNvSpPr>
              <a:spLocks/>
            </p:cNvSpPr>
            <p:nvPr userDrawn="1"/>
          </p:nvSpPr>
          <p:spPr bwMode="auto">
            <a:xfrm>
              <a:off x="28576" y="4464050"/>
              <a:ext cx="2552700" cy="2379663"/>
            </a:xfrm>
            <a:custGeom>
              <a:avLst/>
              <a:gdLst>
                <a:gd name="T0" fmla="*/ 6288 w 7125"/>
                <a:gd name="T1" fmla="*/ 6640 h 6640"/>
                <a:gd name="T2" fmla="*/ 7059 w 7125"/>
                <a:gd name="T3" fmla="*/ 4317 h 6640"/>
                <a:gd name="T4" fmla="*/ 7116 w 7125"/>
                <a:gd name="T5" fmla="*/ 3082 h 6640"/>
                <a:gd name="T6" fmla="*/ 6381 w 7125"/>
                <a:gd name="T7" fmla="*/ 850 h 6640"/>
                <a:gd name="T8" fmla="*/ 4510 w 7125"/>
                <a:gd name="T9" fmla="*/ 130 h 6640"/>
                <a:gd name="T10" fmla="*/ 2013 w 7125"/>
                <a:gd name="T11" fmla="*/ 12 h 6640"/>
                <a:gd name="T12" fmla="*/ 0 w 7125"/>
                <a:gd name="T13" fmla="*/ 157 h 6640"/>
                <a:gd name="T14" fmla="*/ 0 w 7125"/>
                <a:gd name="T15" fmla="*/ 6640 h 6640"/>
                <a:gd name="T16" fmla="*/ 6288 w 7125"/>
                <a:gd name="T17" fmla="*/ 6640 h 6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25" h="6640">
                  <a:moveTo>
                    <a:pt x="6288" y="6640"/>
                  </a:moveTo>
                  <a:cubicBezTo>
                    <a:pt x="6730" y="5946"/>
                    <a:pt x="6960" y="5168"/>
                    <a:pt x="7059" y="4317"/>
                  </a:cubicBezTo>
                  <a:cubicBezTo>
                    <a:pt x="7107" y="3907"/>
                    <a:pt x="7125" y="3494"/>
                    <a:pt x="7116" y="3082"/>
                  </a:cubicBezTo>
                  <a:cubicBezTo>
                    <a:pt x="7099" y="2310"/>
                    <a:pt x="6974" y="1452"/>
                    <a:pt x="6381" y="850"/>
                  </a:cubicBezTo>
                  <a:cubicBezTo>
                    <a:pt x="5891" y="352"/>
                    <a:pt x="5178" y="201"/>
                    <a:pt x="4510" y="130"/>
                  </a:cubicBezTo>
                  <a:cubicBezTo>
                    <a:pt x="3681" y="41"/>
                    <a:pt x="2846" y="0"/>
                    <a:pt x="2013" y="12"/>
                  </a:cubicBezTo>
                  <a:cubicBezTo>
                    <a:pt x="1369" y="21"/>
                    <a:pt x="660" y="21"/>
                    <a:pt x="0" y="157"/>
                  </a:cubicBezTo>
                  <a:lnTo>
                    <a:pt x="0" y="6640"/>
                  </a:lnTo>
                  <a:lnTo>
                    <a:pt x="6288" y="6640"/>
                  </a:lnTo>
                  <a:close/>
                </a:path>
              </a:pathLst>
            </a:custGeom>
            <a:solidFill>
              <a:srgbClr val="E0C0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7">
              <a:extLst>
                <a:ext uri="{FF2B5EF4-FFF2-40B4-BE49-F238E27FC236}">
                  <a16:creationId xmlns:a16="http://schemas.microsoft.com/office/drawing/2014/main" id="{3E8A0975-9E1D-4E78-BD4D-4AA5E9E88AD2}"/>
                </a:ext>
                <a:ext uri="{C183D7F6-B498-43B3-948B-1728B52AA6E4}">
                  <adec:decorative xmlns:adec="http://schemas.microsoft.com/office/drawing/2017/decorative" val="1"/>
                </a:ext>
              </a:extLst>
            </p:cNvPr>
            <p:cNvSpPr>
              <a:spLocks/>
            </p:cNvSpPr>
            <p:nvPr userDrawn="1"/>
          </p:nvSpPr>
          <p:spPr bwMode="auto">
            <a:xfrm>
              <a:off x="10233026" y="14288"/>
              <a:ext cx="1930400" cy="1779588"/>
            </a:xfrm>
            <a:custGeom>
              <a:avLst/>
              <a:gdLst>
                <a:gd name="T0" fmla="*/ 5391 w 5391"/>
                <a:gd name="T1" fmla="*/ 3473 h 4964"/>
                <a:gd name="T2" fmla="*/ 5163 w 5391"/>
                <a:gd name="T3" fmla="*/ 3060 h 4964"/>
                <a:gd name="T4" fmla="*/ 4019 w 5391"/>
                <a:gd name="T5" fmla="*/ 1886 h 4964"/>
                <a:gd name="T6" fmla="*/ 3523 w 5391"/>
                <a:gd name="T7" fmla="*/ 1809 h 4964"/>
                <a:gd name="T8" fmla="*/ 4084 w 5391"/>
                <a:gd name="T9" fmla="*/ 3619 h 4964"/>
                <a:gd name="T10" fmla="*/ 2618 w 5391"/>
                <a:gd name="T11" fmla="*/ 3826 h 4964"/>
                <a:gd name="T12" fmla="*/ 1823 w 5391"/>
                <a:gd name="T13" fmla="*/ 1406 h 4964"/>
                <a:gd name="T14" fmla="*/ 1527 w 5391"/>
                <a:gd name="T15" fmla="*/ 1217 h 4964"/>
                <a:gd name="T16" fmla="*/ 1241 w 5391"/>
                <a:gd name="T17" fmla="*/ 1583 h 4964"/>
                <a:gd name="T18" fmla="*/ 1379 w 5391"/>
                <a:gd name="T19" fmla="*/ 2133 h 4964"/>
                <a:gd name="T20" fmla="*/ 1441 w 5391"/>
                <a:gd name="T21" fmla="*/ 2641 h 4964"/>
                <a:gd name="T22" fmla="*/ 655 w 5391"/>
                <a:gd name="T23" fmla="*/ 2794 h 4964"/>
                <a:gd name="T24" fmla="*/ 76 w 5391"/>
                <a:gd name="T25" fmla="*/ 0 h 4964"/>
                <a:gd name="T26" fmla="*/ 5391 w 5391"/>
                <a:gd name="T27" fmla="*/ 0 h 4964"/>
                <a:gd name="T28" fmla="*/ 5391 w 5391"/>
                <a:gd name="T29" fmla="*/ 3473 h 4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91" h="4964">
                  <a:moveTo>
                    <a:pt x="5391" y="3473"/>
                  </a:moveTo>
                  <a:cubicBezTo>
                    <a:pt x="5318" y="3333"/>
                    <a:pt x="5243" y="3195"/>
                    <a:pt x="5163" y="3060"/>
                  </a:cubicBezTo>
                  <a:cubicBezTo>
                    <a:pt x="4877" y="2576"/>
                    <a:pt x="4511" y="2120"/>
                    <a:pt x="4019" y="1886"/>
                  </a:cubicBezTo>
                  <a:cubicBezTo>
                    <a:pt x="3809" y="1786"/>
                    <a:pt x="3702" y="1653"/>
                    <a:pt x="3523" y="1809"/>
                  </a:cubicBezTo>
                  <a:cubicBezTo>
                    <a:pt x="3297" y="2006"/>
                    <a:pt x="3928" y="3312"/>
                    <a:pt x="4084" y="3619"/>
                  </a:cubicBezTo>
                  <a:cubicBezTo>
                    <a:pt x="4669" y="4764"/>
                    <a:pt x="3114" y="4964"/>
                    <a:pt x="2618" y="3826"/>
                  </a:cubicBezTo>
                  <a:cubicBezTo>
                    <a:pt x="2219" y="2909"/>
                    <a:pt x="2349" y="2063"/>
                    <a:pt x="1823" y="1406"/>
                  </a:cubicBezTo>
                  <a:cubicBezTo>
                    <a:pt x="1746" y="1310"/>
                    <a:pt x="1646" y="1216"/>
                    <a:pt x="1527" y="1217"/>
                  </a:cubicBezTo>
                  <a:cubicBezTo>
                    <a:pt x="1361" y="1219"/>
                    <a:pt x="1244" y="1408"/>
                    <a:pt x="1241" y="1583"/>
                  </a:cubicBezTo>
                  <a:cubicBezTo>
                    <a:pt x="1239" y="1758"/>
                    <a:pt x="1314" y="1972"/>
                    <a:pt x="1379" y="2133"/>
                  </a:cubicBezTo>
                  <a:cubicBezTo>
                    <a:pt x="1443" y="2294"/>
                    <a:pt x="1495" y="2475"/>
                    <a:pt x="1441" y="2641"/>
                  </a:cubicBezTo>
                  <a:cubicBezTo>
                    <a:pt x="1338" y="2953"/>
                    <a:pt x="907" y="2988"/>
                    <a:pt x="655" y="2794"/>
                  </a:cubicBezTo>
                  <a:cubicBezTo>
                    <a:pt x="0" y="2291"/>
                    <a:pt x="826" y="969"/>
                    <a:pt x="76" y="0"/>
                  </a:cubicBezTo>
                  <a:lnTo>
                    <a:pt x="5391" y="0"/>
                  </a:lnTo>
                  <a:lnTo>
                    <a:pt x="5391" y="3473"/>
                  </a:ln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83E228E5-0BBC-44D7-9FEE-E61EEA4923BC}"/>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Alatunnisteen paikkamerkki 8">
            <a:extLst>
              <a:ext uri="{FF2B5EF4-FFF2-40B4-BE49-F238E27FC236}">
                <a16:creationId xmlns:a16="http://schemas.microsoft.com/office/drawing/2014/main" id="{BA367FEE-EB4F-4586-A723-9F1778D2B3AE}"/>
              </a:ext>
            </a:extLst>
          </p:cNvPr>
          <p:cNvSpPr>
            <a:spLocks noGrp="1"/>
          </p:cNvSpPr>
          <p:nvPr>
            <p:ph type="ftr" sz="quarter" idx="11"/>
          </p:nvPr>
        </p:nvSpPr>
        <p:spPr/>
        <p:txBody>
          <a:bodyPr/>
          <a:lstStyle/>
          <a:p>
            <a:pPr algn="r"/>
            <a:r>
              <a:rPr lang="fi-FI"/>
              <a:t>Esityksen nimi</a:t>
            </a:r>
          </a:p>
        </p:txBody>
      </p:sp>
      <p:sp>
        <p:nvSpPr>
          <p:cNvPr id="8" name="Päivämäärän paikkamerkki 7">
            <a:extLst>
              <a:ext uri="{FF2B5EF4-FFF2-40B4-BE49-F238E27FC236}">
                <a16:creationId xmlns:a16="http://schemas.microsoft.com/office/drawing/2014/main" id="{AC3ECBE0-A87E-4A2D-98B2-A9A7FB26B159}"/>
              </a:ext>
            </a:extLst>
          </p:cNvPr>
          <p:cNvSpPr>
            <a:spLocks noGrp="1"/>
          </p:cNvSpPr>
          <p:nvPr>
            <p:ph type="dt" sz="half" idx="10"/>
          </p:nvPr>
        </p:nvSpPr>
        <p:spPr/>
        <p:txBody>
          <a:bodyPr/>
          <a:lstStyle/>
          <a:p>
            <a:fld id="{18EA7D56-4CC7-954D-8F9B-F05A057CA6DE}" type="datetime1">
              <a:rPr lang="fi-FI" smtClean="0"/>
              <a:t>24.2.2025</a:t>
            </a:fld>
            <a:endParaRPr lang="fi-FI"/>
          </a:p>
        </p:txBody>
      </p:sp>
      <p:sp>
        <p:nvSpPr>
          <p:cNvPr id="10" name="Dian numeron paikkamerkki 9">
            <a:extLst>
              <a:ext uri="{FF2B5EF4-FFF2-40B4-BE49-F238E27FC236}">
                <a16:creationId xmlns:a16="http://schemas.microsoft.com/office/drawing/2014/main" id="{E28C13A8-0CC9-4CC3-895D-081FCD5FC44B}"/>
              </a:ext>
            </a:extLst>
          </p:cNvPr>
          <p:cNvSpPr>
            <a:spLocks noGrp="1"/>
          </p:cNvSpPr>
          <p:nvPr>
            <p:ph type="sldNum" sz="quarter" idx="12"/>
          </p:nvPr>
        </p:nvSpPr>
        <p:spPr/>
        <p:txBody>
          <a:bodyPr/>
          <a:lstStyle/>
          <a:p>
            <a:fld id="{91E53C16-2649-4D48-AFD3-9E32AB86C978}" type="slidenum">
              <a:rPr lang="fi-FI" smtClean="0"/>
              <a:pPr/>
              <a:t>‹#›</a:t>
            </a:fld>
            <a:endParaRPr lang="fi-FI"/>
          </a:p>
        </p:txBody>
      </p:sp>
      <p:pic>
        <p:nvPicPr>
          <p:cNvPr id="11" name="Kuva 10">
            <a:extLst>
              <a:ext uri="{FF2B5EF4-FFF2-40B4-BE49-F238E27FC236}">
                <a16:creationId xmlns:a16="http://schemas.microsoft.com/office/drawing/2014/main" id="{FD060BC8-D7E3-4C60-B89D-094DBE47F07C}"/>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9620" y="6124534"/>
            <a:ext cx="1463455" cy="456168"/>
          </a:xfrm>
          <a:prstGeom prst="rect">
            <a:avLst/>
          </a:prstGeom>
        </p:spPr>
      </p:pic>
    </p:spTree>
    <p:extLst>
      <p:ext uri="{BB962C8B-B14F-4D97-AF65-F5344CB8AC3E}">
        <p14:creationId xmlns:p14="http://schemas.microsoft.com/office/powerpoint/2010/main" val="1983927185"/>
      </p:ext>
    </p:extLst>
  </p:cSld>
  <p:clrMapOvr>
    <a:masterClrMapping/>
  </p:clrMapOvr>
  <p:transition spd="slow">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Otsikko ja sisältö 3">
    <p:bg>
      <p:bgPr>
        <a:solidFill>
          <a:srgbClr val="ECC7CD"/>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1B2CA9E3-E9A2-4604-8389-13234E79696E}"/>
              </a:ext>
            </a:extLst>
          </p:cNvPr>
          <p:cNvGrpSpPr/>
          <p:nvPr userDrawn="1"/>
        </p:nvGrpSpPr>
        <p:grpSpPr>
          <a:xfrm>
            <a:off x="0" y="0"/>
            <a:ext cx="12193200" cy="6858000"/>
            <a:chOff x="28576" y="14288"/>
            <a:chExt cx="12134850" cy="6829425"/>
          </a:xfrm>
        </p:grpSpPr>
        <p:sp>
          <p:nvSpPr>
            <p:cNvPr id="7" name="Freeform 5">
              <a:extLst>
                <a:ext uri="{FF2B5EF4-FFF2-40B4-BE49-F238E27FC236}">
                  <a16:creationId xmlns:a16="http://schemas.microsoft.com/office/drawing/2014/main" id="{02B542ED-8486-479B-BAB5-3B85AA89EE24}"/>
                </a:ext>
                <a:ext uri="{C183D7F6-B498-43B3-948B-1728B52AA6E4}">
                  <adec:decorative xmlns:adec="http://schemas.microsoft.com/office/drawing/2017/decorative" val="1"/>
                </a:ext>
              </a:extLst>
            </p:cNvPr>
            <p:cNvSpPr>
              <a:spLocks/>
            </p:cNvSpPr>
            <p:nvPr userDrawn="1"/>
          </p:nvSpPr>
          <p:spPr bwMode="auto">
            <a:xfrm>
              <a:off x="11141076" y="4883150"/>
              <a:ext cx="1022350" cy="1960563"/>
            </a:xfrm>
            <a:custGeom>
              <a:avLst/>
              <a:gdLst>
                <a:gd name="T0" fmla="*/ 2857 w 2857"/>
                <a:gd name="T1" fmla="*/ 0 h 5471"/>
                <a:gd name="T2" fmla="*/ 1550 w 2857"/>
                <a:gd name="T3" fmla="*/ 1067 h 5471"/>
                <a:gd name="T4" fmla="*/ 145 w 2857"/>
                <a:gd name="T5" fmla="*/ 3960 h 5471"/>
                <a:gd name="T6" fmla="*/ 33 w 2857"/>
                <a:gd name="T7" fmla="*/ 5471 h 5471"/>
                <a:gd name="T8" fmla="*/ 2857 w 2857"/>
                <a:gd name="T9" fmla="*/ 5471 h 5471"/>
                <a:gd name="T10" fmla="*/ 2857 w 2857"/>
                <a:gd name="T11" fmla="*/ 0 h 5471"/>
              </a:gdLst>
              <a:ahLst/>
              <a:cxnLst>
                <a:cxn ang="0">
                  <a:pos x="T0" y="T1"/>
                </a:cxn>
                <a:cxn ang="0">
                  <a:pos x="T2" y="T3"/>
                </a:cxn>
                <a:cxn ang="0">
                  <a:pos x="T4" y="T5"/>
                </a:cxn>
                <a:cxn ang="0">
                  <a:pos x="T6" y="T7"/>
                </a:cxn>
                <a:cxn ang="0">
                  <a:pos x="T8" y="T9"/>
                </a:cxn>
                <a:cxn ang="0">
                  <a:pos x="T10" y="T11"/>
                </a:cxn>
              </a:cxnLst>
              <a:rect l="0" t="0" r="r" b="b"/>
              <a:pathLst>
                <a:path w="2857" h="5471">
                  <a:moveTo>
                    <a:pt x="2857" y="0"/>
                  </a:moveTo>
                  <a:cubicBezTo>
                    <a:pt x="2381" y="266"/>
                    <a:pt x="1932" y="636"/>
                    <a:pt x="1550" y="1067"/>
                  </a:cubicBezTo>
                  <a:cubicBezTo>
                    <a:pt x="808" y="1904"/>
                    <a:pt x="345" y="2950"/>
                    <a:pt x="145" y="3960"/>
                  </a:cubicBezTo>
                  <a:cubicBezTo>
                    <a:pt x="44" y="4466"/>
                    <a:pt x="0" y="4984"/>
                    <a:pt x="33" y="5471"/>
                  </a:cubicBezTo>
                  <a:lnTo>
                    <a:pt x="2857" y="5471"/>
                  </a:lnTo>
                  <a:lnTo>
                    <a:pt x="2857" y="0"/>
                  </a:lnTo>
                  <a:close/>
                </a:path>
              </a:pathLst>
            </a:custGeom>
            <a:solidFill>
              <a:srgbClr val="FF58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6">
              <a:extLst>
                <a:ext uri="{FF2B5EF4-FFF2-40B4-BE49-F238E27FC236}">
                  <a16:creationId xmlns:a16="http://schemas.microsoft.com/office/drawing/2014/main" id="{DEE3C7CB-1909-42D2-893F-39840E54E516}"/>
                </a:ext>
                <a:ext uri="{C183D7F6-B498-43B3-948B-1728B52AA6E4}">
                  <adec:decorative xmlns:adec="http://schemas.microsoft.com/office/drawing/2017/decorative" val="1"/>
                </a:ext>
              </a:extLst>
            </p:cNvPr>
            <p:cNvSpPr>
              <a:spLocks/>
            </p:cNvSpPr>
            <p:nvPr userDrawn="1"/>
          </p:nvSpPr>
          <p:spPr bwMode="auto">
            <a:xfrm>
              <a:off x="28576" y="4464050"/>
              <a:ext cx="2552700" cy="2379663"/>
            </a:xfrm>
            <a:custGeom>
              <a:avLst/>
              <a:gdLst>
                <a:gd name="T0" fmla="*/ 6288 w 7125"/>
                <a:gd name="T1" fmla="*/ 6640 h 6640"/>
                <a:gd name="T2" fmla="*/ 7059 w 7125"/>
                <a:gd name="T3" fmla="*/ 4317 h 6640"/>
                <a:gd name="T4" fmla="*/ 7116 w 7125"/>
                <a:gd name="T5" fmla="*/ 3082 h 6640"/>
                <a:gd name="T6" fmla="*/ 6381 w 7125"/>
                <a:gd name="T7" fmla="*/ 850 h 6640"/>
                <a:gd name="T8" fmla="*/ 4510 w 7125"/>
                <a:gd name="T9" fmla="*/ 130 h 6640"/>
                <a:gd name="T10" fmla="*/ 2013 w 7125"/>
                <a:gd name="T11" fmla="*/ 12 h 6640"/>
                <a:gd name="T12" fmla="*/ 0 w 7125"/>
                <a:gd name="T13" fmla="*/ 157 h 6640"/>
                <a:gd name="T14" fmla="*/ 0 w 7125"/>
                <a:gd name="T15" fmla="*/ 6640 h 6640"/>
                <a:gd name="T16" fmla="*/ 6288 w 7125"/>
                <a:gd name="T17" fmla="*/ 6640 h 6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25" h="6640">
                  <a:moveTo>
                    <a:pt x="6288" y="6640"/>
                  </a:moveTo>
                  <a:cubicBezTo>
                    <a:pt x="6730" y="5946"/>
                    <a:pt x="6960" y="5168"/>
                    <a:pt x="7059" y="4317"/>
                  </a:cubicBezTo>
                  <a:cubicBezTo>
                    <a:pt x="7107" y="3907"/>
                    <a:pt x="7125" y="3494"/>
                    <a:pt x="7116" y="3082"/>
                  </a:cubicBezTo>
                  <a:cubicBezTo>
                    <a:pt x="7099" y="2310"/>
                    <a:pt x="6974" y="1452"/>
                    <a:pt x="6381" y="850"/>
                  </a:cubicBezTo>
                  <a:cubicBezTo>
                    <a:pt x="5891" y="352"/>
                    <a:pt x="5178" y="201"/>
                    <a:pt x="4510" y="130"/>
                  </a:cubicBezTo>
                  <a:cubicBezTo>
                    <a:pt x="3681" y="41"/>
                    <a:pt x="2846" y="0"/>
                    <a:pt x="2013" y="12"/>
                  </a:cubicBezTo>
                  <a:cubicBezTo>
                    <a:pt x="1369" y="21"/>
                    <a:pt x="660" y="21"/>
                    <a:pt x="0" y="157"/>
                  </a:cubicBezTo>
                  <a:lnTo>
                    <a:pt x="0" y="6640"/>
                  </a:lnTo>
                  <a:lnTo>
                    <a:pt x="6288" y="6640"/>
                  </a:lnTo>
                  <a:close/>
                </a:path>
              </a:pathLst>
            </a:custGeom>
            <a:solidFill>
              <a:srgbClr val="BA9C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7">
              <a:extLst>
                <a:ext uri="{FF2B5EF4-FFF2-40B4-BE49-F238E27FC236}">
                  <a16:creationId xmlns:a16="http://schemas.microsoft.com/office/drawing/2014/main" id="{3E8A0975-9E1D-4E78-BD4D-4AA5E9E88AD2}"/>
                </a:ext>
                <a:ext uri="{C183D7F6-B498-43B3-948B-1728B52AA6E4}">
                  <adec:decorative xmlns:adec="http://schemas.microsoft.com/office/drawing/2017/decorative" val="1"/>
                </a:ext>
              </a:extLst>
            </p:cNvPr>
            <p:cNvSpPr>
              <a:spLocks/>
            </p:cNvSpPr>
            <p:nvPr userDrawn="1"/>
          </p:nvSpPr>
          <p:spPr bwMode="auto">
            <a:xfrm>
              <a:off x="10233026" y="14288"/>
              <a:ext cx="1930400" cy="1779588"/>
            </a:xfrm>
            <a:custGeom>
              <a:avLst/>
              <a:gdLst>
                <a:gd name="T0" fmla="*/ 5391 w 5391"/>
                <a:gd name="T1" fmla="*/ 3473 h 4964"/>
                <a:gd name="T2" fmla="*/ 5163 w 5391"/>
                <a:gd name="T3" fmla="*/ 3060 h 4964"/>
                <a:gd name="T4" fmla="*/ 4019 w 5391"/>
                <a:gd name="T5" fmla="*/ 1886 h 4964"/>
                <a:gd name="T6" fmla="*/ 3523 w 5391"/>
                <a:gd name="T7" fmla="*/ 1809 h 4964"/>
                <a:gd name="T8" fmla="*/ 4084 w 5391"/>
                <a:gd name="T9" fmla="*/ 3619 h 4964"/>
                <a:gd name="T10" fmla="*/ 2618 w 5391"/>
                <a:gd name="T11" fmla="*/ 3826 h 4964"/>
                <a:gd name="T12" fmla="*/ 1823 w 5391"/>
                <a:gd name="T13" fmla="*/ 1406 h 4964"/>
                <a:gd name="T14" fmla="*/ 1527 w 5391"/>
                <a:gd name="T15" fmla="*/ 1217 h 4964"/>
                <a:gd name="T16" fmla="*/ 1241 w 5391"/>
                <a:gd name="T17" fmla="*/ 1583 h 4964"/>
                <a:gd name="T18" fmla="*/ 1379 w 5391"/>
                <a:gd name="T19" fmla="*/ 2133 h 4964"/>
                <a:gd name="T20" fmla="*/ 1441 w 5391"/>
                <a:gd name="T21" fmla="*/ 2641 h 4964"/>
                <a:gd name="T22" fmla="*/ 655 w 5391"/>
                <a:gd name="T23" fmla="*/ 2794 h 4964"/>
                <a:gd name="T24" fmla="*/ 76 w 5391"/>
                <a:gd name="T25" fmla="*/ 0 h 4964"/>
                <a:gd name="T26" fmla="*/ 5391 w 5391"/>
                <a:gd name="T27" fmla="*/ 0 h 4964"/>
                <a:gd name="T28" fmla="*/ 5391 w 5391"/>
                <a:gd name="T29" fmla="*/ 3473 h 4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91" h="4964">
                  <a:moveTo>
                    <a:pt x="5391" y="3473"/>
                  </a:moveTo>
                  <a:cubicBezTo>
                    <a:pt x="5318" y="3333"/>
                    <a:pt x="5243" y="3195"/>
                    <a:pt x="5163" y="3060"/>
                  </a:cubicBezTo>
                  <a:cubicBezTo>
                    <a:pt x="4877" y="2576"/>
                    <a:pt x="4511" y="2120"/>
                    <a:pt x="4019" y="1886"/>
                  </a:cubicBezTo>
                  <a:cubicBezTo>
                    <a:pt x="3809" y="1786"/>
                    <a:pt x="3702" y="1653"/>
                    <a:pt x="3523" y="1809"/>
                  </a:cubicBezTo>
                  <a:cubicBezTo>
                    <a:pt x="3297" y="2006"/>
                    <a:pt x="3928" y="3312"/>
                    <a:pt x="4084" y="3619"/>
                  </a:cubicBezTo>
                  <a:cubicBezTo>
                    <a:pt x="4669" y="4764"/>
                    <a:pt x="3114" y="4964"/>
                    <a:pt x="2618" y="3826"/>
                  </a:cubicBezTo>
                  <a:cubicBezTo>
                    <a:pt x="2219" y="2909"/>
                    <a:pt x="2349" y="2063"/>
                    <a:pt x="1823" y="1406"/>
                  </a:cubicBezTo>
                  <a:cubicBezTo>
                    <a:pt x="1746" y="1310"/>
                    <a:pt x="1646" y="1216"/>
                    <a:pt x="1527" y="1217"/>
                  </a:cubicBezTo>
                  <a:cubicBezTo>
                    <a:pt x="1361" y="1219"/>
                    <a:pt x="1244" y="1408"/>
                    <a:pt x="1241" y="1583"/>
                  </a:cubicBezTo>
                  <a:cubicBezTo>
                    <a:pt x="1239" y="1758"/>
                    <a:pt x="1314" y="1972"/>
                    <a:pt x="1379" y="2133"/>
                  </a:cubicBezTo>
                  <a:cubicBezTo>
                    <a:pt x="1443" y="2294"/>
                    <a:pt x="1495" y="2475"/>
                    <a:pt x="1441" y="2641"/>
                  </a:cubicBezTo>
                  <a:cubicBezTo>
                    <a:pt x="1338" y="2953"/>
                    <a:pt x="907" y="2988"/>
                    <a:pt x="655" y="2794"/>
                  </a:cubicBezTo>
                  <a:cubicBezTo>
                    <a:pt x="0" y="2291"/>
                    <a:pt x="826" y="969"/>
                    <a:pt x="76" y="0"/>
                  </a:cubicBezTo>
                  <a:lnTo>
                    <a:pt x="5391" y="0"/>
                  </a:lnTo>
                  <a:lnTo>
                    <a:pt x="5391" y="3473"/>
                  </a:ln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83E228E5-0BBC-44D7-9FEE-E61EEA4923BC}"/>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Alatunnisteen paikkamerkki 8">
            <a:extLst>
              <a:ext uri="{FF2B5EF4-FFF2-40B4-BE49-F238E27FC236}">
                <a16:creationId xmlns:a16="http://schemas.microsoft.com/office/drawing/2014/main" id="{BA367FEE-EB4F-4586-A723-9F1778D2B3AE}"/>
              </a:ext>
            </a:extLst>
          </p:cNvPr>
          <p:cNvSpPr>
            <a:spLocks noGrp="1"/>
          </p:cNvSpPr>
          <p:nvPr>
            <p:ph type="ftr" sz="quarter" idx="11"/>
          </p:nvPr>
        </p:nvSpPr>
        <p:spPr/>
        <p:txBody>
          <a:bodyPr/>
          <a:lstStyle/>
          <a:p>
            <a:pPr algn="r"/>
            <a:r>
              <a:rPr lang="fi-FI"/>
              <a:t>Esityksen nimi</a:t>
            </a:r>
          </a:p>
        </p:txBody>
      </p:sp>
      <p:sp>
        <p:nvSpPr>
          <p:cNvPr id="8" name="Päivämäärän paikkamerkki 7">
            <a:extLst>
              <a:ext uri="{FF2B5EF4-FFF2-40B4-BE49-F238E27FC236}">
                <a16:creationId xmlns:a16="http://schemas.microsoft.com/office/drawing/2014/main" id="{AC3ECBE0-A87E-4A2D-98B2-A9A7FB26B159}"/>
              </a:ext>
            </a:extLst>
          </p:cNvPr>
          <p:cNvSpPr>
            <a:spLocks noGrp="1"/>
          </p:cNvSpPr>
          <p:nvPr>
            <p:ph type="dt" sz="half" idx="10"/>
          </p:nvPr>
        </p:nvSpPr>
        <p:spPr/>
        <p:txBody>
          <a:bodyPr/>
          <a:lstStyle/>
          <a:p>
            <a:fld id="{C981F30D-772C-284B-9163-037631F22A0F}" type="datetime1">
              <a:rPr lang="fi-FI" smtClean="0"/>
              <a:t>24.2.2025</a:t>
            </a:fld>
            <a:endParaRPr lang="fi-FI"/>
          </a:p>
        </p:txBody>
      </p:sp>
      <p:sp>
        <p:nvSpPr>
          <p:cNvPr id="10" name="Dian numeron paikkamerkki 9">
            <a:extLst>
              <a:ext uri="{FF2B5EF4-FFF2-40B4-BE49-F238E27FC236}">
                <a16:creationId xmlns:a16="http://schemas.microsoft.com/office/drawing/2014/main" id="{E28C13A8-0CC9-4CC3-895D-081FCD5FC44B}"/>
              </a:ext>
            </a:extLst>
          </p:cNvPr>
          <p:cNvSpPr>
            <a:spLocks noGrp="1"/>
          </p:cNvSpPr>
          <p:nvPr>
            <p:ph type="sldNum" sz="quarter" idx="12"/>
          </p:nvPr>
        </p:nvSpPr>
        <p:spPr/>
        <p:txBody>
          <a:bodyPr/>
          <a:lstStyle/>
          <a:p>
            <a:fld id="{91E53C16-2649-4D48-AFD3-9E32AB86C978}" type="slidenum">
              <a:rPr lang="fi-FI" smtClean="0"/>
              <a:pPr/>
              <a:t>‹#›</a:t>
            </a:fld>
            <a:endParaRPr lang="fi-FI"/>
          </a:p>
        </p:txBody>
      </p:sp>
      <p:pic>
        <p:nvPicPr>
          <p:cNvPr id="11" name="Kuva 10">
            <a:extLst>
              <a:ext uri="{FF2B5EF4-FFF2-40B4-BE49-F238E27FC236}">
                <a16:creationId xmlns:a16="http://schemas.microsoft.com/office/drawing/2014/main" id="{FD060BC8-D7E3-4C60-B89D-094DBE47F07C}"/>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9620" y="6124534"/>
            <a:ext cx="1463455" cy="456168"/>
          </a:xfrm>
          <a:prstGeom prst="rect">
            <a:avLst/>
          </a:prstGeom>
        </p:spPr>
      </p:pic>
    </p:spTree>
    <p:extLst>
      <p:ext uri="{BB962C8B-B14F-4D97-AF65-F5344CB8AC3E}">
        <p14:creationId xmlns:p14="http://schemas.microsoft.com/office/powerpoint/2010/main" val="1162440663"/>
      </p:ext>
    </p:extLst>
  </p:cSld>
  <p:clrMapOvr>
    <a:masterClrMapping/>
  </p:clrMapOvr>
  <p:transition spd="slow">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Otsikko ja sisältö 4">
    <p:bg>
      <p:bgPr>
        <a:solidFill>
          <a:srgbClr val="253746"/>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1B2CA9E3-E9A2-4604-8389-13234E79696E}"/>
              </a:ext>
            </a:extLst>
          </p:cNvPr>
          <p:cNvGrpSpPr/>
          <p:nvPr userDrawn="1"/>
        </p:nvGrpSpPr>
        <p:grpSpPr>
          <a:xfrm>
            <a:off x="0" y="0"/>
            <a:ext cx="12193200" cy="6858000"/>
            <a:chOff x="28576" y="14288"/>
            <a:chExt cx="12134850" cy="6829425"/>
          </a:xfrm>
        </p:grpSpPr>
        <p:sp>
          <p:nvSpPr>
            <p:cNvPr id="7" name="Freeform 5">
              <a:extLst>
                <a:ext uri="{FF2B5EF4-FFF2-40B4-BE49-F238E27FC236}">
                  <a16:creationId xmlns:a16="http://schemas.microsoft.com/office/drawing/2014/main" id="{02B542ED-8486-479B-BAB5-3B85AA89EE24}"/>
                </a:ext>
                <a:ext uri="{C183D7F6-B498-43B3-948B-1728B52AA6E4}">
                  <adec:decorative xmlns:adec="http://schemas.microsoft.com/office/drawing/2017/decorative" val="1"/>
                </a:ext>
              </a:extLst>
            </p:cNvPr>
            <p:cNvSpPr>
              <a:spLocks/>
            </p:cNvSpPr>
            <p:nvPr userDrawn="1"/>
          </p:nvSpPr>
          <p:spPr bwMode="auto">
            <a:xfrm>
              <a:off x="11141076" y="4883150"/>
              <a:ext cx="1022350" cy="1960563"/>
            </a:xfrm>
            <a:custGeom>
              <a:avLst/>
              <a:gdLst>
                <a:gd name="T0" fmla="*/ 2857 w 2857"/>
                <a:gd name="T1" fmla="*/ 0 h 5471"/>
                <a:gd name="T2" fmla="*/ 1550 w 2857"/>
                <a:gd name="T3" fmla="*/ 1067 h 5471"/>
                <a:gd name="T4" fmla="*/ 145 w 2857"/>
                <a:gd name="T5" fmla="*/ 3960 h 5471"/>
                <a:gd name="T6" fmla="*/ 33 w 2857"/>
                <a:gd name="T7" fmla="*/ 5471 h 5471"/>
                <a:gd name="T8" fmla="*/ 2857 w 2857"/>
                <a:gd name="T9" fmla="*/ 5471 h 5471"/>
                <a:gd name="T10" fmla="*/ 2857 w 2857"/>
                <a:gd name="T11" fmla="*/ 0 h 5471"/>
              </a:gdLst>
              <a:ahLst/>
              <a:cxnLst>
                <a:cxn ang="0">
                  <a:pos x="T0" y="T1"/>
                </a:cxn>
                <a:cxn ang="0">
                  <a:pos x="T2" y="T3"/>
                </a:cxn>
                <a:cxn ang="0">
                  <a:pos x="T4" y="T5"/>
                </a:cxn>
                <a:cxn ang="0">
                  <a:pos x="T6" y="T7"/>
                </a:cxn>
                <a:cxn ang="0">
                  <a:pos x="T8" y="T9"/>
                </a:cxn>
                <a:cxn ang="0">
                  <a:pos x="T10" y="T11"/>
                </a:cxn>
              </a:cxnLst>
              <a:rect l="0" t="0" r="r" b="b"/>
              <a:pathLst>
                <a:path w="2857" h="5471">
                  <a:moveTo>
                    <a:pt x="2857" y="0"/>
                  </a:moveTo>
                  <a:cubicBezTo>
                    <a:pt x="2381" y="266"/>
                    <a:pt x="1932" y="636"/>
                    <a:pt x="1550" y="1067"/>
                  </a:cubicBezTo>
                  <a:cubicBezTo>
                    <a:pt x="808" y="1904"/>
                    <a:pt x="345" y="2950"/>
                    <a:pt x="145" y="3960"/>
                  </a:cubicBezTo>
                  <a:cubicBezTo>
                    <a:pt x="44" y="4466"/>
                    <a:pt x="0" y="4984"/>
                    <a:pt x="33" y="5471"/>
                  </a:cubicBezTo>
                  <a:lnTo>
                    <a:pt x="2857" y="5471"/>
                  </a:lnTo>
                  <a:lnTo>
                    <a:pt x="2857" y="0"/>
                  </a:lnTo>
                  <a:close/>
                </a:path>
              </a:pathLst>
            </a:custGeom>
            <a:solidFill>
              <a:srgbClr val="2361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6">
              <a:extLst>
                <a:ext uri="{FF2B5EF4-FFF2-40B4-BE49-F238E27FC236}">
                  <a16:creationId xmlns:a16="http://schemas.microsoft.com/office/drawing/2014/main" id="{DEE3C7CB-1909-42D2-893F-39840E54E516}"/>
                </a:ext>
                <a:ext uri="{C183D7F6-B498-43B3-948B-1728B52AA6E4}">
                  <adec:decorative xmlns:adec="http://schemas.microsoft.com/office/drawing/2017/decorative" val="1"/>
                </a:ext>
              </a:extLst>
            </p:cNvPr>
            <p:cNvSpPr>
              <a:spLocks/>
            </p:cNvSpPr>
            <p:nvPr userDrawn="1"/>
          </p:nvSpPr>
          <p:spPr bwMode="auto">
            <a:xfrm>
              <a:off x="28576" y="4464050"/>
              <a:ext cx="2552700" cy="2379663"/>
            </a:xfrm>
            <a:custGeom>
              <a:avLst/>
              <a:gdLst>
                <a:gd name="T0" fmla="*/ 6288 w 7125"/>
                <a:gd name="T1" fmla="*/ 6640 h 6640"/>
                <a:gd name="T2" fmla="*/ 7059 w 7125"/>
                <a:gd name="T3" fmla="*/ 4317 h 6640"/>
                <a:gd name="T4" fmla="*/ 7116 w 7125"/>
                <a:gd name="T5" fmla="*/ 3082 h 6640"/>
                <a:gd name="T6" fmla="*/ 6381 w 7125"/>
                <a:gd name="T7" fmla="*/ 850 h 6640"/>
                <a:gd name="T8" fmla="*/ 4510 w 7125"/>
                <a:gd name="T9" fmla="*/ 130 h 6640"/>
                <a:gd name="T10" fmla="*/ 2013 w 7125"/>
                <a:gd name="T11" fmla="*/ 12 h 6640"/>
                <a:gd name="T12" fmla="*/ 0 w 7125"/>
                <a:gd name="T13" fmla="*/ 157 h 6640"/>
                <a:gd name="T14" fmla="*/ 0 w 7125"/>
                <a:gd name="T15" fmla="*/ 6640 h 6640"/>
                <a:gd name="T16" fmla="*/ 6288 w 7125"/>
                <a:gd name="T17" fmla="*/ 6640 h 6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25" h="6640">
                  <a:moveTo>
                    <a:pt x="6288" y="6640"/>
                  </a:moveTo>
                  <a:cubicBezTo>
                    <a:pt x="6730" y="5946"/>
                    <a:pt x="6960" y="5168"/>
                    <a:pt x="7059" y="4317"/>
                  </a:cubicBezTo>
                  <a:cubicBezTo>
                    <a:pt x="7107" y="3907"/>
                    <a:pt x="7125" y="3494"/>
                    <a:pt x="7116" y="3082"/>
                  </a:cubicBezTo>
                  <a:cubicBezTo>
                    <a:pt x="7099" y="2310"/>
                    <a:pt x="6974" y="1452"/>
                    <a:pt x="6381" y="850"/>
                  </a:cubicBezTo>
                  <a:cubicBezTo>
                    <a:pt x="5891" y="352"/>
                    <a:pt x="5178" y="201"/>
                    <a:pt x="4510" y="130"/>
                  </a:cubicBezTo>
                  <a:cubicBezTo>
                    <a:pt x="3681" y="41"/>
                    <a:pt x="2846" y="0"/>
                    <a:pt x="2013" y="12"/>
                  </a:cubicBezTo>
                  <a:cubicBezTo>
                    <a:pt x="1369" y="21"/>
                    <a:pt x="660" y="21"/>
                    <a:pt x="0" y="157"/>
                  </a:cubicBezTo>
                  <a:lnTo>
                    <a:pt x="0" y="6640"/>
                  </a:lnTo>
                  <a:lnTo>
                    <a:pt x="6288" y="6640"/>
                  </a:lnTo>
                  <a:close/>
                </a:path>
              </a:pathLst>
            </a:custGeom>
            <a:solidFill>
              <a:srgbClr val="C66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7">
              <a:extLst>
                <a:ext uri="{FF2B5EF4-FFF2-40B4-BE49-F238E27FC236}">
                  <a16:creationId xmlns:a16="http://schemas.microsoft.com/office/drawing/2014/main" id="{3E8A0975-9E1D-4E78-BD4D-4AA5E9E88AD2}"/>
                </a:ext>
                <a:ext uri="{C183D7F6-B498-43B3-948B-1728B52AA6E4}">
                  <adec:decorative xmlns:adec="http://schemas.microsoft.com/office/drawing/2017/decorative" val="1"/>
                </a:ext>
              </a:extLst>
            </p:cNvPr>
            <p:cNvSpPr>
              <a:spLocks/>
            </p:cNvSpPr>
            <p:nvPr userDrawn="1"/>
          </p:nvSpPr>
          <p:spPr bwMode="auto">
            <a:xfrm>
              <a:off x="10233026" y="14288"/>
              <a:ext cx="1930400" cy="1779588"/>
            </a:xfrm>
            <a:custGeom>
              <a:avLst/>
              <a:gdLst>
                <a:gd name="T0" fmla="*/ 5391 w 5391"/>
                <a:gd name="T1" fmla="*/ 3473 h 4964"/>
                <a:gd name="T2" fmla="*/ 5163 w 5391"/>
                <a:gd name="T3" fmla="*/ 3060 h 4964"/>
                <a:gd name="T4" fmla="*/ 4019 w 5391"/>
                <a:gd name="T5" fmla="*/ 1886 h 4964"/>
                <a:gd name="T6" fmla="*/ 3523 w 5391"/>
                <a:gd name="T7" fmla="*/ 1809 h 4964"/>
                <a:gd name="T8" fmla="*/ 4084 w 5391"/>
                <a:gd name="T9" fmla="*/ 3619 h 4964"/>
                <a:gd name="T10" fmla="*/ 2618 w 5391"/>
                <a:gd name="T11" fmla="*/ 3826 h 4964"/>
                <a:gd name="T12" fmla="*/ 1823 w 5391"/>
                <a:gd name="T13" fmla="*/ 1406 h 4964"/>
                <a:gd name="T14" fmla="*/ 1527 w 5391"/>
                <a:gd name="T15" fmla="*/ 1217 h 4964"/>
                <a:gd name="T16" fmla="*/ 1241 w 5391"/>
                <a:gd name="T17" fmla="*/ 1583 h 4964"/>
                <a:gd name="T18" fmla="*/ 1379 w 5391"/>
                <a:gd name="T19" fmla="*/ 2133 h 4964"/>
                <a:gd name="T20" fmla="*/ 1441 w 5391"/>
                <a:gd name="T21" fmla="*/ 2641 h 4964"/>
                <a:gd name="T22" fmla="*/ 655 w 5391"/>
                <a:gd name="T23" fmla="*/ 2794 h 4964"/>
                <a:gd name="T24" fmla="*/ 76 w 5391"/>
                <a:gd name="T25" fmla="*/ 0 h 4964"/>
                <a:gd name="T26" fmla="*/ 5391 w 5391"/>
                <a:gd name="T27" fmla="*/ 0 h 4964"/>
                <a:gd name="T28" fmla="*/ 5391 w 5391"/>
                <a:gd name="T29" fmla="*/ 3473 h 4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91" h="4964">
                  <a:moveTo>
                    <a:pt x="5391" y="3473"/>
                  </a:moveTo>
                  <a:cubicBezTo>
                    <a:pt x="5318" y="3333"/>
                    <a:pt x="5243" y="3195"/>
                    <a:pt x="5163" y="3060"/>
                  </a:cubicBezTo>
                  <a:cubicBezTo>
                    <a:pt x="4877" y="2576"/>
                    <a:pt x="4511" y="2120"/>
                    <a:pt x="4019" y="1886"/>
                  </a:cubicBezTo>
                  <a:cubicBezTo>
                    <a:pt x="3809" y="1786"/>
                    <a:pt x="3702" y="1653"/>
                    <a:pt x="3523" y="1809"/>
                  </a:cubicBezTo>
                  <a:cubicBezTo>
                    <a:pt x="3297" y="2006"/>
                    <a:pt x="3928" y="3312"/>
                    <a:pt x="4084" y="3619"/>
                  </a:cubicBezTo>
                  <a:cubicBezTo>
                    <a:pt x="4669" y="4764"/>
                    <a:pt x="3114" y="4964"/>
                    <a:pt x="2618" y="3826"/>
                  </a:cubicBezTo>
                  <a:cubicBezTo>
                    <a:pt x="2219" y="2909"/>
                    <a:pt x="2349" y="2063"/>
                    <a:pt x="1823" y="1406"/>
                  </a:cubicBezTo>
                  <a:cubicBezTo>
                    <a:pt x="1746" y="1310"/>
                    <a:pt x="1646" y="1216"/>
                    <a:pt x="1527" y="1217"/>
                  </a:cubicBezTo>
                  <a:cubicBezTo>
                    <a:pt x="1361" y="1219"/>
                    <a:pt x="1244" y="1408"/>
                    <a:pt x="1241" y="1583"/>
                  </a:cubicBezTo>
                  <a:cubicBezTo>
                    <a:pt x="1239" y="1758"/>
                    <a:pt x="1314" y="1972"/>
                    <a:pt x="1379" y="2133"/>
                  </a:cubicBezTo>
                  <a:cubicBezTo>
                    <a:pt x="1443" y="2294"/>
                    <a:pt x="1495" y="2475"/>
                    <a:pt x="1441" y="2641"/>
                  </a:cubicBezTo>
                  <a:cubicBezTo>
                    <a:pt x="1338" y="2953"/>
                    <a:pt x="907" y="2988"/>
                    <a:pt x="655" y="2794"/>
                  </a:cubicBezTo>
                  <a:cubicBezTo>
                    <a:pt x="0" y="2291"/>
                    <a:pt x="826" y="969"/>
                    <a:pt x="76" y="0"/>
                  </a:cubicBezTo>
                  <a:lnTo>
                    <a:pt x="5391" y="0"/>
                  </a:lnTo>
                  <a:lnTo>
                    <a:pt x="5391" y="3473"/>
                  </a:ln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83E228E5-0BBC-44D7-9FEE-E61EEA4923BC}"/>
              </a:ext>
            </a:extLst>
          </p:cNvPr>
          <p:cNvSpPr>
            <a:spLocks noGrp="1"/>
          </p:cNvSpPr>
          <p:nvPr>
            <p:ph type="title"/>
          </p:nvPr>
        </p:nvSpPr>
        <p:spPr/>
        <p:txBody>
          <a:bodyPr/>
          <a:lstStyle>
            <a:lvl1pPr>
              <a:defRPr>
                <a:solidFill>
                  <a:schemeClr val="bg1"/>
                </a:solidFill>
              </a:defRPr>
            </a:lvl1pPr>
          </a:lstStyle>
          <a:p>
            <a:r>
              <a:rPr lang="fi-FI"/>
              <a:t>Muokkaa ots. perustyyl. napsautt.</a:t>
            </a:r>
          </a:p>
        </p:txBody>
      </p:sp>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Alatunnisteen paikkamerkki 8">
            <a:extLst>
              <a:ext uri="{FF2B5EF4-FFF2-40B4-BE49-F238E27FC236}">
                <a16:creationId xmlns:a16="http://schemas.microsoft.com/office/drawing/2014/main" id="{BA367FEE-EB4F-4586-A723-9F1778D2B3AE}"/>
              </a:ext>
            </a:extLst>
          </p:cNvPr>
          <p:cNvSpPr>
            <a:spLocks noGrp="1"/>
          </p:cNvSpPr>
          <p:nvPr>
            <p:ph type="ftr" sz="quarter" idx="11"/>
          </p:nvPr>
        </p:nvSpPr>
        <p:spPr/>
        <p:txBody>
          <a:bodyPr/>
          <a:lstStyle>
            <a:lvl1pPr>
              <a:defRPr>
                <a:solidFill>
                  <a:schemeClr val="bg1"/>
                </a:solidFill>
              </a:defRPr>
            </a:lvl1pPr>
          </a:lstStyle>
          <a:p>
            <a:pPr algn="r"/>
            <a:r>
              <a:rPr lang="fi-FI"/>
              <a:t>Esityksen nimi</a:t>
            </a:r>
          </a:p>
        </p:txBody>
      </p:sp>
      <p:sp>
        <p:nvSpPr>
          <p:cNvPr id="8" name="Päivämäärän paikkamerkki 7">
            <a:extLst>
              <a:ext uri="{FF2B5EF4-FFF2-40B4-BE49-F238E27FC236}">
                <a16:creationId xmlns:a16="http://schemas.microsoft.com/office/drawing/2014/main" id="{AC3ECBE0-A87E-4A2D-98B2-A9A7FB26B159}"/>
              </a:ext>
            </a:extLst>
          </p:cNvPr>
          <p:cNvSpPr>
            <a:spLocks noGrp="1"/>
          </p:cNvSpPr>
          <p:nvPr>
            <p:ph type="dt" sz="half" idx="10"/>
          </p:nvPr>
        </p:nvSpPr>
        <p:spPr/>
        <p:txBody>
          <a:bodyPr/>
          <a:lstStyle>
            <a:lvl1pPr>
              <a:defRPr>
                <a:solidFill>
                  <a:schemeClr val="bg1"/>
                </a:solidFill>
              </a:defRPr>
            </a:lvl1pPr>
          </a:lstStyle>
          <a:p>
            <a:fld id="{7C1C8F4C-AD6F-C846-8BB2-50D030217844}" type="datetime1">
              <a:rPr lang="fi-FI" smtClean="0"/>
              <a:t>24.2.2025</a:t>
            </a:fld>
            <a:endParaRPr lang="fi-FI"/>
          </a:p>
        </p:txBody>
      </p:sp>
      <p:sp>
        <p:nvSpPr>
          <p:cNvPr id="10" name="Dian numeron paikkamerkki 9">
            <a:extLst>
              <a:ext uri="{FF2B5EF4-FFF2-40B4-BE49-F238E27FC236}">
                <a16:creationId xmlns:a16="http://schemas.microsoft.com/office/drawing/2014/main" id="{E28C13A8-0CC9-4CC3-895D-081FCD5FC44B}"/>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a:p>
        </p:txBody>
      </p:sp>
      <p:pic>
        <p:nvPicPr>
          <p:cNvPr id="11" name="Kuva 10">
            <a:extLst>
              <a:ext uri="{FF2B5EF4-FFF2-40B4-BE49-F238E27FC236}">
                <a16:creationId xmlns:a16="http://schemas.microsoft.com/office/drawing/2014/main" id="{FD060BC8-D7E3-4C60-B89D-094DBE47F07C}"/>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9620" y="6124534"/>
            <a:ext cx="1463455" cy="456168"/>
          </a:xfrm>
          <a:prstGeom prst="rect">
            <a:avLst/>
          </a:prstGeom>
        </p:spPr>
      </p:pic>
    </p:spTree>
    <p:extLst>
      <p:ext uri="{BB962C8B-B14F-4D97-AF65-F5344CB8AC3E}">
        <p14:creationId xmlns:p14="http://schemas.microsoft.com/office/powerpoint/2010/main" val="606323119"/>
      </p:ext>
    </p:extLst>
  </p:cSld>
  <p:clrMapOvr>
    <a:masterClrMapping/>
  </p:clrMapOvr>
  <p:transition spd="slow">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Kaksi sisältökohdetta">
    <p:bg>
      <p:bgPr>
        <a:solidFill>
          <a:srgbClr val="F6F3E5"/>
        </a:solidFill>
        <a:effectLst/>
      </p:bgPr>
    </p:bg>
    <p:spTree>
      <p:nvGrpSpPr>
        <p:cNvPr id="1" name=""/>
        <p:cNvGrpSpPr/>
        <p:nvPr/>
      </p:nvGrpSpPr>
      <p:grpSpPr>
        <a:xfrm>
          <a:off x="0" y="0"/>
          <a:ext cx="0" cy="0"/>
          <a:chOff x="0" y="0"/>
          <a:chExt cx="0" cy="0"/>
        </a:xfrm>
      </p:grpSpPr>
      <p:grpSp>
        <p:nvGrpSpPr>
          <p:cNvPr id="11" name="Ryhmä 10">
            <a:extLst>
              <a:ext uri="{FF2B5EF4-FFF2-40B4-BE49-F238E27FC236}">
                <a16:creationId xmlns:a16="http://schemas.microsoft.com/office/drawing/2014/main" id="{0B1EBC13-26BA-41ED-9AB8-37FCC7493DD3}"/>
              </a:ext>
            </a:extLst>
          </p:cNvPr>
          <p:cNvGrpSpPr/>
          <p:nvPr userDrawn="1"/>
        </p:nvGrpSpPr>
        <p:grpSpPr>
          <a:xfrm>
            <a:off x="0" y="0"/>
            <a:ext cx="12193200" cy="6858000"/>
            <a:chOff x="28576" y="14288"/>
            <a:chExt cx="12134850" cy="6829425"/>
          </a:xfrm>
        </p:grpSpPr>
        <p:sp>
          <p:nvSpPr>
            <p:cNvPr id="12" name="Freeform 5">
              <a:extLst>
                <a:ext uri="{FF2B5EF4-FFF2-40B4-BE49-F238E27FC236}">
                  <a16:creationId xmlns:a16="http://schemas.microsoft.com/office/drawing/2014/main" id="{38A02F32-FC24-498B-B5DC-EA2EE15EDD9C}"/>
                </a:ext>
                <a:ext uri="{C183D7F6-B498-43B3-948B-1728B52AA6E4}">
                  <adec:decorative xmlns:adec="http://schemas.microsoft.com/office/drawing/2017/decorative" val="1"/>
                </a:ext>
              </a:extLst>
            </p:cNvPr>
            <p:cNvSpPr>
              <a:spLocks/>
            </p:cNvSpPr>
            <p:nvPr userDrawn="1"/>
          </p:nvSpPr>
          <p:spPr bwMode="auto">
            <a:xfrm>
              <a:off x="11141076" y="4883150"/>
              <a:ext cx="1022350" cy="1960563"/>
            </a:xfrm>
            <a:custGeom>
              <a:avLst/>
              <a:gdLst>
                <a:gd name="T0" fmla="*/ 2857 w 2857"/>
                <a:gd name="T1" fmla="*/ 0 h 5471"/>
                <a:gd name="T2" fmla="*/ 1550 w 2857"/>
                <a:gd name="T3" fmla="*/ 1067 h 5471"/>
                <a:gd name="T4" fmla="*/ 145 w 2857"/>
                <a:gd name="T5" fmla="*/ 3960 h 5471"/>
                <a:gd name="T6" fmla="*/ 33 w 2857"/>
                <a:gd name="T7" fmla="*/ 5471 h 5471"/>
                <a:gd name="T8" fmla="*/ 2857 w 2857"/>
                <a:gd name="T9" fmla="*/ 5471 h 5471"/>
                <a:gd name="T10" fmla="*/ 2857 w 2857"/>
                <a:gd name="T11" fmla="*/ 0 h 5471"/>
              </a:gdLst>
              <a:ahLst/>
              <a:cxnLst>
                <a:cxn ang="0">
                  <a:pos x="T0" y="T1"/>
                </a:cxn>
                <a:cxn ang="0">
                  <a:pos x="T2" y="T3"/>
                </a:cxn>
                <a:cxn ang="0">
                  <a:pos x="T4" y="T5"/>
                </a:cxn>
                <a:cxn ang="0">
                  <a:pos x="T6" y="T7"/>
                </a:cxn>
                <a:cxn ang="0">
                  <a:pos x="T8" y="T9"/>
                </a:cxn>
                <a:cxn ang="0">
                  <a:pos x="T10" y="T11"/>
                </a:cxn>
              </a:cxnLst>
              <a:rect l="0" t="0" r="r" b="b"/>
              <a:pathLst>
                <a:path w="2857" h="5471">
                  <a:moveTo>
                    <a:pt x="2857" y="0"/>
                  </a:moveTo>
                  <a:cubicBezTo>
                    <a:pt x="2381" y="266"/>
                    <a:pt x="1932" y="636"/>
                    <a:pt x="1550" y="1067"/>
                  </a:cubicBezTo>
                  <a:cubicBezTo>
                    <a:pt x="808" y="1904"/>
                    <a:pt x="345" y="2950"/>
                    <a:pt x="145" y="3960"/>
                  </a:cubicBezTo>
                  <a:cubicBezTo>
                    <a:pt x="44" y="4466"/>
                    <a:pt x="0" y="4984"/>
                    <a:pt x="33" y="5471"/>
                  </a:cubicBezTo>
                  <a:lnTo>
                    <a:pt x="2857" y="5471"/>
                  </a:lnTo>
                  <a:lnTo>
                    <a:pt x="2857" y="0"/>
                  </a:lnTo>
                  <a:close/>
                </a:path>
              </a:pathLst>
            </a:custGeom>
            <a:solidFill>
              <a:srgbClr val="FFB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9D2B7547-5841-430A-BE03-E887AD50A40C}"/>
                </a:ext>
                <a:ext uri="{C183D7F6-B498-43B3-948B-1728B52AA6E4}">
                  <adec:decorative xmlns:adec="http://schemas.microsoft.com/office/drawing/2017/decorative" val="1"/>
                </a:ext>
              </a:extLst>
            </p:cNvPr>
            <p:cNvSpPr>
              <a:spLocks/>
            </p:cNvSpPr>
            <p:nvPr userDrawn="1"/>
          </p:nvSpPr>
          <p:spPr bwMode="auto">
            <a:xfrm>
              <a:off x="28576" y="4464050"/>
              <a:ext cx="2552700" cy="2379663"/>
            </a:xfrm>
            <a:custGeom>
              <a:avLst/>
              <a:gdLst>
                <a:gd name="T0" fmla="*/ 6288 w 7125"/>
                <a:gd name="T1" fmla="*/ 6640 h 6640"/>
                <a:gd name="T2" fmla="*/ 7059 w 7125"/>
                <a:gd name="T3" fmla="*/ 4317 h 6640"/>
                <a:gd name="T4" fmla="*/ 7116 w 7125"/>
                <a:gd name="T5" fmla="*/ 3082 h 6640"/>
                <a:gd name="T6" fmla="*/ 6381 w 7125"/>
                <a:gd name="T7" fmla="*/ 850 h 6640"/>
                <a:gd name="T8" fmla="*/ 4510 w 7125"/>
                <a:gd name="T9" fmla="*/ 130 h 6640"/>
                <a:gd name="T10" fmla="*/ 2013 w 7125"/>
                <a:gd name="T11" fmla="*/ 12 h 6640"/>
                <a:gd name="T12" fmla="*/ 0 w 7125"/>
                <a:gd name="T13" fmla="*/ 157 h 6640"/>
                <a:gd name="T14" fmla="*/ 0 w 7125"/>
                <a:gd name="T15" fmla="*/ 6640 h 6640"/>
                <a:gd name="T16" fmla="*/ 6288 w 7125"/>
                <a:gd name="T17" fmla="*/ 6640 h 6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25" h="6640">
                  <a:moveTo>
                    <a:pt x="6288" y="6640"/>
                  </a:moveTo>
                  <a:cubicBezTo>
                    <a:pt x="6730" y="5946"/>
                    <a:pt x="6960" y="5168"/>
                    <a:pt x="7059" y="4317"/>
                  </a:cubicBezTo>
                  <a:cubicBezTo>
                    <a:pt x="7107" y="3907"/>
                    <a:pt x="7125" y="3494"/>
                    <a:pt x="7116" y="3082"/>
                  </a:cubicBezTo>
                  <a:cubicBezTo>
                    <a:pt x="7099" y="2310"/>
                    <a:pt x="6974" y="1452"/>
                    <a:pt x="6381" y="850"/>
                  </a:cubicBezTo>
                  <a:cubicBezTo>
                    <a:pt x="5891" y="352"/>
                    <a:pt x="5178" y="201"/>
                    <a:pt x="4510" y="130"/>
                  </a:cubicBezTo>
                  <a:cubicBezTo>
                    <a:pt x="3681" y="41"/>
                    <a:pt x="2846" y="0"/>
                    <a:pt x="2013" y="12"/>
                  </a:cubicBezTo>
                  <a:cubicBezTo>
                    <a:pt x="1369" y="21"/>
                    <a:pt x="660" y="21"/>
                    <a:pt x="0" y="157"/>
                  </a:cubicBezTo>
                  <a:lnTo>
                    <a:pt x="0" y="6640"/>
                  </a:lnTo>
                  <a:lnTo>
                    <a:pt x="6288" y="6640"/>
                  </a:lnTo>
                  <a:close/>
                </a:path>
              </a:pathLst>
            </a:custGeom>
            <a:solidFill>
              <a:srgbClr val="E0C0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7">
              <a:extLst>
                <a:ext uri="{FF2B5EF4-FFF2-40B4-BE49-F238E27FC236}">
                  <a16:creationId xmlns:a16="http://schemas.microsoft.com/office/drawing/2014/main" id="{0D738C49-FCAB-45AC-92CE-1A4DAFFC597C}"/>
                </a:ext>
                <a:ext uri="{C183D7F6-B498-43B3-948B-1728B52AA6E4}">
                  <adec:decorative xmlns:adec="http://schemas.microsoft.com/office/drawing/2017/decorative" val="1"/>
                </a:ext>
              </a:extLst>
            </p:cNvPr>
            <p:cNvSpPr>
              <a:spLocks/>
            </p:cNvSpPr>
            <p:nvPr userDrawn="1"/>
          </p:nvSpPr>
          <p:spPr bwMode="auto">
            <a:xfrm>
              <a:off x="10233026" y="14288"/>
              <a:ext cx="1930400" cy="1779588"/>
            </a:xfrm>
            <a:custGeom>
              <a:avLst/>
              <a:gdLst>
                <a:gd name="T0" fmla="*/ 5391 w 5391"/>
                <a:gd name="T1" fmla="*/ 3473 h 4964"/>
                <a:gd name="T2" fmla="*/ 5163 w 5391"/>
                <a:gd name="T3" fmla="*/ 3060 h 4964"/>
                <a:gd name="T4" fmla="*/ 4019 w 5391"/>
                <a:gd name="T5" fmla="*/ 1886 h 4964"/>
                <a:gd name="T6" fmla="*/ 3523 w 5391"/>
                <a:gd name="T7" fmla="*/ 1809 h 4964"/>
                <a:gd name="T8" fmla="*/ 4084 w 5391"/>
                <a:gd name="T9" fmla="*/ 3619 h 4964"/>
                <a:gd name="T10" fmla="*/ 2618 w 5391"/>
                <a:gd name="T11" fmla="*/ 3826 h 4964"/>
                <a:gd name="T12" fmla="*/ 1823 w 5391"/>
                <a:gd name="T13" fmla="*/ 1406 h 4964"/>
                <a:gd name="T14" fmla="*/ 1527 w 5391"/>
                <a:gd name="T15" fmla="*/ 1217 h 4964"/>
                <a:gd name="T16" fmla="*/ 1241 w 5391"/>
                <a:gd name="T17" fmla="*/ 1583 h 4964"/>
                <a:gd name="T18" fmla="*/ 1379 w 5391"/>
                <a:gd name="T19" fmla="*/ 2133 h 4964"/>
                <a:gd name="T20" fmla="*/ 1441 w 5391"/>
                <a:gd name="T21" fmla="*/ 2641 h 4964"/>
                <a:gd name="T22" fmla="*/ 655 w 5391"/>
                <a:gd name="T23" fmla="*/ 2794 h 4964"/>
                <a:gd name="T24" fmla="*/ 76 w 5391"/>
                <a:gd name="T25" fmla="*/ 0 h 4964"/>
                <a:gd name="T26" fmla="*/ 5391 w 5391"/>
                <a:gd name="T27" fmla="*/ 0 h 4964"/>
                <a:gd name="T28" fmla="*/ 5391 w 5391"/>
                <a:gd name="T29" fmla="*/ 3473 h 4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91" h="4964">
                  <a:moveTo>
                    <a:pt x="5391" y="3473"/>
                  </a:moveTo>
                  <a:cubicBezTo>
                    <a:pt x="5318" y="3333"/>
                    <a:pt x="5243" y="3195"/>
                    <a:pt x="5163" y="3060"/>
                  </a:cubicBezTo>
                  <a:cubicBezTo>
                    <a:pt x="4877" y="2576"/>
                    <a:pt x="4511" y="2120"/>
                    <a:pt x="4019" y="1886"/>
                  </a:cubicBezTo>
                  <a:cubicBezTo>
                    <a:pt x="3809" y="1786"/>
                    <a:pt x="3702" y="1653"/>
                    <a:pt x="3523" y="1809"/>
                  </a:cubicBezTo>
                  <a:cubicBezTo>
                    <a:pt x="3297" y="2006"/>
                    <a:pt x="3928" y="3312"/>
                    <a:pt x="4084" y="3619"/>
                  </a:cubicBezTo>
                  <a:cubicBezTo>
                    <a:pt x="4669" y="4764"/>
                    <a:pt x="3114" y="4964"/>
                    <a:pt x="2618" y="3826"/>
                  </a:cubicBezTo>
                  <a:cubicBezTo>
                    <a:pt x="2219" y="2909"/>
                    <a:pt x="2349" y="2063"/>
                    <a:pt x="1823" y="1406"/>
                  </a:cubicBezTo>
                  <a:cubicBezTo>
                    <a:pt x="1746" y="1310"/>
                    <a:pt x="1646" y="1216"/>
                    <a:pt x="1527" y="1217"/>
                  </a:cubicBezTo>
                  <a:cubicBezTo>
                    <a:pt x="1361" y="1219"/>
                    <a:pt x="1244" y="1408"/>
                    <a:pt x="1241" y="1583"/>
                  </a:cubicBezTo>
                  <a:cubicBezTo>
                    <a:pt x="1239" y="1758"/>
                    <a:pt x="1314" y="1972"/>
                    <a:pt x="1379" y="2133"/>
                  </a:cubicBezTo>
                  <a:cubicBezTo>
                    <a:pt x="1443" y="2294"/>
                    <a:pt x="1495" y="2475"/>
                    <a:pt x="1441" y="2641"/>
                  </a:cubicBezTo>
                  <a:cubicBezTo>
                    <a:pt x="1338" y="2953"/>
                    <a:pt x="907" y="2988"/>
                    <a:pt x="655" y="2794"/>
                  </a:cubicBezTo>
                  <a:cubicBezTo>
                    <a:pt x="0" y="2291"/>
                    <a:pt x="826" y="969"/>
                    <a:pt x="76" y="0"/>
                  </a:cubicBezTo>
                  <a:lnTo>
                    <a:pt x="5391" y="0"/>
                  </a:lnTo>
                  <a:lnTo>
                    <a:pt x="5391" y="3473"/>
                  </a:ln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pic>
        <p:nvPicPr>
          <p:cNvPr id="15" name="Kuva 14">
            <a:extLst>
              <a:ext uri="{FF2B5EF4-FFF2-40B4-BE49-F238E27FC236}">
                <a16:creationId xmlns:a16="http://schemas.microsoft.com/office/drawing/2014/main" id="{60C228F0-E29C-4AE8-BAF2-A1043DF81FAE}"/>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9620" y="6124534"/>
            <a:ext cx="1463455" cy="456168"/>
          </a:xfrm>
          <a:prstGeom prst="rect">
            <a:avLst/>
          </a:prstGeom>
        </p:spPr>
      </p:pic>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F074A7AA-81BF-4F51-8FD2-46FB4DAC8B1E}"/>
              </a:ext>
            </a:extLst>
          </p:cNvPr>
          <p:cNvSpPr>
            <a:spLocks noGrp="1"/>
          </p:cNvSpPr>
          <p:nvPr>
            <p:ph sz="half" idx="1"/>
          </p:nvPr>
        </p:nvSpPr>
        <p:spPr>
          <a:xfrm>
            <a:off x="890824" y="2307600"/>
            <a:ext cx="4990430" cy="3715200"/>
          </a:xfrm>
        </p:spPr>
        <p:txBody>
          <a:bodyPr/>
          <a:lstStyle>
            <a:lvl1pPr>
              <a:defRPr sz="1800"/>
            </a:lvl1pPr>
            <a:lvl2pPr>
              <a:defRPr sz="1600"/>
            </a:lvl2pPr>
            <a:lvl3pPr>
              <a:defRPr sz="1400"/>
            </a:lvl3pPr>
            <a:lvl4pPr>
              <a:defRPr sz="1400"/>
            </a:lvl4pPr>
            <a:lvl5pPr>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FC64C772-F5CD-4853-9E41-336ED63A86B1}"/>
              </a:ext>
            </a:extLst>
          </p:cNvPr>
          <p:cNvSpPr>
            <a:spLocks noGrp="1"/>
          </p:cNvSpPr>
          <p:nvPr>
            <p:ph sz="half" idx="2"/>
          </p:nvPr>
        </p:nvSpPr>
        <p:spPr>
          <a:xfrm>
            <a:off x="6310745" y="2307600"/>
            <a:ext cx="4990431" cy="3715200"/>
          </a:xfrm>
        </p:spPr>
        <p:txBody>
          <a:bodyPr/>
          <a:lstStyle>
            <a:lvl1pPr>
              <a:defRPr sz="1800"/>
            </a:lvl1pPr>
            <a:lvl2pPr>
              <a:defRPr sz="1600"/>
            </a:lvl2pPr>
            <a:lvl3pPr>
              <a:defRPr sz="1400"/>
            </a:lvl3pPr>
            <a:lvl4pPr>
              <a:defRPr sz="1400"/>
            </a:lvl4pPr>
            <a:lvl5pPr>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03476077-0264-5540-B8ED-1315E2090C2C}" type="datetime1">
              <a:rPr lang="fi-FI" smtClean="0"/>
              <a:t>24.2.2025</a:t>
            </a:fld>
            <a:endParaRPr lang="fi-FI"/>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a:p>
        </p:txBody>
      </p:sp>
    </p:spTree>
    <p:extLst>
      <p:ext uri="{BB962C8B-B14F-4D97-AF65-F5344CB8AC3E}">
        <p14:creationId xmlns:p14="http://schemas.microsoft.com/office/powerpoint/2010/main" val="1962635004"/>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tsikkodia kuvalla 2">
    <p:bg>
      <p:bgPr>
        <a:solidFill>
          <a:srgbClr val="2C5234"/>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5612075" cy="2979507"/>
          </a:xfrm>
        </p:spPr>
        <p:txBody>
          <a:bodyPr anchor="t" anchorCtr="0"/>
          <a:lstStyle>
            <a:lvl1pPr algn="l">
              <a:lnSpc>
                <a:spcPct val="95000"/>
              </a:lnSpc>
              <a:defRPr sz="6500">
                <a:solidFill>
                  <a:srgbClr val="E0C09F"/>
                </a:solidFill>
              </a:defRPr>
            </a:lvl1pPr>
          </a:lstStyle>
          <a:p>
            <a:r>
              <a:rPr lang="fi-FI"/>
              <a:t>Muokkaa perustyyl. napsautt.</a:t>
            </a:r>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5612075" cy="1249419"/>
          </a:xfrm>
        </p:spPr>
        <p:txBody>
          <a:bodyPr/>
          <a:lstStyle>
            <a:lvl1pPr marL="0" indent="0" algn="l">
              <a:spcBef>
                <a:spcPts val="300"/>
              </a:spcBef>
              <a:buNone/>
              <a:defRPr sz="1800">
                <a:solidFill>
                  <a:srgbClr val="E0C09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rgbClr val="E0C09F"/>
                </a:solidFill>
              </a:defRPr>
            </a:lvl1pPr>
          </a:lstStyle>
          <a:p>
            <a:pPr algn="r"/>
            <a:r>
              <a:rPr lang="fi-FI"/>
              <a:t>Esityksen nimi</a:t>
            </a:r>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rgbClr val="E0C09F"/>
                </a:solidFill>
              </a:defRPr>
            </a:lvl1pPr>
          </a:lstStyle>
          <a:p>
            <a:fld id="{F8901E5F-E743-4563-BE5B-8B4115EC5E81}" type="datetime1">
              <a:rPr lang="fi-FI" smtClean="0"/>
              <a:t>24.2.2025</a:t>
            </a:fld>
            <a:endParaRPr lang="fi-FI"/>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rgbClr val="E0C09F"/>
                </a:solidFill>
              </a:defRPr>
            </a:lvl1pPr>
          </a:lstStyle>
          <a:p>
            <a:fld id="{91E53C16-2649-4D48-AFD3-9E32AB86C978}" type="slidenum">
              <a:rPr lang="fi-FI" smtClean="0"/>
              <a:pPr/>
              <a:t>‹#›</a:t>
            </a:fld>
            <a:endParaRPr lang="fi-FI"/>
          </a:p>
        </p:txBody>
      </p:sp>
      <p:pic>
        <p:nvPicPr>
          <p:cNvPr id="12" name="Kuva 11">
            <a:extLst>
              <a:ext uri="{FF2B5EF4-FFF2-40B4-BE49-F238E27FC236}">
                <a16:creationId xmlns:a16="http://schemas.microsoft.com/office/drawing/2014/main" id="{D82CA6AF-83B9-4D09-83AD-4B553595710B}"/>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
        <p:nvSpPr>
          <p:cNvPr id="10" name="Kuvan paikkamerkki 9" descr="Kuvapaikka">
            <a:extLst>
              <a:ext uri="{FF2B5EF4-FFF2-40B4-BE49-F238E27FC236}">
                <a16:creationId xmlns:a16="http://schemas.microsoft.com/office/drawing/2014/main" id="{13BE85BD-6FD0-4FF9-8F9D-CD2DCF1705BC}"/>
              </a:ext>
            </a:extLst>
          </p:cNvPr>
          <p:cNvSpPr>
            <a:spLocks noGrp="1"/>
          </p:cNvSpPr>
          <p:nvPr>
            <p:ph type="pic" sz="quarter" idx="13"/>
          </p:nvPr>
        </p:nvSpPr>
        <p:spPr>
          <a:xfrm>
            <a:off x="6914023" y="0"/>
            <a:ext cx="5277977" cy="6173580"/>
          </a:xfrm>
          <a:custGeom>
            <a:avLst/>
            <a:gdLst>
              <a:gd name="connsiteX0" fmla="*/ 0 w 5276850"/>
              <a:gd name="connsiteY0" fmla="*/ 0 h 6159500"/>
              <a:gd name="connsiteX1" fmla="*/ 5276850 w 5276850"/>
              <a:gd name="connsiteY1" fmla="*/ 0 h 6159500"/>
              <a:gd name="connsiteX2" fmla="*/ 5276850 w 5276850"/>
              <a:gd name="connsiteY2" fmla="*/ 6159500 h 6159500"/>
              <a:gd name="connsiteX3" fmla="*/ 0 w 5276850"/>
              <a:gd name="connsiteY3" fmla="*/ 6159500 h 6159500"/>
              <a:gd name="connsiteX4" fmla="*/ 0 w 5276850"/>
              <a:gd name="connsiteY4" fmla="*/ 0 h 6159500"/>
              <a:gd name="connsiteX0" fmla="*/ 0 w 5276850"/>
              <a:gd name="connsiteY0" fmla="*/ 0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0 w 5276850"/>
              <a:gd name="connsiteY5" fmla="*/ 0 h 6159500"/>
              <a:gd name="connsiteX0" fmla="*/ 9237 w 5276850"/>
              <a:gd name="connsiteY0" fmla="*/ 2096655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9237 w 5276850"/>
              <a:gd name="connsiteY5" fmla="*/ 2096655 h 615950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6159500 h 6159500"/>
              <a:gd name="connsiteX4" fmla="*/ 403973 w 5680823"/>
              <a:gd name="connsiteY4" fmla="*/ 6159500 h 6159500"/>
              <a:gd name="connsiteX5" fmla="*/ 413210 w 5680823"/>
              <a:gd name="connsiteY5" fmla="*/ 2096655 h 6159500"/>
              <a:gd name="connsiteX0" fmla="*/ 392459 w 5660072"/>
              <a:gd name="connsiteY0" fmla="*/ 2096655 h 6159500"/>
              <a:gd name="connsiteX1" fmla="*/ 810980 w 5660072"/>
              <a:gd name="connsiteY1" fmla="*/ 0 h 6159500"/>
              <a:gd name="connsiteX2" fmla="*/ 5660072 w 5660072"/>
              <a:gd name="connsiteY2" fmla="*/ 0 h 6159500"/>
              <a:gd name="connsiteX3" fmla="*/ 5660072 w 5660072"/>
              <a:gd name="connsiteY3" fmla="*/ 6159500 h 6159500"/>
              <a:gd name="connsiteX4" fmla="*/ 383222 w 5660072"/>
              <a:gd name="connsiteY4" fmla="*/ 6159500 h 6159500"/>
              <a:gd name="connsiteX5" fmla="*/ 392459 w 5660072"/>
              <a:gd name="connsiteY5" fmla="*/ 2096655 h 615950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6159500 h 6804980"/>
              <a:gd name="connsiteX4" fmla="*/ 403973 w 5680823"/>
              <a:gd name="connsiteY4" fmla="*/ 6159500 h 6804980"/>
              <a:gd name="connsiteX5" fmla="*/ 413210 w 5680823"/>
              <a:gd name="connsiteY5" fmla="*/ 2096655 h 680498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5865091 h 6804980"/>
              <a:gd name="connsiteX4" fmla="*/ 5680823 w 5680823"/>
              <a:gd name="connsiteY4" fmla="*/ 6159500 h 6804980"/>
              <a:gd name="connsiteX5" fmla="*/ 403973 w 5680823"/>
              <a:gd name="connsiteY5" fmla="*/ 6159500 h 6804980"/>
              <a:gd name="connsiteX6" fmla="*/ 413210 w 5680823"/>
              <a:gd name="connsiteY6" fmla="*/ 2096655 h 680498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5865091 h 6159500"/>
              <a:gd name="connsiteX4" fmla="*/ 403973 w 5680823"/>
              <a:gd name="connsiteY4" fmla="*/ 6159500 h 6159500"/>
              <a:gd name="connsiteX5" fmla="*/ 413210 w 5680823"/>
              <a:gd name="connsiteY5" fmla="*/ 2096655 h 6159500"/>
              <a:gd name="connsiteX0" fmla="*/ 413210 w 5680823"/>
              <a:gd name="connsiteY0" fmla="*/ 2096655 h 6634858"/>
              <a:gd name="connsiteX1" fmla="*/ 831731 w 5680823"/>
              <a:gd name="connsiteY1" fmla="*/ 0 h 6634858"/>
              <a:gd name="connsiteX2" fmla="*/ 5680823 w 5680823"/>
              <a:gd name="connsiteY2" fmla="*/ 0 h 6634858"/>
              <a:gd name="connsiteX3" fmla="*/ 5680823 w 5680823"/>
              <a:gd name="connsiteY3" fmla="*/ 5865091 h 6634858"/>
              <a:gd name="connsiteX4" fmla="*/ 403973 w 5680823"/>
              <a:gd name="connsiteY4" fmla="*/ 6159500 h 6634858"/>
              <a:gd name="connsiteX5" fmla="*/ 413210 w 5680823"/>
              <a:gd name="connsiteY5" fmla="*/ 2096655 h 6634858"/>
              <a:gd name="connsiteX0" fmla="*/ 197705 w 5465318"/>
              <a:gd name="connsiteY0" fmla="*/ 2096655 h 6332583"/>
              <a:gd name="connsiteX1" fmla="*/ 616226 w 5465318"/>
              <a:gd name="connsiteY1" fmla="*/ 0 h 6332583"/>
              <a:gd name="connsiteX2" fmla="*/ 5465318 w 5465318"/>
              <a:gd name="connsiteY2" fmla="*/ 0 h 6332583"/>
              <a:gd name="connsiteX3" fmla="*/ 5465318 w 5465318"/>
              <a:gd name="connsiteY3" fmla="*/ 5865091 h 6332583"/>
              <a:gd name="connsiteX4" fmla="*/ 1823305 w 5465318"/>
              <a:gd name="connsiteY4" fmla="*/ 5369791 h 6332583"/>
              <a:gd name="connsiteX5" fmla="*/ 197705 w 5465318"/>
              <a:gd name="connsiteY5" fmla="*/ 2096655 h 6332583"/>
              <a:gd name="connsiteX0" fmla="*/ 136527 w 5404140"/>
              <a:gd name="connsiteY0" fmla="*/ 2096655 h 6332583"/>
              <a:gd name="connsiteX1" fmla="*/ 555048 w 5404140"/>
              <a:gd name="connsiteY1" fmla="*/ 0 h 6332583"/>
              <a:gd name="connsiteX2" fmla="*/ 5404140 w 5404140"/>
              <a:gd name="connsiteY2" fmla="*/ 0 h 6332583"/>
              <a:gd name="connsiteX3" fmla="*/ 5404140 w 5404140"/>
              <a:gd name="connsiteY3" fmla="*/ 5865091 h 6332583"/>
              <a:gd name="connsiteX4" fmla="*/ 1762127 w 5404140"/>
              <a:gd name="connsiteY4" fmla="*/ 5369791 h 6332583"/>
              <a:gd name="connsiteX5" fmla="*/ 136527 w 5404140"/>
              <a:gd name="connsiteY5" fmla="*/ 2096655 h 6332583"/>
              <a:gd name="connsiteX0" fmla="*/ 11309 w 5278922"/>
              <a:gd name="connsiteY0" fmla="*/ 2096655 h 6332583"/>
              <a:gd name="connsiteX1" fmla="*/ 429830 w 5278922"/>
              <a:gd name="connsiteY1" fmla="*/ 0 h 6332583"/>
              <a:gd name="connsiteX2" fmla="*/ 5278922 w 5278922"/>
              <a:gd name="connsiteY2" fmla="*/ 0 h 6332583"/>
              <a:gd name="connsiteX3" fmla="*/ 5278922 w 5278922"/>
              <a:gd name="connsiteY3" fmla="*/ 5865091 h 6332583"/>
              <a:gd name="connsiteX4" fmla="*/ 1636909 w 5278922"/>
              <a:gd name="connsiteY4" fmla="*/ 5369791 h 6332583"/>
              <a:gd name="connsiteX5" fmla="*/ 11309 w 5278922"/>
              <a:gd name="connsiteY5" fmla="*/ 2096655 h 6332583"/>
              <a:gd name="connsiteX0" fmla="*/ 11309 w 5278922"/>
              <a:gd name="connsiteY0" fmla="*/ 2096655 h 6166362"/>
              <a:gd name="connsiteX1" fmla="*/ 429830 w 5278922"/>
              <a:gd name="connsiteY1" fmla="*/ 0 h 6166362"/>
              <a:gd name="connsiteX2" fmla="*/ 5278922 w 5278922"/>
              <a:gd name="connsiteY2" fmla="*/ 0 h 6166362"/>
              <a:gd name="connsiteX3" fmla="*/ 5278922 w 5278922"/>
              <a:gd name="connsiteY3" fmla="*/ 5865091 h 6166362"/>
              <a:gd name="connsiteX4" fmla="*/ 1636909 w 5278922"/>
              <a:gd name="connsiteY4" fmla="*/ 5369791 h 6166362"/>
              <a:gd name="connsiteX5" fmla="*/ 11309 w 5278922"/>
              <a:gd name="connsiteY5" fmla="*/ 2096655 h 6166362"/>
              <a:gd name="connsiteX0" fmla="*/ 1133 w 5268746"/>
              <a:gd name="connsiteY0" fmla="*/ 2096655 h 6106140"/>
              <a:gd name="connsiteX1" fmla="*/ 419654 w 5268746"/>
              <a:gd name="connsiteY1" fmla="*/ 0 h 6106140"/>
              <a:gd name="connsiteX2" fmla="*/ 5268746 w 5268746"/>
              <a:gd name="connsiteY2" fmla="*/ 0 h 6106140"/>
              <a:gd name="connsiteX3" fmla="*/ 5268746 w 5268746"/>
              <a:gd name="connsiteY3" fmla="*/ 5865091 h 6106140"/>
              <a:gd name="connsiteX4" fmla="*/ 1626733 w 5268746"/>
              <a:gd name="connsiteY4" fmla="*/ 5369791 h 6106140"/>
              <a:gd name="connsiteX5" fmla="*/ 475072 w 5268746"/>
              <a:gd name="connsiteY5" fmla="*/ 4054765 h 6106140"/>
              <a:gd name="connsiteX6" fmla="*/ 1133 w 5268746"/>
              <a:gd name="connsiteY6" fmla="*/ 2096655 h 6106140"/>
              <a:gd name="connsiteX0" fmla="*/ 1133 w 5268746"/>
              <a:gd name="connsiteY0" fmla="*/ 2096655 h 6149437"/>
              <a:gd name="connsiteX1" fmla="*/ 419654 w 5268746"/>
              <a:gd name="connsiteY1" fmla="*/ 0 h 6149437"/>
              <a:gd name="connsiteX2" fmla="*/ 5268746 w 5268746"/>
              <a:gd name="connsiteY2" fmla="*/ 0 h 6149437"/>
              <a:gd name="connsiteX3" fmla="*/ 5268746 w 5268746"/>
              <a:gd name="connsiteY3" fmla="*/ 5865091 h 6149437"/>
              <a:gd name="connsiteX4" fmla="*/ 1936152 w 5268746"/>
              <a:gd name="connsiteY4" fmla="*/ 5582228 h 6149437"/>
              <a:gd name="connsiteX5" fmla="*/ 475072 w 5268746"/>
              <a:gd name="connsiteY5" fmla="*/ 4054765 h 6149437"/>
              <a:gd name="connsiteX6" fmla="*/ 1133 w 5268746"/>
              <a:gd name="connsiteY6" fmla="*/ 2096655 h 6149437"/>
              <a:gd name="connsiteX0" fmla="*/ 1133 w 5268746"/>
              <a:gd name="connsiteY0" fmla="*/ 2096655 h 6173580"/>
              <a:gd name="connsiteX1" fmla="*/ 419654 w 5268746"/>
              <a:gd name="connsiteY1" fmla="*/ 0 h 6173580"/>
              <a:gd name="connsiteX2" fmla="*/ 5268746 w 5268746"/>
              <a:gd name="connsiteY2" fmla="*/ 0 h 6173580"/>
              <a:gd name="connsiteX3" fmla="*/ 5268746 w 5268746"/>
              <a:gd name="connsiteY3" fmla="*/ 5865091 h 6173580"/>
              <a:gd name="connsiteX4" fmla="*/ 1936152 w 5268746"/>
              <a:gd name="connsiteY4" fmla="*/ 5582228 h 6173580"/>
              <a:gd name="connsiteX5" fmla="*/ 475072 w 5268746"/>
              <a:gd name="connsiteY5" fmla="*/ 4054765 h 6173580"/>
              <a:gd name="connsiteX6" fmla="*/ 1133 w 5268746"/>
              <a:gd name="connsiteY6" fmla="*/ 2096655 h 6173580"/>
              <a:gd name="connsiteX0" fmla="*/ 993 w 5277843"/>
              <a:gd name="connsiteY0" fmla="*/ 1948873 h 6173580"/>
              <a:gd name="connsiteX1" fmla="*/ 428751 w 5277843"/>
              <a:gd name="connsiteY1" fmla="*/ 0 h 6173580"/>
              <a:gd name="connsiteX2" fmla="*/ 5277843 w 5277843"/>
              <a:gd name="connsiteY2" fmla="*/ 0 h 6173580"/>
              <a:gd name="connsiteX3" fmla="*/ 5277843 w 5277843"/>
              <a:gd name="connsiteY3" fmla="*/ 5865091 h 6173580"/>
              <a:gd name="connsiteX4" fmla="*/ 1945249 w 5277843"/>
              <a:gd name="connsiteY4" fmla="*/ 5582228 h 6173580"/>
              <a:gd name="connsiteX5" fmla="*/ 484169 w 5277843"/>
              <a:gd name="connsiteY5" fmla="*/ 4054765 h 6173580"/>
              <a:gd name="connsiteX6" fmla="*/ 993 w 5277843"/>
              <a:gd name="connsiteY6" fmla="*/ 1948873 h 6173580"/>
              <a:gd name="connsiteX0" fmla="*/ 837 w 5277687"/>
              <a:gd name="connsiteY0" fmla="*/ 1948873 h 6173580"/>
              <a:gd name="connsiteX1" fmla="*/ 428595 w 5277687"/>
              <a:gd name="connsiteY1" fmla="*/ 0 h 6173580"/>
              <a:gd name="connsiteX2" fmla="*/ 5277687 w 5277687"/>
              <a:gd name="connsiteY2" fmla="*/ 0 h 6173580"/>
              <a:gd name="connsiteX3" fmla="*/ 5277687 w 5277687"/>
              <a:gd name="connsiteY3" fmla="*/ 5865091 h 6173580"/>
              <a:gd name="connsiteX4" fmla="*/ 1945093 w 5277687"/>
              <a:gd name="connsiteY4" fmla="*/ 5582228 h 6173580"/>
              <a:gd name="connsiteX5" fmla="*/ 484013 w 5277687"/>
              <a:gd name="connsiteY5" fmla="*/ 4054765 h 6173580"/>
              <a:gd name="connsiteX6" fmla="*/ 837 w 5277687"/>
              <a:gd name="connsiteY6" fmla="*/ 1948873 h 6173580"/>
              <a:gd name="connsiteX0" fmla="*/ 1127 w 5277977"/>
              <a:gd name="connsiteY0" fmla="*/ 1948873 h 6173580"/>
              <a:gd name="connsiteX1" fmla="*/ 428885 w 5277977"/>
              <a:gd name="connsiteY1" fmla="*/ 0 h 6173580"/>
              <a:gd name="connsiteX2" fmla="*/ 5277977 w 5277977"/>
              <a:gd name="connsiteY2" fmla="*/ 0 h 6173580"/>
              <a:gd name="connsiteX3" fmla="*/ 5277977 w 5277977"/>
              <a:gd name="connsiteY3" fmla="*/ 5865091 h 6173580"/>
              <a:gd name="connsiteX4" fmla="*/ 1945383 w 5277977"/>
              <a:gd name="connsiteY4" fmla="*/ 5582228 h 6173580"/>
              <a:gd name="connsiteX5" fmla="*/ 484303 w 5277977"/>
              <a:gd name="connsiteY5" fmla="*/ 4054765 h 6173580"/>
              <a:gd name="connsiteX6" fmla="*/ 1127 w 5277977"/>
              <a:gd name="connsiteY6" fmla="*/ 1948873 h 617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7977" h="6173580">
                <a:moveTo>
                  <a:pt x="1127" y="1948873"/>
                </a:moveTo>
                <a:cubicBezTo>
                  <a:pt x="-8109" y="1273079"/>
                  <a:pt x="31241" y="543405"/>
                  <a:pt x="428885" y="0"/>
                </a:cubicBezTo>
                <a:lnTo>
                  <a:pt x="5277977" y="0"/>
                </a:lnTo>
                <a:lnTo>
                  <a:pt x="5277977" y="5865091"/>
                </a:lnTo>
                <a:cubicBezTo>
                  <a:pt x="3779666" y="6517601"/>
                  <a:pt x="2628875" y="5994785"/>
                  <a:pt x="1945383" y="5582228"/>
                </a:cubicBezTo>
                <a:cubicBezTo>
                  <a:pt x="1261891" y="5169671"/>
                  <a:pt x="755236" y="4600288"/>
                  <a:pt x="484303" y="4054765"/>
                </a:cubicBezTo>
                <a:cubicBezTo>
                  <a:pt x="213370" y="3509242"/>
                  <a:pt x="10363" y="2624667"/>
                  <a:pt x="1127" y="1948873"/>
                </a:cubicBezTo>
                <a:close/>
              </a:path>
            </a:pathLst>
          </a:custGeom>
          <a:solidFill>
            <a:schemeClr val="bg1">
              <a:lumMod val="95000"/>
            </a:schemeClr>
          </a:solidFill>
        </p:spPr>
        <p:txBody>
          <a:bodyPr anchor="ctr" anchorCtr="0"/>
          <a:lstStyle>
            <a:lvl1pPr marL="0" indent="0" algn="ctr">
              <a:buFontTx/>
              <a:buNone/>
              <a:defRPr b="1" i="1">
                <a:solidFill>
                  <a:schemeClr val="tx1"/>
                </a:solidFill>
              </a:defRPr>
            </a:lvl1pPr>
          </a:lstStyle>
          <a:p>
            <a:r>
              <a:rPr lang="fi-FI"/>
              <a:t>Lisää kuva napsauttamalla kuvaketta</a:t>
            </a:r>
          </a:p>
        </p:txBody>
      </p:sp>
    </p:spTree>
    <p:extLst>
      <p:ext uri="{BB962C8B-B14F-4D97-AF65-F5344CB8AC3E}">
        <p14:creationId xmlns:p14="http://schemas.microsoft.com/office/powerpoint/2010/main" val="325879800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Vertailu">
    <p:bg>
      <p:bgPr>
        <a:solidFill>
          <a:srgbClr val="F6F3E5"/>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B72A65B4-B4AA-4C75-9E45-4ED7D6550170}"/>
              </a:ext>
            </a:extLst>
          </p:cNvPr>
          <p:cNvGrpSpPr/>
          <p:nvPr userDrawn="1"/>
        </p:nvGrpSpPr>
        <p:grpSpPr>
          <a:xfrm>
            <a:off x="0" y="0"/>
            <a:ext cx="12193200" cy="6858000"/>
            <a:chOff x="28576" y="14288"/>
            <a:chExt cx="12134850" cy="6829425"/>
          </a:xfrm>
        </p:grpSpPr>
        <p:sp>
          <p:nvSpPr>
            <p:cNvPr id="15" name="Freeform 5">
              <a:extLst>
                <a:ext uri="{FF2B5EF4-FFF2-40B4-BE49-F238E27FC236}">
                  <a16:creationId xmlns:a16="http://schemas.microsoft.com/office/drawing/2014/main" id="{2D11D198-4616-4BC9-B310-4A051B115A57}"/>
                </a:ext>
                <a:ext uri="{C183D7F6-B498-43B3-948B-1728B52AA6E4}">
                  <adec:decorative xmlns:adec="http://schemas.microsoft.com/office/drawing/2017/decorative" val="1"/>
                </a:ext>
              </a:extLst>
            </p:cNvPr>
            <p:cNvSpPr>
              <a:spLocks/>
            </p:cNvSpPr>
            <p:nvPr userDrawn="1"/>
          </p:nvSpPr>
          <p:spPr bwMode="auto">
            <a:xfrm>
              <a:off x="11141076" y="4883150"/>
              <a:ext cx="1022350" cy="1960563"/>
            </a:xfrm>
            <a:custGeom>
              <a:avLst/>
              <a:gdLst>
                <a:gd name="T0" fmla="*/ 2857 w 2857"/>
                <a:gd name="T1" fmla="*/ 0 h 5471"/>
                <a:gd name="T2" fmla="*/ 1550 w 2857"/>
                <a:gd name="T3" fmla="*/ 1067 h 5471"/>
                <a:gd name="T4" fmla="*/ 145 w 2857"/>
                <a:gd name="T5" fmla="*/ 3960 h 5471"/>
                <a:gd name="T6" fmla="*/ 33 w 2857"/>
                <a:gd name="T7" fmla="*/ 5471 h 5471"/>
                <a:gd name="T8" fmla="*/ 2857 w 2857"/>
                <a:gd name="T9" fmla="*/ 5471 h 5471"/>
                <a:gd name="T10" fmla="*/ 2857 w 2857"/>
                <a:gd name="T11" fmla="*/ 0 h 5471"/>
              </a:gdLst>
              <a:ahLst/>
              <a:cxnLst>
                <a:cxn ang="0">
                  <a:pos x="T0" y="T1"/>
                </a:cxn>
                <a:cxn ang="0">
                  <a:pos x="T2" y="T3"/>
                </a:cxn>
                <a:cxn ang="0">
                  <a:pos x="T4" y="T5"/>
                </a:cxn>
                <a:cxn ang="0">
                  <a:pos x="T6" y="T7"/>
                </a:cxn>
                <a:cxn ang="0">
                  <a:pos x="T8" y="T9"/>
                </a:cxn>
                <a:cxn ang="0">
                  <a:pos x="T10" y="T11"/>
                </a:cxn>
              </a:cxnLst>
              <a:rect l="0" t="0" r="r" b="b"/>
              <a:pathLst>
                <a:path w="2857" h="5471">
                  <a:moveTo>
                    <a:pt x="2857" y="0"/>
                  </a:moveTo>
                  <a:cubicBezTo>
                    <a:pt x="2381" y="266"/>
                    <a:pt x="1932" y="636"/>
                    <a:pt x="1550" y="1067"/>
                  </a:cubicBezTo>
                  <a:cubicBezTo>
                    <a:pt x="808" y="1904"/>
                    <a:pt x="345" y="2950"/>
                    <a:pt x="145" y="3960"/>
                  </a:cubicBezTo>
                  <a:cubicBezTo>
                    <a:pt x="44" y="4466"/>
                    <a:pt x="0" y="4984"/>
                    <a:pt x="33" y="5471"/>
                  </a:cubicBezTo>
                  <a:lnTo>
                    <a:pt x="2857" y="5471"/>
                  </a:lnTo>
                  <a:lnTo>
                    <a:pt x="2857" y="0"/>
                  </a:lnTo>
                  <a:close/>
                </a:path>
              </a:pathLst>
            </a:custGeom>
            <a:solidFill>
              <a:srgbClr val="FFB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6">
              <a:extLst>
                <a:ext uri="{FF2B5EF4-FFF2-40B4-BE49-F238E27FC236}">
                  <a16:creationId xmlns:a16="http://schemas.microsoft.com/office/drawing/2014/main" id="{F81FACE6-DEE1-4D53-B4F4-69C19C258FC5}"/>
                </a:ext>
                <a:ext uri="{C183D7F6-B498-43B3-948B-1728B52AA6E4}">
                  <adec:decorative xmlns:adec="http://schemas.microsoft.com/office/drawing/2017/decorative" val="1"/>
                </a:ext>
              </a:extLst>
            </p:cNvPr>
            <p:cNvSpPr>
              <a:spLocks/>
            </p:cNvSpPr>
            <p:nvPr userDrawn="1"/>
          </p:nvSpPr>
          <p:spPr bwMode="auto">
            <a:xfrm>
              <a:off x="28576" y="4464050"/>
              <a:ext cx="2552700" cy="2379663"/>
            </a:xfrm>
            <a:custGeom>
              <a:avLst/>
              <a:gdLst>
                <a:gd name="T0" fmla="*/ 6288 w 7125"/>
                <a:gd name="T1" fmla="*/ 6640 h 6640"/>
                <a:gd name="T2" fmla="*/ 7059 w 7125"/>
                <a:gd name="T3" fmla="*/ 4317 h 6640"/>
                <a:gd name="T4" fmla="*/ 7116 w 7125"/>
                <a:gd name="T5" fmla="*/ 3082 h 6640"/>
                <a:gd name="T6" fmla="*/ 6381 w 7125"/>
                <a:gd name="T7" fmla="*/ 850 h 6640"/>
                <a:gd name="T8" fmla="*/ 4510 w 7125"/>
                <a:gd name="T9" fmla="*/ 130 h 6640"/>
                <a:gd name="T10" fmla="*/ 2013 w 7125"/>
                <a:gd name="T11" fmla="*/ 12 h 6640"/>
                <a:gd name="T12" fmla="*/ 0 w 7125"/>
                <a:gd name="T13" fmla="*/ 157 h 6640"/>
                <a:gd name="T14" fmla="*/ 0 w 7125"/>
                <a:gd name="T15" fmla="*/ 6640 h 6640"/>
                <a:gd name="T16" fmla="*/ 6288 w 7125"/>
                <a:gd name="T17" fmla="*/ 6640 h 6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25" h="6640">
                  <a:moveTo>
                    <a:pt x="6288" y="6640"/>
                  </a:moveTo>
                  <a:cubicBezTo>
                    <a:pt x="6730" y="5946"/>
                    <a:pt x="6960" y="5168"/>
                    <a:pt x="7059" y="4317"/>
                  </a:cubicBezTo>
                  <a:cubicBezTo>
                    <a:pt x="7107" y="3907"/>
                    <a:pt x="7125" y="3494"/>
                    <a:pt x="7116" y="3082"/>
                  </a:cubicBezTo>
                  <a:cubicBezTo>
                    <a:pt x="7099" y="2310"/>
                    <a:pt x="6974" y="1452"/>
                    <a:pt x="6381" y="850"/>
                  </a:cubicBezTo>
                  <a:cubicBezTo>
                    <a:pt x="5891" y="352"/>
                    <a:pt x="5178" y="201"/>
                    <a:pt x="4510" y="130"/>
                  </a:cubicBezTo>
                  <a:cubicBezTo>
                    <a:pt x="3681" y="41"/>
                    <a:pt x="2846" y="0"/>
                    <a:pt x="2013" y="12"/>
                  </a:cubicBezTo>
                  <a:cubicBezTo>
                    <a:pt x="1369" y="21"/>
                    <a:pt x="660" y="21"/>
                    <a:pt x="0" y="157"/>
                  </a:cubicBezTo>
                  <a:lnTo>
                    <a:pt x="0" y="6640"/>
                  </a:lnTo>
                  <a:lnTo>
                    <a:pt x="6288" y="6640"/>
                  </a:lnTo>
                  <a:close/>
                </a:path>
              </a:pathLst>
            </a:custGeom>
            <a:solidFill>
              <a:srgbClr val="E0C0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Freeform 7">
              <a:extLst>
                <a:ext uri="{FF2B5EF4-FFF2-40B4-BE49-F238E27FC236}">
                  <a16:creationId xmlns:a16="http://schemas.microsoft.com/office/drawing/2014/main" id="{9F1AF29C-EC35-4003-AB72-32984B1F91AA}"/>
                </a:ext>
                <a:ext uri="{C183D7F6-B498-43B3-948B-1728B52AA6E4}">
                  <adec:decorative xmlns:adec="http://schemas.microsoft.com/office/drawing/2017/decorative" val="1"/>
                </a:ext>
              </a:extLst>
            </p:cNvPr>
            <p:cNvSpPr>
              <a:spLocks/>
            </p:cNvSpPr>
            <p:nvPr userDrawn="1"/>
          </p:nvSpPr>
          <p:spPr bwMode="auto">
            <a:xfrm>
              <a:off x="10233026" y="14288"/>
              <a:ext cx="1930400" cy="1779588"/>
            </a:xfrm>
            <a:custGeom>
              <a:avLst/>
              <a:gdLst>
                <a:gd name="T0" fmla="*/ 5391 w 5391"/>
                <a:gd name="T1" fmla="*/ 3473 h 4964"/>
                <a:gd name="T2" fmla="*/ 5163 w 5391"/>
                <a:gd name="T3" fmla="*/ 3060 h 4964"/>
                <a:gd name="T4" fmla="*/ 4019 w 5391"/>
                <a:gd name="T5" fmla="*/ 1886 h 4964"/>
                <a:gd name="T6" fmla="*/ 3523 w 5391"/>
                <a:gd name="T7" fmla="*/ 1809 h 4964"/>
                <a:gd name="T8" fmla="*/ 4084 w 5391"/>
                <a:gd name="T9" fmla="*/ 3619 h 4964"/>
                <a:gd name="T10" fmla="*/ 2618 w 5391"/>
                <a:gd name="T11" fmla="*/ 3826 h 4964"/>
                <a:gd name="T12" fmla="*/ 1823 w 5391"/>
                <a:gd name="T13" fmla="*/ 1406 h 4964"/>
                <a:gd name="T14" fmla="*/ 1527 w 5391"/>
                <a:gd name="T15" fmla="*/ 1217 h 4964"/>
                <a:gd name="T16" fmla="*/ 1241 w 5391"/>
                <a:gd name="T17" fmla="*/ 1583 h 4964"/>
                <a:gd name="T18" fmla="*/ 1379 w 5391"/>
                <a:gd name="T19" fmla="*/ 2133 h 4964"/>
                <a:gd name="T20" fmla="*/ 1441 w 5391"/>
                <a:gd name="T21" fmla="*/ 2641 h 4964"/>
                <a:gd name="T22" fmla="*/ 655 w 5391"/>
                <a:gd name="T23" fmla="*/ 2794 h 4964"/>
                <a:gd name="T24" fmla="*/ 76 w 5391"/>
                <a:gd name="T25" fmla="*/ 0 h 4964"/>
                <a:gd name="T26" fmla="*/ 5391 w 5391"/>
                <a:gd name="T27" fmla="*/ 0 h 4964"/>
                <a:gd name="T28" fmla="*/ 5391 w 5391"/>
                <a:gd name="T29" fmla="*/ 3473 h 4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91" h="4964">
                  <a:moveTo>
                    <a:pt x="5391" y="3473"/>
                  </a:moveTo>
                  <a:cubicBezTo>
                    <a:pt x="5318" y="3333"/>
                    <a:pt x="5243" y="3195"/>
                    <a:pt x="5163" y="3060"/>
                  </a:cubicBezTo>
                  <a:cubicBezTo>
                    <a:pt x="4877" y="2576"/>
                    <a:pt x="4511" y="2120"/>
                    <a:pt x="4019" y="1886"/>
                  </a:cubicBezTo>
                  <a:cubicBezTo>
                    <a:pt x="3809" y="1786"/>
                    <a:pt x="3702" y="1653"/>
                    <a:pt x="3523" y="1809"/>
                  </a:cubicBezTo>
                  <a:cubicBezTo>
                    <a:pt x="3297" y="2006"/>
                    <a:pt x="3928" y="3312"/>
                    <a:pt x="4084" y="3619"/>
                  </a:cubicBezTo>
                  <a:cubicBezTo>
                    <a:pt x="4669" y="4764"/>
                    <a:pt x="3114" y="4964"/>
                    <a:pt x="2618" y="3826"/>
                  </a:cubicBezTo>
                  <a:cubicBezTo>
                    <a:pt x="2219" y="2909"/>
                    <a:pt x="2349" y="2063"/>
                    <a:pt x="1823" y="1406"/>
                  </a:cubicBezTo>
                  <a:cubicBezTo>
                    <a:pt x="1746" y="1310"/>
                    <a:pt x="1646" y="1216"/>
                    <a:pt x="1527" y="1217"/>
                  </a:cubicBezTo>
                  <a:cubicBezTo>
                    <a:pt x="1361" y="1219"/>
                    <a:pt x="1244" y="1408"/>
                    <a:pt x="1241" y="1583"/>
                  </a:cubicBezTo>
                  <a:cubicBezTo>
                    <a:pt x="1239" y="1758"/>
                    <a:pt x="1314" y="1972"/>
                    <a:pt x="1379" y="2133"/>
                  </a:cubicBezTo>
                  <a:cubicBezTo>
                    <a:pt x="1443" y="2294"/>
                    <a:pt x="1495" y="2475"/>
                    <a:pt x="1441" y="2641"/>
                  </a:cubicBezTo>
                  <a:cubicBezTo>
                    <a:pt x="1338" y="2953"/>
                    <a:pt x="907" y="2988"/>
                    <a:pt x="655" y="2794"/>
                  </a:cubicBezTo>
                  <a:cubicBezTo>
                    <a:pt x="0" y="2291"/>
                    <a:pt x="826" y="969"/>
                    <a:pt x="76" y="0"/>
                  </a:cubicBezTo>
                  <a:lnTo>
                    <a:pt x="5391" y="0"/>
                  </a:lnTo>
                  <a:lnTo>
                    <a:pt x="5391" y="3473"/>
                  </a:ln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pic>
        <p:nvPicPr>
          <p:cNvPr id="13" name="Kuva 12">
            <a:extLst>
              <a:ext uri="{FF2B5EF4-FFF2-40B4-BE49-F238E27FC236}">
                <a16:creationId xmlns:a16="http://schemas.microsoft.com/office/drawing/2014/main" id="{896B6C9F-5FC9-4537-9183-7F7C6578D63E}"/>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9620" y="6124534"/>
            <a:ext cx="1463455" cy="456168"/>
          </a:xfrm>
          <a:prstGeom prst="rect">
            <a:avLst/>
          </a:prstGeom>
        </p:spPr>
      </p:pic>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F074A7AA-81BF-4F51-8FD2-46FB4DAC8B1E}"/>
              </a:ext>
            </a:extLst>
          </p:cNvPr>
          <p:cNvSpPr>
            <a:spLocks noGrp="1"/>
          </p:cNvSpPr>
          <p:nvPr>
            <p:ph sz="half" idx="1"/>
          </p:nvPr>
        </p:nvSpPr>
        <p:spPr>
          <a:xfrm>
            <a:off x="891656" y="2664690"/>
            <a:ext cx="4936144" cy="3358109"/>
          </a:xfrm>
        </p:spPr>
        <p:txBody>
          <a:bodyPr/>
          <a:lstStyle>
            <a:lvl1pPr>
              <a:defRPr sz="1800"/>
            </a:lvl1pPr>
            <a:lvl2pPr>
              <a:defRPr sz="1600"/>
            </a:lvl2pPr>
            <a:lvl3pPr>
              <a:defRPr sz="1400"/>
            </a:lvl3pPr>
            <a:lvl4pPr>
              <a:defRPr sz="1400"/>
            </a:lvl4pPr>
            <a:lvl5pPr>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FC64C772-F5CD-4853-9E41-336ED63A86B1}"/>
              </a:ext>
            </a:extLst>
          </p:cNvPr>
          <p:cNvSpPr>
            <a:spLocks noGrp="1"/>
          </p:cNvSpPr>
          <p:nvPr>
            <p:ph sz="half" idx="2"/>
          </p:nvPr>
        </p:nvSpPr>
        <p:spPr>
          <a:xfrm>
            <a:off x="6310745" y="2664690"/>
            <a:ext cx="4990431" cy="3358109"/>
          </a:xfrm>
        </p:spPr>
        <p:txBody>
          <a:bodyPr/>
          <a:lstStyle>
            <a:lvl1pPr>
              <a:defRPr sz="1800"/>
            </a:lvl1pPr>
            <a:lvl2pPr>
              <a:defRPr sz="1600"/>
            </a:lvl2pPr>
            <a:lvl3pPr>
              <a:defRPr sz="1400"/>
            </a:lvl3pPr>
            <a:lvl4pPr>
              <a:defRPr sz="1400"/>
            </a:lvl4pPr>
            <a:lvl5pPr>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8DE91F70-570E-CC44-9748-94678BD15AEC}" type="datetime1">
              <a:rPr lang="fi-FI" smtClean="0"/>
              <a:t>24.2.2025</a:t>
            </a:fld>
            <a:endParaRPr lang="fi-FI"/>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a:p>
        </p:txBody>
      </p:sp>
      <p:sp>
        <p:nvSpPr>
          <p:cNvPr id="11" name="Tekstin paikkamerkki 2">
            <a:extLst>
              <a:ext uri="{FF2B5EF4-FFF2-40B4-BE49-F238E27FC236}">
                <a16:creationId xmlns:a16="http://schemas.microsoft.com/office/drawing/2014/main" id="{EA723B6F-3AEE-4C1F-A07D-CF62876A1C29}"/>
              </a:ext>
            </a:extLst>
          </p:cNvPr>
          <p:cNvSpPr>
            <a:spLocks noGrp="1"/>
          </p:cNvSpPr>
          <p:nvPr>
            <p:ph type="body" idx="13"/>
          </p:nvPr>
        </p:nvSpPr>
        <p:spPr>
          <a:xfrm>
            <a:off x="893244" y="2266038"/>
            <a:ext cx="4936144" cy="329911"/>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2" name="Tekstin paikkamerkki 4">
            <a:extLst>
              <a:ext uri="{FF2B5EF4-FFF2-40B4-BE49-F238E27FC236}">
                <a16:creationId xmlns:a16="http://schemas.microsoft.com/office/drawing/2014/main" id="{8F9339DB-CF67-4862-BE88-3EAB6729B4FA}"/>
              </a:ext>
            </a:extLst>
          </p:cNvPr>
          <p:cNvSpPr>
            <a:spLocks noGrp="1"/>
          </p:cNvSpPr>
          <p:nvPr>
            <p:ph type="body" sz="quarter" idx="3"/>
          </p:nvPr>
        </p:nvSpPr>
        <p:spPr>
          <a:xfrm>
            <a:off x="6309156" y="2266038"/>
            <a:ext cx="4989600" cy="329911"/>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Tree>
    <p:extLst>
      <p:ext uri="{BB962C8B-B14F-4D97-AF65-F5344CB8AC3E}">
        <p14:creationId xmlns:p14="http://schemas.microsoft.com/office/powerpoint/2010/main" val="1879090648"/>
      </p:ext>
    </p:extLst>
  </p:cSld>
  <p:clrMapOvr>
    <a:masterClrMapping/>
  </p:clrMapOvr>
  <p:transition spd="slow">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Taustakuva">
    <p:bg>
      <p:bgPr>
        <a:solidFill>
          <a:schemeClr val="bg1">
            <a:lumMod val="95000"/>
          </a:schemeClr>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1A5A0F9-837A-448A-909C-F9AAF00B10D1}"/>
              </a:ext>
            </a:extLst>
          </p:cNvPr>
          <p:cNvSpPr>
            <a:spLocks noGrp="1"/>
          </p:cNvSpPr>
          <p:nvPr>
            <p:ph type="title"/>
          </p:nvPr>
        </p:nvSpPr>
        <p:spPr>
          <a:xfrm>
            <a:off x="831850" y="1750291"/>
            <a:ext cx="10515600" cy="2812184"/>
          </a:xfrm>
        </p:spPr>
        <p:txBody>
          <a:bodyPr anchor="ctr" anchorCtr="0"/>
          <a:lstStyle>
            <a:lvl1pPr algn="ctr">
              <a:defRPr sz="5000">
                <a:solidFill>
                  <a:schemeClr val="tx2"/>
                </a:solidFill>
              </a:defRPr>
            </a:lvl1pPr>
          </a:lstStyle>
          <a:p>
            <a:r>
              <a:rPr lang="fi-FI"/>
              <a:t>Muokkaa ots. perustyyl. napsautt.</a:t>
            </a:r>
          </a:p>
        </p:txBody>
      </p:sp>
      <p:sp>
        <p:nvSpPr>
          <p:cNvPr id="3" name="Tekstin paikkamerkki 2">
            <a:extLst>
              <a:ext uri="{FF2B5EF4-FFF2-40B4-BE49-F238E27FC236}">
                <a16:creationId xmlns:a16="http://schemas.microsoft.com/office/drawing/2014/main" id="{64B931B4-C6F2-4AB8-BD2E-18356ACDC197}"/>
              </a:ext>
            </a:extLst>
          </p:cNvPr>
          <p:cNvSpPr>
            <a:spLocks noGrp="1"/>
          </p:cNvSpPr>
          <p:nvPr>
            <p:ph type="body" idx="1"/>
          </p:nvPr>
        </p:nvSpPr>
        <p:spPr>
          <a:xfrm>
            <a:off x="831850" y="4964546"/>
            <a:ext cx="10515600" cy="948168"/>
          </a:xfrm>
        </p:spPr>
        <p:txBody>
          <a:bodyPr/>
          <a:lstStyle>
            <a:lvl1pPr marL="0" indent="0" algn="ctr">
              <a:spcBef>
                <a:spcPts val="0"/>
              </a:spcBef>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8" name="Alatunnisteen paikkamerkki 7">
            <a:extLst>
              <a:ext uri="{FF2B5EF4-FFF2-40B4-BE49-F238E27FC236}">
                <a16:creationId xmlns:a16="http://schemas.microsoft.com/office/drawing/2014/main" id="{BBB0F88A-9B96-4E97-B2F3-1EED77CC8C9D}"/>
              </a:ext>
            </a:extLst>
          </p:cNvPr>
          <p:cNvSpPr>
            <a:spLocks noGrp="1"/>
          </p:cNvSpPr>
          <p:nvPr>
            <p:ph type="ftr" sz="quarter" idx="11"/>
          </p:nvPr>
        </p:nvSpPr>
        <p:spPr/>
        <p:txBody>
          <a:bodyPr/>
          <a:lstStyle/>
          <a:p>
            <a:pPr algn="r"/>
            <a:r>
              <a:rPr lang="fi-FI"/>
              <a:t>Esityksen nimi</a:t>
            </a:r>
          </a:p>
        </p:txBody>
      </p:sp>
      <p:sp>
        <p:nvSpPr>
          <p:cNvPr id="7" name="Päivämäärän paikkamerkki 6">
            <a:extLst>
              <a:ext uri="{FF2B5EF4-FFF2-40B4-BE49-F238E27FC236}">
                <a16:creationId xmlns:a16="http://schemas.microsoft.com/office/drawing/2014/main" id="{47A3C97A-AB14-43D2-823C-125B02E585D1}"/>
              </a:ext>
            </a:extLst>
          </p:cNvPr>
          <p:cNvSpPr>
            <a:spLocks noGrp="1"/>
          </p:cNvSpPr>
          <p:nvPr>
            <p:ph type="dt" sz="half" idx="10"/>
          </p:nvPr>
        </p:nvSpPr>
        <p:spPr/>
        <p:txBody>
          <a:bodyPr/>
          <a:lstStyle/>
          <a:p>
            <a:fld id="{30E691E0-FC5A-314B-8855-8080DD389583}" type="datetime1">
              <a:rPr lang="fi-FI" smtClean="0"/>
              <a:t>24.2.2025</a:t>
            </a:fld>
            <a:endParaRPr lang="fi-FI"/>
          </a:p>
        </p:txBody>
      </p:sp>
      <p:sp>
        <p:nvSpPr>
          <p:cNvPr id="9" name="Dian numeron paikkamerkki 8">
            <a:extLst>
              <a:ext uri="{FF2B5EF4-FFF2-40B4-BE49-F238E27FC236}">
                <a16:creationId xmlns:a16="http://schemas.microsoft.com/office/drawing/2014/main" id="{BEF242F4-32C7-4E6A-8CF0-F0A6B3FF9774}"/>
              </a:ext>
            </a:extLst>
          </p:cNvPr>
          <p:cNvSpPr>
            <a:spLocks noGrp="1"/>
          </p:cNvSpPr>
          <p:nvPr>
            <p:ph type="sldNum" sz="quarter" idx="12"/>
          </p:nvPr>
        </p:nvSpPr>
        <p:spPr/>
        <p:txBody>
          <a:bodyPr/>
          <a:lstStyle/>
          <a:p>
            <a:fld id="{91E53C16-2649-4D48-AFD3-9E32AB86C978}" type="slidenum">
              <a:rPr lang="fi-FI" smtClean="0"/>
              <a:pPr/>
              <a:t>‹#›</a:t>
            </a:fld>
            <a:endParaRPr lang="fi-FI"/>
          </a:p>
        </p:txBody>
      </p:sp>
      <p:pic>
        <p:nvPicPr>
          <p:cNvPr id="10" name="Kuva 9">
            <a:extLst>
              <a:ext uri="{FF2B5EF4-FFF2-40B4-BE49-F238E27FC236}">
                <a16:creationId xmlns:a16="http://schemas.microsoft.com/office/drawing/2014/main" id="{5BE41C47-7B07-4C9E-9B74-5E10AE93C909}"/>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3890490411"/>
      </p:ext>
    </p:extLst>
  </p:cSld>
  <p:clrMapOvr>
    <a:masterClrMapping/>
  </p:clrMapOvr>
  <p:transition spd="slow">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Taustakuva 2">
    <p:bg>
      <p:bgPr>
        <a:solidFill>
          <a:schemeClr val="bg1">
            <a:lumMod val="95000"/>
          </a:schemeClr>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1A5A0F9-837A-448A-909C-F9AAF00B10D1}"/>
              </a:ext>
            </a:extLst>
          </p:cNvPr>
          <p:cNvSpPr>
            <a:spLocks noGrp="1"/>
          </p:cNvSpPr>
          <p:nvPr>
            <p:ph type="title"/>
          </p:nvPr>
        </p:nvSpPr>
        <p:spPr>
          <a:xfrm>
            <a:off x="831850" y="1750291"/>
            <a:ext cx="10515600" cy="2812184"/>
          </a:xfrm>
        </p:spPr>
        <p:txBody>
          <a:bodyPr anchor="ctr" anchorCtr="0"/>
          <a:lstStyle>
            <a:lvl1pPr algn="ctr">
              <a:defRPr sz="5000">
                <a:solidFill>
                  <a:schemeClr val="bg1"/>
                </a:solidFill>
              </a:defRPr>
            </a:lvl1pPr>
          </a:lstStyle>
          <a:p>
            <a:r>
              <a:rPr lang="fi-FI"/>
              <a:t>Muokkaa ots. perustyyl. napsautt.</a:t>
            </a:r>
          </a:p>
        </p:txBody>
      </p:sp>
      <p:sp>
        <p:nvSpPr>
          <p:cNvPr id="3" name="Tekstin paikkamerkki 2">
            <a:extLst>
              <a:ext uri="{FF2B5EF4-FFF2-40B4-BE49-F238E27FC236}">
                <a16:creationId xmlns:a16="http://schemas.microsoft.com/office/drawing/2014/main" id="{64B931B4-C6F2-4AB8-BD2E-18356ACDC197}"/>
              </a:ext>
            </a:extLst>
          </p:cNvPr>
          <p:cNvSpPr>
            <a:spLocks noGrp="1"/>
          </p:cNvSpPr>
          <p:nvPr>
            <p:ph type="body" idx="1"/>
          </p:nvPr>
        </p:nvSpPr>
        <p:spPr>
          <a:xfrm>
            <a:off x="831850" y="4964546"/>
            <a:ext cx="10515600" cy="948168"/>
          </a:xfrm>
        </p:spPr>
        <p:txBody>
          <a:bodyPr/>
          <a:lstStyle>
            <a:lvl1pPr marL="0" indent="0" algn="ctr">
              <a:spcBef>
                <a:spcPts val="0"/>
              </a:spcBef>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8" name="Alatunnisteen paikkamerkki 7">
            <a:extLst>
              <a:ext uri="{FF2B5EF4-FFF2-40B4-BE49-F238E27FC236}">
                <a16:creationId xmlns:a16="http://schemas.microsoft.com/office/drawing/2014/main" id="{BBB0F88A-9B96-4E97-B2F3-1EED77CC8C9D}"/>
              </a:ext>
            </a:extLst>
          </p:cNvPr>
          <p:cNvSpPr>
            <a:spLocks noGrp="1"/>
          </p:cNvSpPr>
          <p:nvPr>
            <p:ph type="ftr" sz="quarter" idx="11"/>
          </p:nvPr>
        </p:nvSpPr>
        <p:spPr/>
        <p:txBody>
          <a:bodyPr/>
          <a:lstStyle>
            <a:lvl1pPr>
              <a:defRPr>
                <a:solidFill>
                  <a:schemeClr val="bg1"/>
                </a:solidFill>
              </a:defRPr>
            </a:lvl1pPr>
          </a:lstStyle>
          <a:p>
            <a:pPr algn="r"/>
            <a:r>
              <a:rPr lang="fi-FI"/>
              <a:t>Esityksen nimi</a:t>
            </a:r>
          </a:p>
        </p:txBody>
      </p:sp>
      <p:sp>
        <p:nvSpPr>
          <p:cNvPr id="7" name="Päivämäärän paikkamerkki 6">
            <a:extLst>
              <a:ext uri="{FF2B5EF4-FFF2-40B4-BE49-F238E27FC236}">
                <a16:creationId xmlns:a16="http://schemas.microsoft.com/office/drawing/2014/main" id="{47A3C97A-AB14-43D2-823C-125B02E585D1}"/>
              </a:ext>
            </a:extLst>
          </p:cNvPr>
          <p:cNvSpPr>
            <a:spLocks noGrp="1"/>
          </p:cNvSpPr>
          <p:nvPr>
            <p:ph type="dt" sz="half" idx="10"/>
          </p:nvPr>
        </p:nvSpPr>
        <p:spPr/>
        <p:txBody>
          <a:bodyPr/>
          <a:lstStyle>
            <a:lvl1pPr>
              <a:defRPr>
                <a:solidFill>
                  <a:schemeClr val="bg1"/>
                </a:solidFill>
              </a:defRPr>
            </a:lvl1pPr>
          </a:lstStyle>
          <a:p>
            <a:fld id="{C1588DFA-3140-1448-99F2-12CDF6E7B345}" type="datetime1">
              <a:rPr lang="fi-FI" smtClean="0"/>
              <a:t>24.2.2025</a:t>
            </a:fld>
            <a:endParaRPr lang="fi-FI"/>
          </a:p>
        </p:txBody>
      </p:sp>
      <p:sp>
        <p:nvSpPr>
          <p:cNvPr id="9" name="Dian numeron paikkamerkki 8">
            <a:extLst>
              <a:ext uri="{FF2B5EF4-FFF2-40B4-BE49-F238E27FC236}">
                <a16:creationId xmlns:a16="http://schemas.microsoft.com/office/drawing/2014/main" id="{BEF242F4-32C7-4E6A-8CF0-F0A6B3FF9774}"/>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a:p>
        </p:txBody>
      </p:sp>
      <p:pic>
        <p:nvPicPr>
          <p:cNvPr id="10" name="Kuva 9">
            <a:extLst>
              <a:ext uri="{FF2B5EF4-FFF2-40B4-BE49-F238E27FC236}">
                <a16:creationId xmlns:a16="http://schemas.microsoft.com/office/drawing/2014/main" id="{5BE41C47-7B07-4C9E-9B74-5E10AE93C909}"/>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Tree>
    <p:extLst>
      <p:ext uri="{BB962C8B-B14F-4D97-AF65-F5344CB8AC3E}">
        <p14:creationId xmlns:p14="http://schemas.microsoft.com/office/powerpoint/2010/main" val="613069820"/>
      </p:ext>
    </p:extLst>
  </p:cSld>
  <p:clrMapOvr>
    <a:masterClrMapping/>
  </p:clrMapOvr>
  <p:transition spd="slow">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Vain otsikko">
    <p:bg>
      <p:bgPr>
        <a:solidFill>
          <a:srgbClr val="F6F3E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A33E8E-7135-4A68-A76F-30B8A0EBEDED}"/>
              </a:ext>
            </a:extLst>
          </p:cNvPr>
          <p:cNvSpPr>
            <a:spLocks noGrp="1"/>
          </p:cNvSpPr>
          <p:nvPr>
            <p:ph type="title"/>
          </p:nvPr>
        </p:nvSpPr>
        <p:spPr/>
        <p:txBody>
          <a:bodyPr/>
          <a:lstStyle/>
          <a:p>
            <a:r>
              <a:rPr lang="fi-FI"/>
              <a:t>Muokkaa ots. perustyyl. napsautt.</a:t>
            </a:r>
          </a:p>
        </p:txBody>
      </p:sp>
      <p:sp>
        <p:nvSpPr>
          <p:cNvPr id="7" name="Alatunnisteen paikkamerkki 6">
            <a:extLst>
              <a:ext uri="{FF2B5EF4-FFF2-40B4-BE49-F238E27FC236}">
                <a16:creationId xmlns:a16="http://schemas.microsoft.com/office/drawing/2014/main" id="{B85D004C-96C6-4FC0-B203-09F69993350C}"/>
              </a:ext>
            </a:extLst>
          </p:cNvPr>
          <p:cNvSpPr>
            <a:spLocks noGrp="1"/>
          </p:cNvSpPr>
          <p:nvPr>
            <p:ph type="ftr" sz="quarter" idx="11"/>
          </p:nvPr>
        </p:nvSpPr>
        <p:spPr/>
        <p:txBody>
          <a:bodyPr/>
          <a:lstStyle/>
          <a:p>
            <a:pPr algn="r"/>
            <a:r>
              <a:rPr lang="fi-FI"/>
              <a:t>Esityksen nimi</a:t>
            </a:r>
          </a:p>
        </p:txBody>
      </p:sp>
      <p:sp>
        <p:nvSpPr>
          <p:cNvPr id="6" name="Päivämäärän paikkamerkki 5">
            <a:extLst>
              <a:ext uri="{FF2B5EF4-FFF2-40B4-BE49-F238E27FC236}">
                <a16:creationId xmlns:a16="http://schemas.microsoft.com/office/drawing/2014/main" id="{62285FEF-A383-45BC-B43D-0AE3416344D1}"/>
              </a:ext>
            </a:extLst>
          </p:cNvPr>
          <p:cNvSpPr>
            <a:spLocks noGrp="1"/>
          </p:cNvSpPr>
          <p:nvPr>
            <p:ph type="dt" sz="half" idx="10"/>
          </p:nvPr>
        </p:nvSpPr>
        <p:spPr/>
        <p:txBody>
          <a:bodyPr/>
          <a:lstStyle/>
          <a:p>
            <a:fld id="{2B9D9FD0-04DA-F941-8057-3F2603B89F0A}" type="datetime1">
              <a:rPr lang="fi-FI" smtClean="0"/>
              <a:t>24.2.2025</a:t>
            </a:fld>
            <a:endParaRPr lang="fi-FI"/>
          </a:p>
        </p:txBody>
      </p:sp>
      <p:sp>
        <p:nvSpPr>
          <p:cNvPr id="8" name="Dian numeron paikkamerkki 7">
            <a:extLst>
              <a:ext uri="{FF2B5EF4-FFF2-40B4-BE49-F238E27FC236}">
                <a16:creationId xmlns:a16="http://schemas.microsoft.com/office/drawing/2014/main" id="{006EF8D8-B61E-49B2-BE93-EBACCBB3D007}"/>
              </a:ext>
            </a:extLst>
          </p:cNvPr>
          <p:cNvSpPr>
            <a:spLocks noGrp="1"/>
          </p:cNvSpPr>
          <p:nvPr>
            <p:ph type="sldNum" sz="quarter" idx="12"/>
          </p:nvPr>
        </p:nvSpPr>
        <p:spPr/>
        <p:txBody>
          <a:bodyPr/>
          <a:lstStyle/>
          <a:p>
            <a:fld id="{91E53C16-2649-4D48-AFD3-9E32AB86C978}" type="slidenum">
              <a:rPr lang="fi-FI" smtClean="0"/>
              <a:pPr/>
              <a:t>‹#›</a:t>
            </a:fld>
            <a:endParaRPr lang="fi-FI"/>
          </a:p>
        </p:txBody>
      </p:sp>
    </p:spTree>
    <p:extLst>
      <p:ext uri="{BB962C8B-B14F-4D97-AF65-F5344CB8AC3E}">
        <p14:creationId xmlns:p14="http://schemas.microsoft.com/office/powerpoint/2010/main" val="2380568164"/>
      </p:ext>
    </p:extLst>
  </p:cSld>
  <p:clrMapOvr>
    <a:masterClrMapping/>
  </p:clrMapOvr>
  <p:transition spd="slow">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967382"/>
      </p:ext>
    </p:extLst>
  </p:cSld>
  <p:clrMapOvr>
    <a:masterClrMapping/>
  </p:clrMapOvr>
  <p:transition spd="slow">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Lopetus">
    <p:bg>
      <p:bgPr>
        <a:solidFill>
          <a:srgbClr val="F6F3E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93794" y="1447788"/>
            <a:ext cx="4472534" cy="1143012"/>
          </a:xfrm>
        </p:spPr>
        <p:txBody>
          <a:bodyPr anchor="b" anchorCtr="0"/>
          <a:lstStyle>
            <a:lvl1pPr>
              <a:lnSpc>
                <a:spcPct val="95000"/>
              </a:lnSpc>
              <a:defRPr sz="2500" b="1"/>
            </a:lvl1pPr>
          </a:lstStyle>
          <a:p>
            <a:r>
              <a:rPr lang="fi-FI"/>
              <a:t>Muokkaa ots. perustyyl. napsautt.</a:t>
            </a:r>
          </a:p>
        </p:txBody>
      </p:sp>
      <p:sp>
        <p:nvSpPr>
          <p:cNvPr id="5" name="Tekstin paikkamerkki 4">
            <a:extLst>
              <a:ext uri="{FF2B5EF4-FFF2-40B4-BE49-F238E27FC236}">
                <a16:creationId xmlns:a16="http://schemas.microsoft.com/office/drawing/2014/main" id="{A96ABBB3-413B-4AA3-87CB-0B34D19F1688}"/>
              </a:ext>
            </a:extLst>
          </p:cNvPr>
          <p:cNvSpPr>
            <a:spLocks noGrp="1"/>
          </p:cNvSpPr>
          <p:nvPr>
            <p:ph type="body" sz="quarter" idx="13"/>
          </p:nvPr>
        </p:nvSpPr>
        <p:spPr>
          <a:xfrm>
            <a:off x="887414" y="2820987"/>
            <a:ext cx="4472534" cy="1557337"/>
          </a:xfrm>
        </p:spPr>
        <p:txBody>
          <a:bodyPr/>
          <a:lstStyle>
            <a:lvl1pPr marL="0" indent="0">
              <a:lnSpc>
                <a:spcPct val="105000"/>
              </a:lnSpc>
              <a:spcBef>
                <a:spcPts val="0"/>
              </a:spcBef>
              <a:buNone/>
              <a:defRPr sz="1600"/>
            </a:lvl1pPr>
            <a:lvl2pPr marL="180975" indent="0">
              <a:buNone/>
              <a:defRPr/>
            </a:lvl2pPr>
          </a:lstStyle>
          <a:p>
            <a:pPr lvl="0"/>
            <a:r>
              <a:rPr lang="fi-FI"/>
              <a:t>Muokkaa tekstin perustyylejä napsauttamalla</a:t>
            </a:r>
          </a:p>
        </p:txBody>
      </p:sp>
      <p:sp>
        <p:nvSpPr>
          <p:cNvPr id="6" name="Tekstiruutu 5">
            <a:extLst>
              <a:ext uri="{FF2B5EF4-FFF2-40B4-BE49-F238E27FC236}">
                <a16:creationId xmlns:a16="http://schemas.microsoft.com/office/drawing/2014/main" id="{F72C036F-DDD5-4BA5-A2CC-00E6DD4B887B}"/>
              </a:ext>
            </a:extLst>
          </p:cNvPr>
          <p:cNvSpPr txBox="1"/>
          <p:nvPr userDrawn="1"/>
        </p:nvSpPr>
        <p:spPr>
          <a:xfrm>
            <a:off x="895927" y="5832763"/>
            <a:ext cx="4050145" cy="153888"/>
          </a:xfrm>
          <a:prstGeom prst="rect">
            <a:avLst/>
          </a:prstGeom>
          <a:noFill/>
        </p:spPr>
        <p:txBody>
          <a:bodyPr wrap="square" lIns="0" tIns="0" rIns="0" bIns="0" rtlCol="0">
            <a:spAutoFit/>
          </a:bodyPr>
          <a:lstStyle/>
          <a:p>
            <a:r>
              <a:rPr lang="fi-FI" sz="1000" spc="0" baseline="0"/>
              <a:t>Aleksanterinkatu 7, Helsinki | PL 35, FI-00023 Valtioneuvosto | ym.fi</a:t>
            </a:r>
          </a:p>
        </p:txBody>
      </p:sp>
      <p:pic>
        <p:nvPicPr>
          <p:cNvPr id="7" name="Kuva 6">
            <a:extLst>
              <a:ext uri="{FF2B5EF4-FFF2-40B4-BE49-F238E27FC236}">
                <a16:creationId xmlns:a16="http://schemas.microsoft.com/office/drawing/2014/main" id="{57713E97-BD14-4CBA-B9A7-8D1F17CA2BD9}"/>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8163" y="4987986"/>
            <a:ext cx="2216019" cy="690747"/>
          </a:xfrm>
          <a:prstGeom prst="rect">
            <a:avLst/>
          </a:prstGeom>
        </p:spPr>
      </p:pic>
      <p:grpSp>
        <p:nvGrpSpPr>
          <p:cNvPr id="8" name="Ryhmä 7">
            <a:extLst>
              <a:ext uri="{FF2B5EF4-FFF2-40B4-BE49-F238E27FC236}">
                <a16:creationId xmlns:a16="http://schemas.microsoft.com/office/drawing/2014/main" id="{201F22C6-9E0C-4B9F-BEC7-0F50A5CF7CC6}"/>
              </a:ext>
              <a:ext uri="{C183D7F6-B498-43B3-948B-1728B52AA6E4}">
                <adec:decorative xmlns:adec="http://schemas.microsoft.com/office/drawing/2017/decorative" val="1"/>
              </a:ext>
            </a:extLst>
          </p:cNvPr>
          <p:cNvGrpSpPr/>
          <p:nvPr userDrawn="1"/>
        </p:nvGrpSpPr>
        <p:grpSpPr>
          <a:xfrm>
            <a:off x="6056313" y="163513"/>
            <a:ext cx="6121399" cy="6681787"/>
            <a:chOff x="6056313" y="163513"/>
            <a:chExt cx="6121399" cy="6681787"/>
          </a:xfrm>
        </p:grpSpPr>
        <p:sp>
          <p:nvSpPr>
            <p:cNvPr id="9" name="Freeform 5">
              <a:extLst>
                <a:ext uri="{FF2B5EF4-FFF2-40B4-BE49-F238E27FC236}">
                  <a16:creationId xmlns:a16="http://schemas.microsoft.com/office/drawing/2014/main" id="{8283AA95-D6CF-4AA1-8EF5-42C325091E8D}"/>
                </a:ext>
              </a:extLst>
            </p:cNvPr>
            <p:cNvSpPr>
              <a:spLocks/>
            </p:cNvSpPr>
            <p:nvPr userDrawn="1"/>
          </p:nvSpPr>
          <p:spPr bwMode="auto">
            <a:xfrm>
              <a:off x="9040813" y="3278188"/>
              <a:ext cx="2571750" cy="2559050"/>
            </a:xfrm>
            <a:custGeom>
              <a:avLst/>
              <a:gdLst>
                <a:gd name="T0" fmla="*/ 8 w 7143"/>
                <a:gd name="T1" fmla="*/ 3300 h 7105"/>
                <a:gd name="T2" fmla="*/ 77 w 7143"/>
                <a:gd name="T3" fmla="*/ 4379 h 7105"/>
                <a:gd name="T4" fmla="*/ 1107 w 7143"/>
                <a:gd name="T5" fmla="*/ 6356 h 7105"/>
                <a:gd name="T6" fmla="*/ 3199 w 7143"/>
                <a:gd name="T7" fmla="*/ 7105 h 7105"/>
                <a:gd name="T8" fmla="*/ 3204 w 7143"/>
                <a:gd name="T9" fmla="*/ 7105 h 7105"/>
                <a:gd name="T10" fmla="*/ 4040 w 7143"/>
                <a:gd name="T11" fmla="*/ 7003 h 7105"/>
                <a:gd name="T12" fmla="*/ 4960 w 7143"/>
                <a:gd name="T13" fmla="*/ 6645 h 7105"/>
                <a:gd name="T14" fmla="*/ 5643 w 7143"/>
                <a:gd name="T15" fmla="*/ 6190 h 7105"/>
                <a:gd name="T16" fmla="*/ 7096 w 7143"/>
                <a:gd name="T17" fmla="*/ 3420 h 7105"/>
                <a:gd name="T18" fmla="*/ 7143 w 7143"/>
                <a:gd name="T19" fmla="*/ 2615 h 7105"/>
                <a:gd name="T20" fmla="*/ 7143 w 7143"/>
                <a:gd name="T21" fmla="*/ 2585 h 7105"/>
                <a:gd name="T22" fmla="*/ 7141 w 7143"/>
                <a:gd name="T23" fmla="*/ 2442 h 7105"/>
                <a:gd name="T24" fmla="*/ 6559 w 7143"/>
                <a:gd name="T25" fmla="*/ 673 h 7105"/>
                <a:gd name="T26" fmla="*/ 5077 w 7143"/>
                <a:gd name="T27" fmla="*/ 103 h 7105"/>
                <a:gd name="T28" fmla="*/ 3099 w 7143"/>
                <a:gd name="T29" fmla="*/ 9 h 7105"/>
                <a:gd name="T30" fmla="*/ 851 w 7143"/>
                <a:gd name="T31" fmla="*/ 337 h 7105"/>
                <a:gd name="T32" fmla="*/ 269 w 7143"/>
                <a:gd name="T33" fmla="*/ 880 h 7105"/>
                <a:gd name="T34" fmla="*/ 0 w 7143"/>
                <a:gd name="T35" fmla="*/ 2442 h 7105"/>
                <a:gd name="T36" fmla="*/ 0 w 7143"/>
                <a:gd name="T37" fmla="*/ 2475 h 7105"/>
                <a:gd name="T38" fmla="*/ 4 w 7143"/>
                <a:gd name="T39" fmla="*/ 2812 h 7105"/>
                <a:gd name="T40" fmla="*/ 8 w 7143"/>
                <a:gd name="T41" fmla="*/ 3300 h 7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43" h="7105">
                  <a:moveTo>
                    <a:pt x="8" y="3300"/>
                  </a:moveTo>
                  <a:cubicBezTo>
                    <a:pt x="11" y="3661"/>
                    <a:pt x="18" y="4024"/>
                    <a:pt x="77" y="4379"/>
                  </a:cubicBezTo>
                  <a:cubicBezTo>
                    <a:pt x="198" y="5107"/>
                    <a:pt x="508" y="5832"/>
                    <a:pt x="1107" y="6356"/>
                  </a:cubicBezTo>
                  <a:cubicBezTo>
                    <a:pt x="1670" y="6847"/>
                    <a:pt x="2425" y="7105"/>
                    <a:pt x="3199" y="7105"/>
                  </a:cubicBezTo>
                  <a:lnTo>
                    <a:pt x="3204" y="7105"/>
                  </a:lnTo>
                  <a:cubicBezTo>
                    <a:pt x="3483" y="7105"/>
                    <a:pt x="3765" y="7071"/>
                    <a:pt x="4040" y="7003"/>
                  </a:cubicBezTo>
                  <a:cubicBezTo>
                    <a:pt x="4364" y="6922"/>
                    <a:pt x="4673" y="6800"/>
                    <a:pt x="4960" y="6645"/>
                  </a:cubicBezTo>
                  <a:cubicBezTo>
                    <a:pt x="5204" y="6513"/>
                    <a:pt x="5432" y="6360"/>
                    <a:pt x="5643" y="6190"/>
                  </a:cubicBezTo>
                  <a:cubicBezTo>
                    <a:pt x="6574" y="5442"/>
                    <a:pt x="6970" y="4505"/>
                    <a:pt x="7096" y="3420"/>
                  </a:cubicBezTo>
                  <a:cubicBezTo>
                    <a:pt x="7127" y="3153"/>
                    <a:pt x="7143" y="2884"/>
                    <a:pt x="7143" y="2615"/>
                  </a:cubicBezTo>
                  <a:lnTo>
                    <a:pt x="7143" y="2585"/>
                  </a:lnTo>
                  <a:cubicBezTo>
                    <a:pt x="7143" y="2537"/>
                    <a:pt x="7142" y="2490"/>
                    <a:pt x="7141" y="2442"/>
                  </a:cubicBezTo>
                  <a:cubicBezTo>
                    <a:pt x="7128" y="1830"/>
                    <a:pt x="7029" y="1151"/>
                    <a:pt x="6559" y="673"/>
                  </a:cubicBezTo>
                  <a:cubicBezTo>
                    <a:pt x="6171" y="279"/>
                    <a:pt x="5606" y="160"/>
                    <a:pt x="5077" y="103"/>
                  </a:cubicBezTo>
                  <a:cubicBezTo>
                    <a:pt x="4420" y="33"/>
                    <a:pt x="3759" y="0"/>
                    <a:pt x="3099" y="9"/>
                  </a:cubicBezTo>
                  <a:cubicBezTo>
                    <a:pt x="2366" y="20"/>
                    <a:pt x="1526" y="15"/>
                    <a:pt x="851" y="337"/>
                  </a:cubicBezTo>
                  <a:cubicBezTo>
                    <a:pt x="595" y="459"/>
                    <a:pt x="385" y="642"/>
                    <a:pt x="269" y="880"/>
                  </a:cubicBezTo>
                  <a:cubicBezTo>
                    <a:pt x="41" y="1347"/>
                    <a:pt x="1" y="1916"/>
                    <a:pt x="0" y="2442"/>
                  </a:cubicBezTo>
                  <a:lnTo>
                    <a:pt x="0" y="2475"/>
                  </a:lnTo>
                  <a:cubicBezTo>
                    <a:pt x="0" y="2590"/>
                    <a:pt x="2" y="2702"/>
                    <a:pt x="4" y="2812"/>
                  </a:cubicBezTo>
                  <a:cubicBezTo>
                    <a:pt x="7" y="2974"/>
                    <a:pt x="7" y="3137"/>
                    <a:pt x="8" y="3300"/>
                  </a:cubicBezTo>
                  <a:close/>
                </a:path>
              </a:pathLst>
            </a:custGeom>
            <a:solidFill>
              <a:srgbClr val="C66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6">
              <a:extLst>
                <a:ext uri="{FF2B5EF4-FFF2-40B4-BE49-F238E27FC236}">
                  <a16:creationId xmlns:a16="http://schemas.microsoft.com/office/drawing/2014/main" id="{3683C4C9-8ADD-40FB-A76A-A60E1E97D133}"/>
                </a:ext>
              </a:extLst>
            </p:cNvPr>
            <p:cNvSpPr>
              <a:spLocks/>
            </p:cNvSpPr>
            <p:nvPr userDrawn="1"/>
          </p:nvSpPr>
          <p:spPr bwMode="auto">
            <a:xfrm>
              <a:off x="6475413" y="4735513"/>
              <a:ext cx="2371725" cy="2109787"/>
            </a:xfrm>
            <a:custGeom>
              <a:avLst/>
              <a:gdLst>
                <a:gd name="T0" fmla="*/ 1672 w 6585"/>
                <a:gd name="T1" fmla="*/ 5855 h 5855"/>
                <a:gd name="T2" fmla="*/ 1514 w 6585"/>
                <a:gd name="T3" fmla="*/ 5676 h 5855"/>
                <a:gd name="T4" fmla="*/ 1520 w 6585"/>
                <a:gd name="T5" fmla="*/ 4989 h 5855"/>
                <a:gd name="T6" fmla="*/ 2218 w 6585"/>
                <a:gd name="T7" fmla="*/ 4983 h 5855"/>
                <a:gd name="T8" fmla="*/ 2992 w 6585"/>
                <a:gd name="T9" fmla="*/ 5194 h 5855"/>
                <a:gd name="T10" fmla="*/ 3334 w 6585"/>
                <a:gd name="T11" fmla="*/ 5136 h 5855"/>
                <a:gd name="T12" fmla="*/ 3290 w 6585"/>
                <a:gd name="T13" fmla="*/ 4696 h 5855"/>
                <a:gd name="T14" fmla="*/ 1874 w 6585"/>
                <a:gd name="T15" fmla="*/ 4387 h 5855"/>
                <a:gd name="T16" fmla="*/ 648 w 6585"/>
                <a:gd name="T17" fmla="*/ 4200 h 5855"/>
                <a:gd name="T18" fmla="*/ 192 w 6585"/>
                <a:gd name="T19" fmla="*/ 3965 h 5855"/>
                <a:gd name="T20" fmla="*/ 63 w 6585"/>
                <a:gd name="T21" fmla="*/ 3487 h 5855"/>
                <a:gd name="T22" fmla="*/ 775 w 6585"/>
                <a:gd name="T23" fmla="*/ 3144 h 5855"/>
                <a:gd name="T24" fmla="*/ 1667 w 6585"/>
                <a:gd name="T25" fmla="*/ 2205 h 5855"/>
                <a:gd name="T26" fmla="*/ 1359 w 6585"/>
                <a:gd name="T27" fmla="*/ 1520 h 5855"/>
                <a:gd name="T28" fmla="*/ 1403 w 6585"/>
                <a:gd name="T29" fmla="*/ 1023 h 5855"/>
                <a:gd name="T30" fmla="*/ 1809 w 6585"/>
                <a:gd name="T31" fmla="*/ 739 h 5855"/>
                <a:gd name="T32" fmla="*/ 2410 w 6585"/>
                <a:gd name="T33" fmla="*/ 1269 h 5855"/>
                <a:gd name="T34" fmla="*/ 2905 w 6585"/>
                <a:gd name="T35" fmla="*/ 1959 h 5855"/>
                <a:gd name="T36" fmla="*/ 3097 w 6585"/>
                <a:gd name="T37" fmla="*/ 2036 h 5855"/>
                <a:gd name="T38" fmla="*/ 3281 w 6585"/>
                <a:gd name="T39" fmla="*/ 1758 h 5855"/>
                <a:gd name="T40" fmla="*/ 3344 w 6585"/>
                <a:gd name="T41" fmla="*/ 985 h 5855"/>
                <a:gd name="T42" fmla="*/ 3554 w 6585"/>
                <a:gd name="T43" fmla="*/ 301 h 5855"/>
                <a:gd name="T44" fmla="*/ 4197 w 6585"/>
                <a:gd name="T45" fmla="*/ 109 h 5855"/>
                <a:gd name="T46" fmla="*/ 4423 w 6585"/>
                <a:gd name="T47" fmla="*/ 884 h 5855"/>
                <a:gd name="T48" fmla="*/ 4131 w 6585"/>
                <a:gd name="T49" fmla="*/ 2115 h 5855"/>
                <a:gd name="T50" fmla="*/ 4174 w 6585"/>
                <a:gd name="T51" fmla="*/ 3343 h 5855"/>
                <a:gd name="T52" fmla="*/ 4410 w 6585"/>
                <a:gd name="T53" fmla="*/ 3636 h 5855"/>
                <a:gd name="T54" fmla="*/ 5012 w 6585"/>
                <a:gd name="T55" fmla="*/ 2348 h 5855"/>
                <a:gd name="T56" fmla="*/ 5930 w 6585"/>
                <a:gd name="T57" fmla="*/ 2973 h 5855"/>
                <a:gd name="T58" fmla="*/ 5151 w 6585"/>
                <a:gd name="T59" fmla="*/ 4718 h 5855"/>
                <a:gd name="T60" fmla="*/ 5220 w 6585"/>
                <a:gd name="T61" fmla="*/ 4972 h 5855"/>
                <a:gd name="T62" fmla="*/ 5563 w 6585"/>
                <a:gd name="T63" fmla="*/ 4912 h 5855"/>
                <a:gd name="T64" fmla="*/ 5765 w 6585"/>
                <a:gd name="T65" fmla="*/ 4538 h 5855"/>
                <a:gd name="T66" fmla="*/ 5986 w 6585"/>
                <a:gd name="T67" fmla="*/ 4225 h 5855"/>
                <a:gd name="T68" fmla="*/ 6500 w 6585"/>
                <a:gd name="T69" fmla="*/ 4536 h 5855"/>
                <a:gd name="T70" fmla="*/ 5587 w 6585"/>
                <a:gd name="T71" fmla="*/ 5855 h 5855"/>
                <a:gd name="T72" fmla="*/ 1672 w 6585"/>
                <a:gd name="T73" fmla="*/ 5855 h 5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585" h="5855">
                  <a:moveTo>
                    <a:pt x="1672" y="5855"/>
                  </a:moveTo>
                  <a:cubicBezTo>
                    <a:pt x="1615" y="5802"/>
                    <a:pt x="1564" y="5741"/>
                    <a:pt x="1514" y="5676"/>
                  </a:cubicBezTo>
                  <a:cubicBezTo>
                    <a:pt x="1409" y="5480"/>
                    <a:pt x="1366" y="5165"/>
                    <a:pt x="1520" y="4989"/>
                  </a:cubicBezTo>
                  <a:cubicBezTo>
                    <a:pt x="1690" y="4796"/>
                    <a:pt x="1990" y="4893"/>
                    <a:pt x="2218" y="4983"/>
                  </a:cubicBezTo>
                  <a:cubicBezTo>
                    <a:pt x="2466" y="5081"/>
                    <a:pt x="2726" y="5152"/>
                    <a:pt x="2992" y="5194"/>
                  </a:cubicBezTo>
                  <a:cubicBezTo>
                    <a:pt x="3109" y="5213"/>
                    <a:pt x="3245" y="5220"/>
                    <a:pt x="3334" y="5136"/>
                  </a:cubicBezTo>
                  <a:cubicBezTo>
                    <a:pt x="3456" y="5019"/>
                    <a:pt x="3398" y="4814"/>
                    <a:pt x="3290" y="4696"/>
                  </a:cubicBezTo>
                  <a:cubicBezTo>
                    <a:pt x="2959" y="4334"/>
                    <a:pt x="2377" y="4390"/>
                    <a:pt x="1874" y="4387"/>
                  </a:cubicBezTo>
                  <a:cubicBezTo>
                    <a:pt x="1456" y="4384"/>
                    <a:pt x="1041" y="4321"/>
                    <a:pt x="648" y="4200"/>
                  </a:cubicBezTo>
                  <a:cubicBezTo>
                    <a:pt x="482" y="4149"/>
                    <a:pt x="314" y="4085"/>
                    <a:pt x="192" y="3965"/>
                  </a:cubicBezTo>
                  <a:cubicBezTo>
                    <a:pt x="69" y="3845"/>
                    <a:pt x="0" y="3656"/>
                    <a:pt x="63" y="3487"/>
                  </a:cubicBezTo>
                  <a:cubicBezTo>
                    <a:pt x="161" y="3224"/>
                    <a:pt x="508" y="3086"/>
                    <a:pt x="775" y="3144"/>
                  </a:cubicBezTo>
                  <a:cubicBezTo>
                    <a:pt x="2675" y="3551"/>
                    <a:pt x="1781" y="2455"/>
                    <a:pt x="1667" y="2205"/>
                  </a:cubicBezTo>
                  <a:cubicBezTo>
                    <a:pt x="1553" y="1956"/>
                    <a:pt x="1425" y="1789"/>
                    <a:pt x="1359" y="1520"/>
                  </a:cubicBezTo>
                  <a:cubicBezTo>
                    <a:pt x="1319" y="1358"/>
                    <a:pt x="1325" y="1178"/>
                    <a:pt x="1403" y="1023"/>
                  </a:cubicBezTo>
                  <a:cubicBezTo>
                    <a:pt x="1481" y="869"/>
                    <a:pt x="1639" y="747"/>
                    <a:pt x="1809" y="739"/>
                  </a:cubicBezTo>
                  <a:cubicBezTo>
                    <a:pt x="2124" y="725"/>
                    <a:pt x="2251" y="1006"/>
                    <a:pt x="2410" y="1269"/>
                  </a:cubicBezTo>
                  <a:cubicBezTo>
                    <a:pt x="2568" y="1531"/>
                    <a:pt x="2666" y="1768"/>
                    <a:pt x="2905" y="1959"/>
                  </a:cubicBezTo>
                  <a:cubicBezTo>
                    <a:pt x="2960" y="2004"/>
                    <a:pt x="3025" y="2048"/>
                    <a:pt x="3097" y="2036"/>
                  </a:cubicBezTo>
                  <a:cubicBezTo>
                    <a:pt x="3214" y="2018"/>
                    <a:pt x="3267" y="1875"/>
                    <a:pt x="3281" y="1758"/>
                  </a:cubicBezTo>
                  <a:cubicBezTo>
                    <a:pt x="3308" y="1519"/>
                    <a:pt x="3336" y="1225"/>
                    <a:pt x="3344" y="985"/>
                  </a:cubicBezTo>
                  <a:cubicBezTo>
                    <a:pt x="3352" y="746"/>
                    <a:pt x="3401" y="493"/>
                    <a:pt x="3554" y="301"/>
                  </a:cubicBezTo>
                  <a:cubicBezTo>
                    <a:pt x="3708" y="108"/>
                    <a:pt x="3990" y="0"/>
                    <a:pt x="4197" y="109"/>
                  </a:cubicBezTo>
                  <a:cubicBezTo>
                    <a:pt x="4449" y="242"/>
                    <a:pt x="4469" y="594"/>
                    <a:pt x="4423" y="884"/>
                  </a:cubicBezTo>
                  <a:cubicBezTo>
                    <a:pt x="4356" y="1299"/>
                    <a:pt x="4216" y="1702"/>
                    <a:pt x="4131" y="2115"/>
                  </a:cubicBezTo>
                  <a:cubicBezTo>
                    <a:pt x="4046" y="2528"/>
                    <a:pt x="4019" y="2965"/>
                    <a:pt x="4174" y="3343"/>
                  </a:cubicBezTo>
                  <a:cubicBezTo>
                    <a:pt x="4240" y="3505"/>
                    <a:pt x="4233" y="3633"/>
                    <a:pt x="4410" y="3636"/>
                  </a:cubicBezTo>
                  <a:cubicBezTo>
                    <a:pt x="4635" y="3641"/>
                    <a:pt x="4944" y="2597"/>
                    <a:pt x="5012" y="2348"/>
                  </a:cubicBezTo>
                  <a:cubicBezTo>
                    <a:pt x="5265" y="1418"/>
                    <a:pt x="6229" y="2091"/>
                    <a:pt x="5930" y="2973"/>
                  </a:cubicBezTo>
                  <a:cubicBezTo>
                    <a:pt x="5689" y="3683"/>
                    <a:pt x="5190" y="4088"/>
                    <a:pt x="5151" y="4718"/>
                  </a:cubicBezTo>
                  <a:cubicBezTo>
                    <a:pt x="5145" y="4810"/>
                    <a:pt x="5154" y="4912"/>
                    <a:pt x="5220" y="4972"/>
                  </a:cubicBezTo>
                  <a:cubicBezTo>
                    <a:pt x="5313" y="5054"/>
                    <a:pt x="5474" y="5008"/>
                    <a:pt x="5563" y="4912"/>
                  </a:cubicBezTo>
                  <a:cubicBezTo>
                    <a:pt x="5653" y="4816"/>
                    <a:pt x="5719" y="4660"/>
                    <a:pt x="5765" y="4538"/>
                  </a:cubicBezTo>
                  <a:cubicBezTo>
                    <a:pt x="5810" y="4416"/>
                    <a:pt x="5873" y="4289"/>
                    <a:pt x="5986" y="4225"/>
                  </a:cubicBezTo>
                  <a:cubicBezTo>
                    <a:pt x="6201" y="4103"/>
                    <a:pt x="6458" y="4301"/>
                    <a:pt x="6500" y="4536"/>
                  </a:cubicBezTo>
                  <a:cubicBezTo>
                    <a:pt x="6585" y="5012"/>
                    <a:pt x="5918" y="5310"/>
                    <a:pt x="5587" y="5855"/>
                  </a:cubicBezTo>
                  <a:lnTo>
                    <a:pt x="1672" y="5855"/>
                  </a:lnTo>
                  <a:close/>
                </a:path>
              </a:pathLst>
            </a:custGeom>
            <a:solidFill>
              <a:srgbClr val="2C52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7">
              <a:extLst>
                <a:ext uri="{FF2B5EF4-FFF2-40B4-BE49-F238E27FC236}">
                  <a16:creationId xmlns:a16="http://schemas.microsoft.com/office/drawing/2014/main" id="{3BBD8ED3-AA58-4320-8E9C-A40443255DD6}"/>
                </a:ext>
              </a:extLst>
            </p:cNvPr>
            <p:cNvSpPr>
              <a:spLocks/>
            </p:cNvSpPr>
            <p:nvPr userDrawn="1"/>
          </p:nvSpPr>
          <p:spPr bwMode="auto">
            <a:xfrm>
              <a:off x="6056313" y="990600"/>
              <a:ext cx="2606675" cy="2571750"/>
            </a:xfrm>
            <a:custGeom>
              <a:avLst/>
              <a:gdLst>
                <a:gd name="T0" fmla="*/ 2351 w 7239"/>
                <a:gd name="T1" fmla="*/ 834 h 7139"/>
                <a:gd name="T2" fmla="*/ 1928 w 7239"/>
                <a:gd name="T3" fmla="*/ 1087 h 7139"/>
                <a:gd name="T4" fmla="*/ 1777 w 7239"/>
                <a:gd name="T5" fmla="*/ 1198 h 7139"/>
                <a:gd name="T6" fmla="*/ 1125 w 7239"/>
                <a:gd name="T7" fmla="*/ 1840 h 7139"/>
                <a:gd name="T8" fmla="*/ 618 w 7239"/>
                <a:gd name="T9" fmla="*/ 2616 h 7139"/>
                <a:gd name="T10" fmla="*/ 279 w 7239"/>
                <a:gd name="T11" fmla="*/ 3451 h 7139"/>
                <a:gd name="T12" fmla="*/ 160 w 7239"/>
                <a:gd name="T13" fmla="*/ 3925 h 7139"/>
                <a:gd name="T14" fmla="*/ 382 w 7239"/>
                <a:gd name="T15" fmla="*/ 6167 h 7139"/>
                <a:gd name="T16" fmla="*/ 2189 w 7239"/>
                <a:gd name="T17" fmla="*/ 7079 h 7139"/>
                <a:gd name="T18" fmla="*/ 4522 w 7239"/>
                <a:gd name="T19" fmla="*/ 6851 h 7139"/>
                <a:gd name="T20" fmla="*/ 6688 w 7239"/>
                <a:gd name="T21" fmla="*/ 5588 h 7139"/>
                <a:gd name="T22" fmla="*/ 7062 w 7239"/>
                <a:gd name="T23" fmla="*/ 4429 h 7139"/>
                <a:gd name="T24" fmla="*/ 7165 w 7239"/>
                <a:gd name="T25" fmla="*/ 3064 h 7139"/>
                <a:gd name="T26" fmla="*/ 7239 w 7239"/>
                <a:gd name="T27" fmla="*/ 1785 h 7139"/>
                <a:gd name="T28" fmla="*/ 7239 w 7239"/>
                <a:gd name="T29" fmla="*/ 1753 h 7139"/>
                <a:gd name="T30" fmla="*/ 7047 w 7239"/>
                <a:gd name="T31" fmla="*/ 679 h 7139"/>
                <a:gd name="T32" fmla="*/ 6313 w 7239"/>
                <a:gd name="T33" fmla="*/ 77 h 7139"/>
                <a:gd name="T34" fmla="*/ 5695 w 7239"/>
                <a:gd name="T35" fmla="*/ 1 h 7139"/>
                <a:gd name="T36" fmla="*/ 4560 w 7239"/>
                <a:gd name="T37" fmla="*/ 96 h 7139"/>
                <a:gd name="T38" fmla="*/ 3671 w 7239"/>
                <a:gd name="T39" fmla="*/ 278 h 7139"/>
                <a:gd name="T40" fmla="*/ 3422 w 7239"/>
                <a:gd name="T41" fmla="*/ 354 h 7139"/>
                <a:gd name="T42" fmla="*/ 2548 w 7239"/>
                <a:gd name="T43" fmla="*/ 734 h 7139"/>
                <a:gd name="T44" fmla="*/ 2351 w 7239"/>
                <a:gd name="T45" fmla="*/ 834 h 7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239" h="7139">
                  <a:moveTo>
                    <a:pt x="2351" y="834"/>
                  </a:moveTo>
                  <a:cubicBezTo>
                    <a:pt x="2205" y="911"/>
                    <a:pt x="2063" y="993"/>
                    <a:pt x="1928" y="1087"/>
                  </a:cubicBezTo>
                  <a:cubicBezTo>
                    <a:pt x="1877" y="1123"/>
                    <a:pt x="1826" y="1160"/>
                    <a:pt x="1777" y="1198"/>
                  </a:cubicBezTo>
                  <a:cubicBezTo>
                    <a:pt x="1537" y="1387"/>
                    <a:pt x="1318" y="1603"/>
                    <a:pt x="1125" y="1840"/>
                  </a:cubicBezTo>
                  <a:cubicBezTo>
                    <a:pt x="929" y="2080"/>
                    <a:pt x="760" y="2341"/>
                    <a:pt x="618" y="2616"/>
                  </a:cubicBezTo>
                  <a:cubicBezTo>
                    <a:pt x="479" y="2883"/>
                    <a:pt x="366" y="3164"/>
                    <a:pt x="279" y="3451"/>
                  </a:cubicBezTo>
                  <a:cubicBezTo>
                    <a:pt x="232" y="3607"/>
                    <a:pt x="190" y="3765"/>
                    <a:pt x="160" y="3925"/>
                  </a:cubicBezTo>
                  <a:cubicBezTo>
                    <a:pt x="0" y="4730"/>
                    <a:pt x="26" y="5575"/>
                    <a:pt x="382" y="6167"/>
                  </a:cubicBezTo>
                  <a:cubicBezTo>
                    <a:pt x="753" y="6785"/>
                    <a:pt x="1460" y="7020"/>
                    <a:pt x="2189" y="7079"/>
                  </a:cubicBezTo>
                  <a:cubicBezTo>
                    <a:pt x="2935" y="7139"/>
                    <a:pt x="3729" y="7055"/>
                    <a:pt x="4522" y="6851"/>
                  </a:cubicBezTo>
                  <a:cubicBezTo>
                    <a:pt x="5254" y="6662"/>
                    <a:pt x="6168" y="6359"/>
                    <a:pt x="6688" y="5588"/>
                  </a:cubicBezTo>
                  <a:cubicBezTo>
                    <a:pt x="6933" y="5224"/>
                    <a:pt x="7021" y="4815"/>
                    <a:pt x="7062" y="4429"/>
                  </a:cubicBezTo>
                  <a:cubicBezTo>
                    <a:pt x="7111" y="3971"/>
                    <a:pt x="7132" y="3518"/>
                    <a:pt x="7165" y="3064"/>
                  </a:cubicBezTo>
                  <a:cubicBezTo>
                    <a:pt x="7196" y="2637"/>
                    <a:pt x="7238" y="2205"/>
                    <a:pt x="7239" y="1785"/>
                  </a:cubicBezTo>
                  <a:lnTo>
                    <a:pt x="7239" y="1753"/>
                  </a:lnTo>
                  <a:cubicBezTo>
                    <a:pt x="7238" y="1370"/>
                    <a:pt x="7198" y="988"/>
                    <a:pt x="7047" y="679"/>
                  </a:cubicBezTo>
                  <a:cubicBezTo>
                    <a:pt x="6896" y="370"/>
                    <a:pt x="6638" y="170"/>
                    <a:pt x="6313" y="77"/>
                  </a:cubicBezTo>
                  <a:cubicBezTo>
                    <a:pt x="6113" y="19"/>
                    <a:pt x="5903" y="1"/>
                    <a:pt x="5695" y="1"/>
                  </a:cubicBezTo>
                  <a:cubicBezTo>
                    <a:pt x="5315" y="0"/>
                    <a:pt x="4935" y="42"/>
                    <a:pt x="4560" y="96"/>
                  </a:cubicBezTo>
                  <a:cubicBezTo>
                    <a:pt x="4260" y="139"/>
                    <a:pt x="3963" y="197"/>
                    <a:pt x="3671" y="278"/>
                  </a:cubicBezTo>
                  <a:cubicBezTo>
                    <a:pt x="3588" y="301"/>
                    <a:pt x="3504" y="326"/>
                    <a:pt x="3422" y="354"/>
                  </a:cubicBezTo>
                  <a:cubicBezTo>
                    <a:pt x="3120" y="454"/>
                    <a:pt x="2833" y="595"/>
                    <a:pt x="2548" y="734"/>
                  </a:cubicBezTo>
                  <a:cubicBezTo>
                    <a:pt x="2482" y="767"/>
                    <a:pt x="2416" y="800"/>
                    <a:pt x="2351" y="834"/>
                  </a:cubicBezTo>
                  <a:close/>
                </a:path>
              </a:pathLst>
            </a:custGeom>
            <a:solidFill>
              <a:srgbClr val="E0C0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8">
              <a:extLst>
                <a:ext uri="{FF2B5EF4-FFF2-40B4-BE49-F238E27FC236}">
                  <a16:creationId xmlns:a16="http://schemas.microsoft.com/office/drawing/2014/main" id="{26C33C88-6212-40EB-8019-FAFC90F4B5A8}"/>
                </a:ext>
              </a:extLst>
            </p:cNvPr>
            <p:cNvSpPr>
              <a:spLocks/>
            </p:cNvSpPr>
            <p:nvPr userDrawn="1"/>
          </p:nvSpPr>
          <p:spPr bwMode="auto">
            <a:xfrm>
              <a:off x="6777038" y="1562100"/>
              <a:ext cx="277812" cy="381000"/>
            </a:xfrm>
            <a:custGeom>
              <a:avLst/>
              <a:gdLst>
                <a:gd name="T0" fmla="*/ 347 w 773"/>
                <a:gd name="T1" fmla="*/ 507 h 1055"/>
                <a:gd name="T2" fmla="*/ 328 w 773"/>
                <a:gd name="T3" fmla="*/ 524 h 1055"/>
                <a:gd name="T4" fmla="*/ 341 w 773"/>
                <a:gd name="T5" fmla="*/ 573 h 1055"/>
                <a:gd name="T6" fmla="*/ 392 w 773"/>
                <a:gd name="T7" fmla="*/ 912 h 1055"/>
                <a:gd name="T8" fmla="*/ 480 w 773"/>
                <a:gd name="T9" fmla="*/ 1020 h 1055"/>
                <a:gd name="T10" fmla="*/ 539 w 773"/>
                <a:gd name="T11" fmla="*/ 1047 h 1055"/>
                <a:gd name="T12" fmla="*/ 599 w 773"/>
                <a:gd name="T13" fmla="*/ 1051 h 1055"/>
                <a:gd name="T14" fmla="*/ 750 w 773"/>
                <a:gd name="T15" fmla="*/ 778 h 1055"/>
                <a:gd name="T16" fmla="*/ 758 w 773"/>
                <a:gd name="T17" fmla="*/ 490 h 1055"/>
                <a:gd name="T18" fmla="*/ 766 w 773"/>
                <a:gd name="T19" fmla="*/ 466 h 1055"/>
                <a:gd name="T20" fmla="*/ 769 w 773"/>
                <a:gd name="T21" fmla="*/ 433 h 1055"/>
                <a:gd name="T22" fmla="*/ 769 w 773"/>
                <a:gd name="T23" fmla="*/ 394 h 1055"/>
                <a:gd name="T24" fmla="*/ 767 w 773"/>
                <a:gd name="T25" fmla="*/ 350 h 1055"/>
                <a:gd name="T26" fmla="*/ 762 w 773"/>
                <a:gd name="T27" fmla="*/ 304 h 1055"/>
                <a:gd name="T28" fmla="*/ 756 w 773"/>
                <a:gd name="T29" fmla="*/ 258 h 1055"/>
                <a:gd name="T30" fmla="*/ 750 w 773"/>
                <a:gd name="T31" fmla="*/ 214 h 1055"/>
                <a:gd name="T32" fmla="*/ 743 w 773"/>
                <a:gd name="T33" fmla="*/ 174 h 1055"/>
                <a:gd name="T34" fmla="*/ 737 w 773"/>
                <a:gd name="T35" fmla="*/ 140 h 1055"/>
                <a:gd name="T36" fmla="*/ 729 w 773"/>
                <a:gd name="T37" fmla="*/ 103 h 1055"/>
                <a:gd name="T38" fmla="*/ 706 w 773"/>
                <a:gd name="T39" fmla="*/ 53 h 1055"/>
                <a:gd name="T40" fmla="*/ 659 w 773"/>
                <a:gd name="T41" fmla="*/ 14 h 1055"/>
                <a:gd name="T42" fmla="*/ 622 w 773"/>
                <a:gd name="T43" fmla="*/ 12 h 1055"/>
                <a:gd name="T44" fmla="*/ 568 w 773"/>
                <a:gd name="T45" fmla="*/ 66 h 1055"/>
                <a:gd name="T46" fmla="*/ 470 w 773"/>
                <a:gd name="T47" fmla="*/ 12 h 1055"/>
                <a:gd name="T48" fmla="*/ 417 w 773"/>
                <a:gd name="T49" fmla="*/ 73 h 1055"/>
                <a:gd name="T50" fmla="*/ 326 w 773"/>
                <a:gd name="T51" fmla="*/ 28 h 1055"/>
                <a:gd name="T52" fmla="*/ 258 w 773"/>
                <a:gd name="T53" fmla="*/ 111 h 1055"/>
                <a:gd name="T54" fmla="*/ 159 w 773"/>
                <a:gd name="T55" fmla="*/ 164 h 1055"/>
                <a:gd name="T56" fmla="*/ 0 w 773"/>
                <a:gd name="T57" fmla="*/ 301 h 1055"/>
                <a:gd name="T58" fmla="*/ 63 w 773"/>
                <a:gd name="T59" fmla="*/ 429 h 1055"/>
                <a:gd name="T60" fmla="*/ 211 w 773"/>
                <a:gd name="T61" fmla="*/ 468 h 1055"/>
                <a:gd name="T62" fmla="*/ 225 w 773"/>
                <a:gd name="T63" fmla="*/ 465 h 1055"/>
                <a:gd name="T64" fmla="*/ 238 w 773"/>
                <a:gd name="T65" fmla="*/ 430 h 1055"/>
                <a:gd name="T66" fmla="*/ 239 w 773"/>
                <a:gd name="T67" fmla="*/ 400 h 1055"/>
                <a:gd name="T68" fmla="*/ 335 w 773"/>
                <a:gd name="T69" fmla="*/ 380 h 1055"/>
                <a:gd name="T70" fmla="*/ 386 w 773"/>
                <a:gd name="T71" fmla="*/ 341 h 1055"/>
                <a:gd name="T72" fmla="*/ 394 w 773"/>
                <a:gd name="T73" fmla="*/ 316 h 1055"/>
                <a:gd name="T74" fmla="*/ 462 w 773"/>
                <a:gd name="T75" fmla="*/ 376 h 1055"/>
                <a:gd name="T76" fmla="*/ 568 w 773"/>
                <a:gd name="T77" fmla="*/ 270 h 1055"/>
                <a:gd name="T78" fmla="*/ 622 w 773"/>
                <a:gd name="T79" fmla="*/ 301 h 1055"/>
                <a:gd name="T80" fmla="*/ 493 w 773"/>
                <a:gd name="T81" fmla="*/ 467 h 1055"/>
                <a:gd name="T82" fmla="*/ 419 w 773"/>
                <a:gd name="T83" fmla="*/ 489 h 1055"/>
                <a:gd name="T84" fmla="*/ 347 w 773"/>
                <a:gd name="T85" fmla="*/ 507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73" h="1055">
                  <a:moveTo>
                    <a:pt x="347" y="507"/>
                  </a:moveTo>
                  <a:cubicBezTo>
                    <a:pt x="333" y="512"/>
                    <a:pt x="329" y="516"/>
                    <a:pt x="328" y="524"/>
                  </a:cubicBezTo>
                  <a:cubicBezTo>
                    <a:pt x="327" y="532"/>
                    <a:pt x="339" y="565"/>
                    <a:pt x="341" y="573"/>
                  </a:cubicBezTo>
                  <a:cubicBezTo>
                    <a:pt x="351" y="617"/>
                    <a:pt x="373" y="810"/>
                    <a:pt x="392" y="912"/>
                  </a:cubicBezTo>
                  <a:cubicBezTo>
                    <a:pt x="401" y="963"/>
                    <a:pt x="465" y="1010"/>
                    <a:pt x="480" y="1020"/>
                  </a:cubicBezTo>
                  <a:cubicBezTo>
                    <a:pt x="495" y="1030"/>
                    <a:pt x="522" y="1042"/>
                    <a:pt x="539" y="1047"/>
                  </a:cubicBezTo>
                  <a:cubicBezTo>
                    <a:pt x="556" y="1053"/>
                    <a:pt x="579" y="1055"/>
                    <a:pt x="599" y="1051"/>
                  </a:cubicBezTo>
                  <a:cubicBezTo>
                    <a:pt x="706" y="1032"/>
                    <a:pt x="773" y="915"/>
                    <a:pt x="750" y="778"/>
                  </a:cubicBezTo>
                  <a:cubicBezTo>
                    <a:pt x="728" y="642"/>
                    <a:pt x="720" y="566"/>
                    <a:pt x="758" y="490"/>
                  </a:cubicBezTo>
                  <a:cubicBezTo>
                    <a:pt x="762" y="482"/>
                    <a:pt x="764" y="474"/>
                    <a:pt x="766" y="466"/>
                  </a:cubicBezTo>
                  <a:cubicBezTo>
                    <a:pt x="768" y="455"/>
                    <a:pt x="768" y="444"/>
                    <a:pt x="769" y="433"/>
                  </a:cubicBezTo>
                  <a:cubicBezTo>
                    <a:pt x="770" y="420"/>
                    <a:pt x="770" y="407"/>
                    <a:pt x="769" y="394"/>
                  </a:cubicBezTo>
                  <a:cubicBezTo>
                    <a:pt x="769" y="379"/>
                    <a:pt x="768" y="365"/>
                    <a:pt x="767" y="350"/>
                  </a:cubicBezTo>
                  <a:cubicBezTo>
                    <a:pt x="765" y="335"/>
                    <a:pt x="764" y="320"/>
                    <a:pt x="762" y="304"/>
                  </a:cubicBezTo>
                  <a:cubicBezTo>
                    <a:pt x="760" y="289"/>
                    <a:pt x="758" y="274"/>
                    <a:pt x="756" y="258"/>
                  </a:cubicBezTo>
                  <a:cubicBezTo>
                    <a:pt x="754" y="244"/>
                    <a:pt x="752" y="229"/>
                    <a:pt x="750" y="214"/>
                  </a:cubicBezTo>
                  <a:cubicBezTo>
                    <a:pt x="747" y="201"/>
                    <a:pt x="745" y="188"/>
                    <a:pt x="743" y="174"/>
                  </a:cubicBezTo>
                  <a:cubicBezTo>
                    <a:pt x="741" y="163"/>
                    <a:pt x="739" y="152"/>
                    <a:pt x="737" y="140"/>
                  </a:cubicBezTo>
                  <a:cubicBezTo>
                    <a:pt x="734" y="128"/>
                    <a:pt x="732" y="116"/>
                    <a:pt x="729" y="103"/>
                  </a:cubicBezTo>
                  <a:cubicBezTo>
                    <a:pt x="725" y="85"/>
                    <a:pt x="716" y="68"/>
                    <a:pt x="706" y="53"/>
                  </a:cubicBezTo>
                  <a:cubicBezTo>
                    <a:pt x="694" y="36"/>
                    <a:pt x="679" y="21"/>
                    <a:pt x="659" y="14"/>
                  </a:cubicBezTo>
                  <a:cubicBezTo>
                    <a:pt x="647" y="10"/>
                    <a:pt x="634" y="9"/>
                    <a:pt x="622" y="12"/>
                  </a:cubicBezTo>
                  <a:cubicBezTo>
                    <a:pt x="563" y="29"/>
                    <a:pt x="568" y="66"/>
                    <a:pt x="568" y="66"/>
                  </a:cubicBezTo>
                  <a:cubicBezTo>
                    <a:pt x="568" y="66"/>
                    <a:pt x="524" y="0"/>
                    <a:pt x="470" y="12"/>
                  </a:cubicBezTo>
                  <a:cubicBezTo>
                    <a:pt x="422" y="23"/>
                    <a:pt x="417" y="73"/>
                    <a:pt x="417" y="73"/>
                  </a:cubicBezTo>
                  <a:cubicBezTo>
                    <a:pt x="417" y="73"/>
                    <a:pt x="379" y="12"/>
                    <a:pt x="326" y="28"/>
                  </a:cubicBezTo>
                  <a:cubicBezTo>
                    <a:pt x="273" y="43"/>
                    <a:pt x="265" y="81"/>
                    <a:pt x="258" y="111"/>
                  </a:cubicBezTo>
                  <a:cubicBezTo>
                    <a:pt x="250" y="141"/>
                    <a:pt x="235" y="156"/>
                    <a:pt x="159" y="164"/>
                  </a:cubicBezTo>
                  <a:cubicBezTo>
                    <a:pt x="83" y="172"/>
                    <a:pt x="0" y="232"/>
                    <a:pt x="0" y="301"/>
                  </a:cubicBezTo>
                  <a:cubicBezTo>
                    <a:pt x="0" y="347"/>
                    <a:pt x="12" y="394"/>
                    <a:pt x="63" y="429"/>
                  </a:cubicBezTo>
                  <a:cubicBezTo>
                    <a:pt x="114" y="464"/>
                    <a:pt x="206" y="468"/>
                    <a:pt x="211" y="468"/>
                  </a:cubicBezTo>
                  <a:cubicBezTo>
                    <a:pt x="216" y="468"/>
                    <a:pt x="221" y="467"/>
                    <a:pt x="225" y="465"/>
                  </a:cubicBezTo>
                  <a:cubicBezTo>
                    <a:pt x="243" y="459"/>
                    <a:pt x="241" y="445"/>
                    <a:pt x="238" y="430"/>
                  </a:cubicBezTo>
                  <a:cubicBezTo>
                    <a:pt x="237" y="427"/>
                    <a:pt x="226" y="402"/>
                    <a:pt x="239" y="400"/>
                  </a:cubicBezTo>
                  <a:cubicBezTo>
                    <a:pt x="243" y="399"/>
                    <a:pt x="325" y="383"/>
                    <a:pt x="335" y="380"/>
                  </a:cubicBezTo>
                  <a:cubicBezTo>
                    <a:pt x="342" y="378"/>
                    <a:pt x="370" y="372"/>
                    <a:pt x="386" y="341"/>
                  </a:cubicBezTo>
                  <a:cubicBezTo>
                    <a:pt x="391" y="333"/>
                    <a:pt x="394" y="325"/>
                    <a:pt x="394" y="316"/>
                  </a:cubicBezTo>
                  <a:cubicBezTo>
                    <a:pt x="394" y="316"/>
                    <a:pt x="409" y="384"/>
                    <a:pt x="462" y="376"/>
                  </a:cubicBezTo>
                  <a:cubicBezTo>
                    <a:pt x="515" y="369"/>
                    <a:pt x="552" y="325"/>
                    <a:pt x="568" y="270"/>
                  </a:cubicBezTo>
                  <a:cubicBezTo>
                    <a:pt x="572" y="259"/>
                    <a:pt x="606" y="248"/>
                    <a:pt x="622" y="301"/>
                  </a:cubicBezTo>
                  <a:cubicBezTo>
                    <a:pt x="643" y="369"/>
                    <a:pt x="568" y="445"/>
                    <a:pt x="493" y="467"/>
                  </a:cubicBezTo>
                  <a:cubicBezTo>
                    <a:pt x="468" y="475"/>
                    <a:pt x="443" y="482"/>
                    <a:pt x="419" y="489"/>
                  </a:cubicBezTo>
                  <a:cubicBezTo>
                    <a:pt x="400" y="495"/>
                    <a:pt x="347" y="507"/>
                    <a:pt x="347" y="507"/>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9">
              <a:extLst>
                <a:ext uri="{FF2B5EF4-FFF2-40B4-BE49-F238E27FC236}">
                  <a16:creationId xmlns:a16="http://schemas.microsoft.com/office/drawing/2014/main" id="{67BADCDE-B540-4CAC-B255-EBD5E5946772}"/>
                </a:ext>
              </a:extLst>
            </p:cNvPr>
            <p:cNvSpPr>
              <a:spLocks/>
            </p:cNvSpPr>
            <p:nvPr userDrawn="1"/>
          </p:nvSpPr>
          <p:spPr bwMode="auto">
            <a:xfrm>
              <a:off x="6753225" y="2398713"/>
              <a:ext cx="1074737" cy="811212"/>
            </a:xfrm>
            <a:custGeom>
              <a:avLst/>
              <a:gdLst>
                <a:gd name="T0" fmla="*/ 2544 w 2982"/>
                <a:gd name="T1" fmla="*/ 1764 h 2252"/>
                <a:gd name="T2" fmla="*/ 1068 w 2982"/>
                <a:gd name="T3" fmla="*/ 1619 h 2252"/>
                <a:gd name="T4" fmla="*/ 1042 w 2982"/>
                <a:gd name="T5" fmla="*/ 1597 h 2252"/>
                <a:gd name="T6" fmla="*/ 1111 w 2982"/>
                <a:gd name="T7" fmla="*/ 1492 h 2252"/>
                <a:gd name="T8" fmla="*/ 1106 w 2982"/>
                <a:gd name="T9" fmla="*/ 1358 h 2252"/>
                <a:gd name="T10" fmla="*/ 981 w 2982"/>
                <a:gd name="T11" fmla="*/ 1332 h 2252"/>
                <a:gd name="T12" fmla="*/ 920 w 2982"/>
                <a:gd name="T13" fmla="*/ 1417 h 2252"/>
                <a:gd name="T14" fmla="*/ 942 w 2982"/>
                <a:gd name="T15" fmla="*/ 1492 h 2252"/>
                <a:gd name="T16" fmla="*/ 934 w 2982"/>
                <a:gd name="T17" fmla="*/ 1544 h 2252"/>
                <a:gd name="T18" fmla="*/ 889 w 2982"/>
                <a:gd name="T19" fmla="*/ 1544 h 2252"/>
                <a:gd name="T20" fmla="*/ 679 w 2982"/>
                <a:gd name="T21" fmla="*/ 1454 h 2252"/>
                <a:gd name="T22" fmla="*/ 652 w 2982"/>
                <a:gd name="T23" fmla="*/ 1404 h 2252"/>
                <a:gd name="T24" fmla="*/ 841 w 2982"/>
                <a:gd name="T25" fmla="*/ 1338 h 2252"/>
                <a:gd name="T26" fmla="*/ 1162 w 2982"/>
                <a:gd name="T27" fmla="*/ 1170 h 2252"/>
                <a:gd name="T28" fmla="*/ 1275 w 2982"/>
                <a:gd name="T29" fmla="*/ 1303 h 2252"/>
                <a:gd name="T30" fmla="*/ 1209 w 2982"/>
                <a:gd name="T31" fmla="*/ 1542 h 2252"/>
                <a:gd name="T32" fmla="*/ 1576 w 2982"/>
                <a:gd name="T33" fmla="*/ 1256 h 2252"/>
                <a:gd name="T34" fmla="*/ 1643 w 2982"/>
                <a:gd name="T35" fmla="*/ 1176 h 2252"/>
                <a:gd name="T36" fmla="*/ 2018 w 2982"/>
                <a:gd name="T37" fmla="*/ 1015 h 2252"/>
                <a:gd name="T38" fmla="*/ 2103 w 2982"/>
                <a:gd name="T39" fmla="*/ 826 h 2252"/>
                <a:gd name="T40" fmla="*/ 2033 w 2982"/>
                <a:gd name="T41" fmla="*/ 617 h 2252"/>
                <a:gd name="T42" fmla="*/ 2102 w 2982"/>
                <a:gd name="T43" fmla="*/ 513 h 2252"/>
                <a:gd name="T44" fmla="*/ 2451 w 2982"/>
                <a:gd name="T45" fmla="*/ 427 h 2252"/>
                <a:gd name="T46" fmla="*/ 2486 w 2982"/>
                <a:gd name="T47" fmla="*/ 363 h 2252"/>
                <a:gd name="T48" fmla="*/ 2330 w 2982"/>
                <a:gd name="T49" fmla="*/ 39 h 2252"/>
                <a:gd name="T50" fmla="*/ 2273 w 2982"/>
                <a:gd name="T51" fmla="*/ 10 h 2252"/>
                <a:gd name="T52" fmla="*/ 1770 w 2982"/>
                <a:gd name="T53" fmla="*/ 178 h 2252"/>
                <a:gd name="T54" fmla="*/ 1653 w 2982"/>
                <a:gd name="T55" fmla="*/ 423 h 2252"/>
                <a:gd name="T56" fmla="*/ 1675 w 2982"/>
                <a:gd name="T57" fmla="*/ 561 h 2252"/>
                <a:gd name="T58" fmla="*/ 1590 w 2982"/>
                <a:gd name="T59" fmla="*/ 813 h 2252"/>
                <a:gd name="T60" fmla="*/ 1255 w 2982"/>
                <a:gd name="T61" fmla="*/ 989 h 2252"/>
                <a:gd name="T62" fmla="*/ 1085 w 2982"/>
                <a:gd name="T63" fmla="*/ 900 h 2252"/>
                <a:gd name="T64" fmla="*/ 1026 w 2982"/>
                <a:gd name="T65" fmla="*/ 704 h 2252"/>
                <a:gd name="T66" fmla="*/ 518 w 2982"/>
                <a:gd name="T67" fmla="*/ 489 h 2252"/>
                <a:gd name="T68" fmla="*/ 621 w 2982"/>
                <a:gd name="T69" fmla="*/ 615 h 2252"/>
                <a:gd name="T70" fmla="*/ 655 w 2982"/>
                <a:gd name="T71" fmla="*/ 700 h 2252"/>
                <a:gd name="T72" fmla="*/ 761 w 2982"/>
                <a:gd name="T73" fmla="*/ 777 h 2252"/>
                <a:gd name="T74" fmla="*/ 727 w 2982"/>
                <a:gd name="T75" fmla="*/ 794 h 2252"/>
                <a:gd name="T76" fmla="*/ 346 w 2982"/>
                <a:gd name="T77" fmla="*/ 990 h 2252"/>
                <a:gd name="T78" fmla="*/ 540 w 2982"/>
                <a:gd name="T79" fmla="*/ 1034 h 2252"/>
                <a:gd name="T80" fmla="*/ 740 w 2982"/>
                <a:gd name="T81" fmla="*/ 1091 h 2252"/>
                <a:gd name="T82" fmla="*/ 611 w 2982"/>
                <a:gd name="T83" fmla="*/ 1390 h 2252"/>
                <a:gd name="T84" fmla="*/ 567 w 2982"/>
                <a:gd name="T85" fmla="*/ 1410 h 2252"/>
                <a:gd name="T86" fmla="*/ 477 w 2982"/>
                <a:gd name="T87" fmla="*/ 1214 h 2252"/>
                <a:gd name="T88" fmla="*/ 454 w 2982"/>
                <a:gd name="T89" fmla="*/ 1158 h 2252"/>
                <a:gd name="T90" fmla="*/ 61 w 2982"/>
                <a:gd name="T91" fmla="*/ 1329 h 2252"/>
                <a:gd name="T92" fmla="*/ 223 w 2982"/>
                <a:gd name="T93" fmla="*/ 1647 h 2252"/>
                <a:gd name="T94" fmla="*/ 234 w 2982"/>
                <a:gd name="T95" fmla="*/ 1640 h 2252"/>
                <a:gd name="T96" fmla="*/ 257 w 2982"/>
                <a:gd name="T97" fmla="*/ 1534 h 2252"/>
                <a:gd name="T98" fmla="*/ 398 w 2982"/>
                <a:gd name="T99" fmla="*/ 1473 h 2252"/>
                <a:gd name="T100" fmla="*/ 789 w 2982"/>
                <a:gd name="T101" fmla="*/ 1677 h 2252"/>
                <a:gd name="T102" fmla="*/ 805 w 2982"/>
                <a:gd name="T103" fmla="*/ 1738 h 2252"/>
                <a:gd name="T104" fmla="*/ 702 w 2982"/>
                <a:gd name="T105" fmla="*/ 1874 h 2252"/>
                <a:gd name="T106" fmla="*/ 703 w 2982"/>
                <a:gd name="T107" fmla="*/ 2015 h 2252"/>
                <a:gd name="T108" fmla="*/ 839 w 2982"/>
                <a:gd name="T109" fmla="*/ 2041 h 2252"/>
                <a:gd name="T110" fmla="*/ 877 w 2982"/>
                <a:gd name="T111" fmla="*/ 1902 h 2252"/>
                <a:gd name="T112" fmla="*/ 905 w 2982"/>
                <a:gd name="T113" fmla="*/ 1774 h 2252"/>
                <a:gd name="T114" fmla="*/ 950 w 2982"/>
                <a:gd name="T115" fmla="*/ 1758 h 2252"/>
                <a:gd name="T116" fmla="*/ 1115 w 2982"/>
                <a:gd name="T117" fmla="*/ 1846 h 2252"/>
                <a:gd name="T118" fmla="*/ 2671 w 2982"/>
                <a:gd name="T119" fmla="*/ 2133 h 2252"/>
                <a:gd name="T120" fmla="*/ 2982 w 2982"/>
                <a:gd name="T121" fmla="*/ 2001 h 2252"/>
                <a:gd name="T122" fmla="*/ 2544 w 2982"/>
                <a:gd name="T123" fmla="*/ 1764 h 2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82" h="2252">
                  <a:moveTo>
                    <a:pt x="2544" y="1764"/>
                  </a:moveTo>
                  <a:cubicBezTo>
                    <a:pt x="1974" y="1902"/>
                    <a:pt x="1182" y="1672"/>
                    <a:pt x="1068" y="1619"/>
                  </a:cubicBezTo>
                  <a:cubicBezTo>
                    <a:pt x="1057" y="1614"/>
                    <a:pt x="1045" y="1603"/>
                    <a:pt x="1042" y="1597"/>
                  </a:cubicBezTo>
                  <a:cubicBezTo>
                    <a:pt x="1024" y="1561"/>
                    <a:pt x="1086" y="1528"/>
                    <a:pt x="1111" y="1492"/>
                  </a:cubicBezTo>
                  <a:cubicBezTo>
                    <a:pt x="1145" y="1446"/>
                    <a:pt x="1143" y="1400"/>
                    <a:pt x="1106" y="1358"/>
                  </a:cubicBezTo>
                  <a:cubicBezTo>
                    <a:pt x="1072" y="1319"/>
                    <a:pt x="1028" y="1308"/>
                    <a:pt x="981" y="1332"/>
                  </a:cubicBezTo>
                  <a:cubicBezTo>
                    <a:pt x="943" y="1351"/>
                    <a:pt x="921" y="1381"/>
                    <a:pt x="920" y="1417"/>
                  </a:cubicBezTo>
                  <a:cubicBezTo>
                    <a:pt x="918" y="1449"/>
                    <a:pt x="934" y="1480"/>
                    <a:pt x="942" y="1492"/>
                  </a:cubicBezTo>
                  <a:cubicBezTo>
                    <a:pt x="954" y="1512"/>
                    <a:pt x="947" y="1528"/>
                    <a:pt x="934" y="1544"/>
                  </a:cubicBezTo>
                  <a:cubicBezTo>
                    <a:pt x="920" y="1560"/>
                    <a:pt x="904" y="1550"/>
                    <a:pt x="889" y="1544"/>
                  </a:cubicBezTo>
                  <a:cubicBezTo>
                    <a:pt x="819" y="1515"/>
                    <a:pt x="749" y="1485"/>
                    <a:pt x="679" y="1454"/>
                  </a:cubicBezTo>
                  <a:cubicBezTo>
                    <a:pt x="649" y="1441"/>
                    <a:pt x="638" y="1441"/>
                    <a:pt x="652" y="1404"/>
                  </a:cubicBezTo>
                  <a:cubicBezTo>
                    <a:pt x="687" y="1313"/>
                    <a:pt x="763" y="1291"/>
                    <a:pt x="841" y="1338"/>
                  </a:cubicBezTo>
                  <a:cubicBezTo>
                    <a:pt x="910" y="1170"/>
                    <a:pt x="1031" y="1107"/>
                    <a:pt x="1162" y="1170"/>
                  </a:cubicBezTo>
                  <a:cubicBezTo>
                    <a:pt x="1219" y="1197"/>
                    <a:pt x="1255" y="1243"/>
                    <a:pt x="1275" y="1303"/>
                  </a:cubicBezTo>
                  <a:cubicBezTo>
                    <a:pt x="1307" y="1394"/>
                    <a:pt x="1271" y="1485"/>
                    <a:pt x="1209" y="1542"/>
                  </a:cubicBezTo>
                  <a:cubicBezTo>
                    <a:pt x="1318" y="1548"/>
                    <a:pt x="1539" y="1432"/>
                    <a:pt x="1576" y="1256"/>
                  </a:cubicBezTo>
                  <a:cubicBezTo>
                    <a:pt x="1585" y="1211"/>
                    <a:pt x="1606" y="1191"/>
                    <a:pt x="1643" y="1176"/>
                  </a:cubicBezTo>
                  <a:cubicBezTo>
                    <a:pt x="1768" y="1122"/>
                    <a:pt x="1893" y="1067"/>
                    <a:pt x="2018" y="1015"/>
                  </a:cubicBezTo>
                  <a:cubicBezTo>
                    <a:pt x="2125" y="970"/>
                    <a:pt x="2142" y="937"/>
                    <a:pt x="2103" y="826"/>
                  </a:cubicBezTo>
                  <a:cubicBezTo>
                    <a:pt x="2079" y="757"/>
                    <a:pt x="2049" y="690"/>
                    <a:pt x="2033" y="617"/>
                  </a:cubicBezTo>
                  <a:cubicBezTo>
                    <a:pt x="2020" y="555"/>
                    <a:pt x="2043" y="527"/>
                    <a:pt x="2102" y="513"/>
                  </a:cubicBezTo>
                  <a:cubicBezTo>
                    <a:pt x="2219" y="486"/>
                    <a:pt x="2335" y="455"/>
                    <a:pt x="2451" y="427"/>
                  </a:cubicBezTo>
                  <a:cubicBezTo>
                    <a:pt x="2488" y="418"/>
                    <a:pt x="2510" y="409"/>
                    <a:pt x="2486" y="363"/>
                  </a:cubicBezTo>
                  <a:cubicBezTo>
                    <a:pt x="2431" y="256"/>
                    <a:pt x="2381" y="147"/>
                    <a:pt x="2330" y="39"/>
                  </a:cubicBezTo>
                  <a:cubicBezTo>
                    <a:pt x="2318" y="13"/>
                    <a:pt x="2303" y="0"/>
                    <a:pt x="2273" y="10"/>
                  </a:cubicBezTo>
                  <a:cubicBezTo>
                    <a:pt x="2105" y="66"/>
                    <a:pt x="1931" y="102"/>
                    <a:pt x="1770" y="178"/>
                  </a:cubicBezTo>
                  <a:cubicBezTo>
                    <a:pt x="1653" y="234"/>
                    <a:pt x="1626" y="299"/>
                    <a:pt x="1653" y="423"/>
                  </a:cubicBezTo>
                  <a:cubicBezTo>
                    <a:pt x="1663" y="469"/>
                    <a:pt x="1667" y="515"/>
                    <a:pt x="1675" y="561"/>
                  </a:cubicBezTo>
                  <a:cubicBezTo>
                    <a:pt x="1692" y="660"/>
                    <a:pt x="1658" y="741"/>
                    <a:pt x="1590" y="813"/>
                  </a:cubicBezTo>
                  <a:cubicBezTo>
                    <a:pt x="1498" y="911"/>
                    <a:pt x="1379" y="956"/>
                    <a:pt x="1255" y="989"/>
                  </a:cubicBezTo>
                  <a:cubicBezTo>
                    <a:pt x="1161" y="1014"/>
                    <a:pt x="1119" y="993"/>
                    <a:pt x="1085" y="900"/>
                  </a:cubicBezTo>
                  <a:cubicBezTo>
                    <a:pt x="1061" y="836"/>
                    <a:pt x="1048" y="769"/>
                    <a:pt x="1026" y="704"/>
                  </a:cubicBezTo>
                  <a:cubicBezTo>
                    <a:pt x="953" y="489"/>
                    <a:pt x="671" y="377"/>
                    <a:pt x="518" y="489"/>
                  </a:cubicBezTo>
                  <a:cubicBezTo>
                    <a:pt x="566" y="491"/>
                    <a:pt x="663" y="535"/>
                    <a:pt x="621" y="615"/>
                  </a:cubicBezTo>
                  <a:cubicBezTo>
                    <a:pt x="606" y="644"/>
                    <a:pt x="623" y="683"/>
                    <a:pt x="655" y="700"/>
                  </a:cubicBezTo>
                  <a:cubicBezTo>
                    <a:pt x="697" y="722"/>
                    <a:pt x="760" y="756"/>
                    <a:pt x="761" y="777"/>
                  </a:cubicBezTo>
                  <a:cubicBezTo>
                    <a:pt x="763" y="798"/>
                    <a:pt x="741" y="795"/>
                    <a:pt x="727" y="794"/>
                  </a:cubicBezTo>
                  <a:cubicBezTo>
                    <a:pt x="529" y="778"/>
                    <a:pt x="362" y="852"/>
                    <a:pt x="346" y="990"/>
                  </a:cubicBezTo>
                  <a:cubicBezTo>
                    <a:pt x="429" y="948"/>
                    <a:pt x="479" y="935"/>
                    <a:pt x="540" y="1034"/>
                  </a:cubicBezTo>
                  <a:cubicBezTo>
                    <a:pt x="566" y="1076"/>
                    <a:pt x="677" y="1081"/>
                    <a:pt x="740" y="1091"/>
                  </a:cubicBezTo>
                  <a:cubicBezTo>
                    <a:pt x="606" y="1219"/>
                    <a:pt x="601" y="1291"/>
                    <a:pt x="611" y="1390"/>
                  </a:cubicBezTo>
                  <a:cubicBezTo>
                    <a:pt x="615" y="1434"/>
                    <a:pt x="621" y="1433"/>
                    <a:pt x="567" y="1410"/>
                  </a:cubicBezTo>
                  <a:cubicBezTo>
                    <a:pt x="446" y="1358"/>
                    <a:pt x="418" y="1308"/>
                    <a:pt x="477" y="1214"/>
                  </a:cubicBezTo>
                  <a:cubicBezTo>
                    <a:pt x="502" y="1175"/>
                    <a:pt x="481" y="1170"/>
                    <a:pt x="454" y="1158"/>
                  </a:cubicBezTo>
                  <a:cubicBezTo>
                    <a:pt x="311" y="1096"/>
                    <a:pt x="120" y="1178"/>
                    <a:pt x="61" y="1329"/>
                  </a:cubicBezTo>
                  <a:cubicBezTo>
                    <a:pt x="0" y="1483"/>
                    <a:pt x="70" y="1588"/>
                    <a:pt x="223" y="1647"/>
                  </a:cubicBezTo>
                  <a:cubicBezTo>
                    <a:pt x="228" y="1649"/>
                    <a:pt x="234" y="1646"/>
                    <a:pt x="234" y="1640"/>
                  </a:cubicBezTo>
                  <a:cubicBezTo>
                    <a:pt x="238" y="1616"/>
                    <a:pt x="238" y="1587"/>
                    <a:pt x="257" y="1534"/>
                  </a:cubicBezTo>
                  <a:cubicBezTo>
                    <a:pt x="288" y="1449"/>
                    <a:pt x="320" y="1435"/>
                    <a:pt x="398" y="1473"/>
                  </a:cubicBezTo>
                  <a:cubicBezTo>
                    <a:pt x="529" y="1539"/>
                    <a:pt x="658" y="1610"/>
                    <a:pt x="789" y="1677"/>
                  </a:cubicBezTo>
                  <a:cubicBezTo>
                    <a:pt x="821" y="1693"/>
                    <a:pt x="828" y="1709"/>
                    <a:pt x="805" y="1738"/>
                  </a:cubicBezTo>
                  <a:cubicBezTo>
                    <a:pt x="769" y="1782"/>
                    <a:pt x="725" y="1837"/>
                    <a:pt x="702" y="1874"/>
                  </a:cubicBezTo>
                  <a:cubicBezTo>
                    <a:pt x="671" y="1924"/>
                    <a:pt x="663" y="1971"/>
                    <a:pt x="703" y="2015"/>
                  </a:cubicBezTo>
                  <a:cubicBezTo>
                    <a:pt x="739" y="2056"/>
                    <a:pt x="791" y="2072"/>
                    <a:pt x="839" y="2041"/>
                  </a:cubicBezTo>
                  <a:cubicBezTo>
                    <a:pt x="888" y="2010"/>
                    <a:pt x="909" y="1954"/>
                    <a:pt x="877" y="1902"/>
                  </a:cubicBezTo>
                  <a:cubicBezTo>
                    <a:pt x="844" y="1848"/>
                    <a:pt x="875" y="1805"/>
                    <a:pt x="905" y="1774"/>
                  </a:cubicBezTo>
                  <a:cubicBezTo>
                    <a:pt x="918" y="1759"/>
                    <a:pt x="933" y="1754"/>
                    <a:pt x="950" y="1758"/>
                  </a:cubicBezTo>
                  <a:cubicBezTo>
                    <a:pt x="968" y="1762"/>
                    <a:pt x="1107" y="1841"/>
                    <a:pt x="1115" y="1846"/>
                  </a:cubicBezTo>
                  <a:cubicBezTo>
                    <a:pt x="1602" y="2114"/>
                    <a:pt x="2113" y="2252"/>
                    <a:pt x="2671" y="2133"/>
                  </a:cubicBezTo>
                  <a:cubicBezTo>
                    <a:pt x="2711" y="2125"/>
                    <a:pt x="2869" y="2087"/>
                    <a:pt x="2982" y="2001"/>
                  </a:cubicBezTo>
                  <a:cubicBezTo>
                    <a:pt x="2801" y="1998"/>
                    <a:pt x="2592" y="1962"/>
                    <a:pt x="2544" y="1764"/>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10">
              <a:extLst>
                <a:ext uri="{FF2B5EF4-FFF2-40B4-BE49-F238E27FC236}">
                  <a16:creationId xmlns:a16="http://schemas.microsoft.com/office/drawing/2014/main" id="{45B2A027-5589-4E5F-832A-5C4D5C7E6215}"/>
                </a:ext>
              </a:extLst>
            </p:cNvPr>
            <p:cNvSpPr>
              <a:spLocks/>
            </p:cNvSpPr>
            <p:nvPr userDrawn="1"/>
          </p:nvSpPr>
          <p:spPr bwMode="auto">
            <a:xfrm>
              <a:off x="6916738" y="1908175"/>
              <a:ext cx="217487" cy="196850"/>
            </a:xfrm>
            <a:custGeom>
              <a:avLst/>
              <a:gdLst>
                <a:gd name="T0" fmla="*/ 493 w 606"/>
                <a:gd name="T1" fmla="*/ 204 h 546"/>
                <a:gd name="T2" fmla="*/ 516 w 606"/>
                <a:gd name="T3" fmla="*/ 57 h 546"/>
                <a:gd name="T4" fmla="*/ 403 w 606"/>
                <a:gd name="T5" fmla="*/ 29 h 546"/>
                <a:gd name="T6" fmla="*/ 365 w 606"/>
                <a:gd name="T7" fmla="*/ 69 h 546"/>
                <a:gd name="T8" fmla="*/ 59 w 606"/>
                <a:gd name="T9" fmla="*/ 121 h 546"/>
                <a:gd name="T10" fmla="*/ 5 w 606"/>
                <a:gd name="T11" fmla="*/ 155 h 546"/>
                <a:gd name="T12" fmla="*/ 16 w 606"/>
                <a:gd name="T13" fmla="*/ 343 h 546"/>
                <a:gd name="T14" fmla="*/ 46 w 606"/>
                <a:gd name="T15" fmla="*/ 395 h 546"/>
                <a:gd name="T16" fmla="*/ 168 w 606"/>
                <a:gd name="T17" fmla="*/ 457 h 546"/>
                <a:gd name="T18" fmla="*/ 293 w 606"/>
                <a:gd name="T19" fmla="*/ 521 h 546"/>
                <a:gd name="T20" fmla="*/ 327 w 606"/>
                <a:gd name="T21" fmla="*/ 538 h 546"/>
                <a:gd name="T22" fmla="*/ 351 w 606"/>
                <a:gd name="T23" fmla="*/ 545 h 546"/>
                <a:gd name="T24" fmla="*/ 364 w 606"/>
                <a:gd name="T25" fmla="*/ 524 h 546"/>
                <a:gd name="T26" fmla="*/ 363 w 606"/>
                <a:gd name="T27" fmla="*/ 519 h 546"/>
                <a:gd name="T28" fmla="*/ 352 w 606"/>
                <a:gd name="T29" fmla="*/ 474 h 546"/>
                <a:gd name="T30" fmla="*/ 344 w 606"/>
                <a:gd name="T31" fmla="*/ 436 h 546"/>
                <a:gd name="T32" fmla="*/ 347 w 606"/>
                <a:gd name="T33" fmla="*/ 367 h 546"/>
                <a:gd name="T34" fmla="*/ 373 w 606"/>
                <a:gd name="T35" fmla="*/ 308 h 546"/>
                <a:gd name="T36" fmla="*/ 417 w 606"/>
                <a:gd name="T37" fmla="*/ 258 h 546"/>
                <a:gd name="T38" fmla="*/ 478 w 606"/>
                <a:gd name="T39" fmla="*/ 214 h 546"/>
                <a:gd name="T40" fmla="*/ 493 w 606"/>
                <a:gd name="T41" fmla="*/ 204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6" h="546">
                  <a:moveTo>
                    <a:pt x="493" y="204"/>
                  </a:moveTo>
                  <a:cubicBezTo>
                    <a:pt x="547" y="163"/>
                    <a:pt x="606" y="124"/>
                    <a:pt x="516" y="57"/>
                  </a:cubicBezTo>
                  <a:cubicBezTo>
                    <a:pt x="490" y="39"/>
                    <a:pt x="442" y="0"/>
                    <a:pt x="403" y="29"/>
                  </a:cubicBezTo>
                  <a:cubicBezTo>
                    <a:pt x="388" y="41"/>
                    <a:pt x="376" y="54"/>
                    <a:pt x="365" y="69"/>
                  </a:cubicBezTo>
                  <a:cubicBezTo>
                    <a:pt x="278" y="177"/>
                    <a:pt x="178" y="203"/>
                    <a:pt x="59" y="121"/>
                  </a:cubicBezTo>
                  <a:cubicBezTo>
                    <a:pt x="19" y="94"/>
                    <a:pt x="0" y="106"/>
                    <a:pt x="5" y="155"/>
                  </a:cubicBezTo>
                  <a:cubicBezTo>
                    <a:pt x="10" y="218"/>
                    <a:pt x="13" y="280"/>
                    <a:pt x="16" y="343"/>
                  </a:cubicBezTo>
                  <a:cubicBezTo>
                    <a:pt x="17" y="367"/>
                    <a:pt x="24" y="384"/>
                    <a:pt x="46" y="395"/>
                  </a:cubicBezTo>
                  <a:cubicBezTo>
                    <a:pt x="87" y="416"/>
                    <a:pt x="127" y="436"/>
                    <a:pt x="168" y="457"/>
                  </a:cubicBezTo>
                  <a:cubicBezTo>
                    <a:pt x="209" y="478"/>
                    <a:pt x="251" y="499"/>
                    <a:pt x="293" y="521"/>
                  </a:cubicBezTo>
                  <a:cubicBezTo>
                    <a:pt x="305" y="526"/>
                    <a:pt x="316" y="532"/>
                    <a:pt x="327" y="538"/>
                  </a:cubicBezTo>
                  <a:cubicBezTo>
                    <a:pt x="334" y="542"/>
                    <a:pt x="343" y="546"/>
                    <a:pt x="351" y="545"/>
                  </a:cubicBezTo>
                  <a:cubicBezTo>
                    <a:pt x="362" y="544"/>
                    <a:pt x="364" y="534"/>
                    <a:pt x="364" y="524"/>
                  </a:cubicBezTo>
                  <a:cubicBezTo>
                    <a:pt x="364" y="522"/>
                    <a:pt x="363" y="520"/>
                    <a:pt x="363" y="519"/>
                  </a:cubicBezTo>
                  <a:cubicBezTo>
                    <a:pt x="362" y="503"/>
                    <a:pt x="356" y="489"/>
                    <a:pt x="352" y="474"/>
                  </a:cubicBezTo>
                  <a:cubicBezTo>
                    <a:pt x="349" y="462"/>
                    <a:pt x="346" y="449"/>
                    <a:pt x="344" y="436"/>
                  </a:cubicBezTo>
                  <a:cubicBezTo>
                    <a:pt x="342" y="413"/>
                    <a:pt x="342" y="390"/>
                    <a:pt x="347" y="367"/>
                  </a:cubicBezTo>
                  <a:cubicBezTo>
                    <a:pt x="352" y="347"/>
                    <a:pt x="361" y="327"/>
                    <a:pt x="373" y="308"/>
                  </a:cubicBezTo>
                  <a:cubicBezTo>
                    <a:pt x="385" y="289"/>
                    <a:pt x="400" y="273"/>
                    <a:pt x="417" y="258"/>
                  </a:cubicBezTo>
                  <a:cubicBezTo>
                    <a:pt x="436" y="241"/>
                    <a:pt x="457" y="227"/>
                    <a:pt x="478" y="214"/>
                  </a:cubicBezTo>
                  <a:cubicBezTo>
                    <a:pt x="481" y="213"/>
                    <a:pt x="493" y="204"/>
                    <a:pt x="493" y="204"/>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11">
              <a:extLst>
                <a:ext uri="{FF2B5EF4-FFF2-40B4-BE49-F238E27FC236}">
                  <a16:creationId xmlns:a16="http://schemas.microsoft.com/office/drawing/2014/main" id="{3FB38335-EC1D-443E-BF48-828B4C0B93BD}"/>
                </a:ext>
              </a:extLst>
            </p:cNvPr>
            <p:cNvSpPr>
              <a:spLocks/>
            </p:cNvSpPr>
            <p:nvPr userDrawn="1"/>
          </p:nvSpPr>
          <p:spPr bwMode="auto">
            <a:xfrm>
              <a:off x="7156450" y="1819275"/>
              <a:ext cx="246062" cy="95250"/>
            </a:xfrm>
            <a:custGeom>
              <a:avLst/>
              <a:gdLst>
                <a:gd name="T0" fmla="*/ 125 w 683"/>
                <a:gd name="T1" fmla="*/ 0 h 262"/>
                <a:gd name="T2" fmla="*/ 10 w 683"/>
                <a:gd name="T3" fmla="*/ 149 h 262"/>
                <a:gd name="T4" fmla="*/ 153 w 683"/>
                <a:gd name="T5" fmla="*/ 258 h 262"/>
                <a:gd name="T6" fmla="*/ 312 w 683"/>
                <a:gd name="T7" fmla="*/ 226 h 262"/>
                <a:gd name="T8" fmla="*/ 683 w 683"/>
                <a:gd name="T9" fmla="*/ 198 h 262"/>
                <a:gd name="T10" fmla="*/ 524 w 683"/>
                <a:gd name="T11" fmla="*/ 112 h 262"/>
                <a:gd name="T12" fmla="*/ 244 w 683"/>
                <a:gd name="T13" fmla="*/ 155 h 262"/>
                <a:gd name="T14" fmla="*/ 125 w 683"/>
                <a:gd name="T15" fmla="*/ 0 h 2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3" h="262">
                  <a:moveTo>
                    <a:pt x="125" y="0"/>
                  </a:moveTo>
                  <a:cubicBezTo>
                    <a:pt x="44" y="33"/>
                    <a:pt x="0" y="81"/>
                    <a:pt x="10" y="149"/>
                  </a:cubicBezTo>
                  <a:cubicBezTo>
                    <a:pt x="19" y="214"/>
                    <a:pt x="79" y="252"/>
                    <a:pt x="153" y="258"/>
                  </a:cubicBezTo>
                  <a:cubicBezTo>
                    <a:pt x="210" y="262"/>
                    <a:pt x="261" y="243"/>
                    <a:pt x="312" y="226"/>
                  </a:cubicBezTo>
                  <a:cubicBezTo>
                    <a:pt x="430" y="186"/>
                    <a:pt x="544" y="136"/>
                    <a:pt x="683" y="198"/>
                  </a:cubicBezTo>
                  <a:cubicBezTo>
                    <a:pt x="637" y="131"/>
                    <a:pt x="597" y="115"/>
                    <a:pt x="524" y="112"/>
                  </a:cubicBezTo>
                  <a:cubicBezTo>
                    <a:pt x="421" y="108"/>
                    <a:pt x="344" y="141"/>
                    <a:pt x="244" y="155"/>
                  </a:cubicBezTo>
                  <a:cubicBezTo>
                    <a:pt x="117" y="172"/>
                    <a:pt x="70" y="100"/>
                    <a:pt x="125" y="0"/>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Freeform 12">
              <a:extLst>
                <a:ext uri="{FF2B5EF4-FFF2-40B4-BE49-F238E27FC236}">
                  <a16:creationId xmlns:a16="http://schemas.microsoft.com/office/drawing/2014/main" id="{63471B87-E8C6-49C0-BBCB-995D66C02AE0}"/>
                </a:ext>
              </a:extLst>
            </p:cNvPr>
            <p:cNvSpPr>
              <a:spLocks/>
            </p:cNvSpPr>
            <p:nvPr userDrawn="1"/>
          </p:nvSpPr>
          <p:spPr bwMode="auto">
            <a:xfrm>
              <a:off x="7064375" y="1981200"/>
              <a:ext cx="157162" cy="169862"/>
            </a:xfrm>
            <a:custGeom>
              <a:avLst/>
              <a:gdLst>
                <a:gd name="T0" fmla="*/ 230 w 436"/>
                <a:gd name="T1" fmla="*/ 434 h 471"/>
                <a:gd name="T2" fmla="*/ 311 w 436"/>
                <a:gd name="T3" fmla="*/ 398 h 471"/>
                <a:gd name="T4" fmla="*/ 335 w 436"/>
                <a:gd name="T5" fmla="*/ 279 h 471"/>
                <a:gd name="T6" fmla="*/ 363 w 436"/>
                <a:gd name="T7" fmla="*/ 217 h 471"/>
                <a:gd name="T8" fmla="*/ 414 w 436"/>
                <a:gd name="T9" fmla="*/ 120 h 471"/>
                <a:gd name="T10" fmla="*/ 329 w 436"/>
                <a:gd name="T11" fmla="*/ 66 h 471"/>
                <a:gd name="T12" fmla="*/ 137 w 436"/>
                <a:gd name="T13" fmla="*/ 51 h 471"/>
                <a:gd name="T14" fmla="*/ 24 w 436"/>
                <a:gd name="T15" fmla="*/ 149 h 471"/>
                <a:gd name="T16" fmla="*/ 33 w 436"/>
                <a:gd name="T17" fmla="*/ 282 h 471"/>
                <a:gd name="T18" fmla="*/ 80 w 436"/>
                <a:gd name="T19" fmla="*/ 356 h 471"/>
                <a:gd name="T20" fmla="*/ 230 w 436"/>
                <a:gd name="T21" fmla="*/ 434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6" h="471">
                  <a:moveTo>
                    <a:pt x="230" y="434"/>
                  </a:moveTo>
                  <a:cubicBezTo>
                    <a:pt x="280" y="458"/>
                    <a:pt x="306" y="471"/>
                    <a:pt x="311" y="398"/>
                  </a:cubicBezTo>
                  <a:cubicBezTo>
                    <a:pt x="314" y="359"/>
                    <a:pt x="321" y="316"/>
                    <a:pt x="335" y="279"/>
                  </a:cubicBezTo>
                  <a:cubicBezTo>
                    <a:pt x="343" y="257"/>
                    <a:pt x="352" y="238"/>
                    <a:pt x="363" y="217"/>
                  </a:cubicBezTo>
                  <a:cubicBezTo>
                    <a:pt x="391" y="165"/>
                    <a:pt x="436" y="157"/>
                    <a:pt x="414" y="120"/>
                  </a:cubicBezTo>
                  <a:cubicBezTo>
                    <a:pt x="397" y="95"/>
                    <a:pt x="365" y="85"/>
                    <a:pt x="329" y="66"/>
                  </a:cubicBezTo>
                  <a:cubicBezTo>
                    <a:pt x="206" y="0"/>
                    <a:pt x="206" y="14"/>
                    <a:pt x="137" y="51"/>
                  </a:cubicBezTo>
                  <a:cubicBezTo>
                    <a:pt x="111" y="65"/>
                    <a:pt x="46" y="101"/>
                    <a:pt x="24" y="149"/>
                  </a:cubicBezTo>
                  <a:cubicBezTo>
                    <a:pt x="0" y="202"/>
                    <a:pt x="23" y="246"/>
                    <a:pt x="33" y="282"/>
                  </a:cubicBezTo>
                  <a:cubicBezTo>
                    <a:pt x="41" y="311"/>
                    <a:pt x="56" y="338"/>
                    <a:pt x="80" y="356"/>
                  </a:cubicBezTo>
                  <a:cubicBezTo>
                    <a:pt x="95" y="368"/>
                    <a:pt x="230" y="434"/>
                    <a:pt x="230" y="434"/>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13">
              <a:extLst>
                <a:ext uri="{FF2B5EF4-FFF2-40B4-BE49-F238E27FC236}">
                  <a16:creationId xmlns:a16="http://schemas.microsoft.com/office/drawing/2014/main" id="{C94F907D-9B55-49B8-90C3-F9F9CDB1232E}"/>
                </a:ext>
              </a:extLst>
            </p:cNvPr>
            <p:cNvSpPr>
              <a:spLocks/>
            </p:cNvSpPr>
            <p:nvPr userDrawn="1"/>
          </p:nvSpPr>
          <p:spPr bwMode="auto">
            <a:xfrm>
              <a:off x="7048500" y="1506538"/>
              <a:ext cx="268287" cy="282575"/>
            </a:xfrm>
            <a:custGeom>
              <a:avLst/>
              <a:gdLst>
                <a:gd name="T0" fmla="*/ 735 w 743"/>
                <a:gd name="T1" fmla="*/ 225 h 782"/>
                <a:gd name="T2" fmla="*/ 338 w 743"/>
                <a:gd name="T3" fmla="*/ 267 h 782"/>
                <a:gd name="T4" fmla="*/ 209 w 743"/>
                <a:gd name="T5" fmla="*/ 152 h 782"/>
                <a:gd name="T6" fmla="*/ 241 w 743"/>
                <a:gd name="T7" fmla="*/ 79 h 782"/>
                <a:gd name="T8" fmla="*/ 267 w 743"/>
                <a:gd name="T9" fmla="*/ 25 h 782"/>
                <a:gd name="T10" fmla="*/ 201 w 743"/>
                <a:gd name="T11" fmla="*/ 7 h 782"/>
                <a:gd name="T12" fmla="*/ 47 w 743"/>
                <a:gd name="T13" fmla="*/ 24 h 782"/>
                <a:gd name="T14" fmla="*/ 3 w 743"/>
                <a:gd name="T15" fmla="*/ 54 h 782"/>
                <a:gd name="T16" fmla="*/ 31 w 743"/>
                <a:gd name="T17" fmla="*/ 98 h 782"/>
                <a:gd name="T18" fmla="*/ 93 w 743"/>
                <a:gd name="T19" fmla="*/ 205 h 782"/>
                <a:gd name="T20" fmla="*/ 137 w 743"/>
                <a:gd name="T21" fmla="*/ 562 h 782"/>
                <a:gd name="T22" fmla="*/ 100 w 743"/>
                <a:gd name="T23" fmla="*/ 718 h 782"/>
                <a:gd name="T24" fmla="*/ 91 w 743"/>
                <a:gd name="T25" fmla="*/ 763 h 782"/>
                <a:gd name="T26" fmla="*/ 134 w 743"/>
                <a:gd name="T27" fmla="*/ 775 h 782"/>
                <a:gd name="T28" fmla="*/ 275 w 743"/>
                <a:gd name="T29" fmla="*/ 762 h 782"/>
                <a:gd name="T30" fmla="*/ 351 w 743"/>
                <a:gd name="T31" fmla="*/ 731 h 782"/>
                <a:gd name="T32" fmla="*/ 305 w 743"/>
                <a:gd name="T33" fmla="*/ 674 h 782"/>
                <a:gd name="T34" fmla="*/ 260 w 743"/>
                <a:gd name="T35" fmla="*/ 524 h 782"/>
                <a:gd name="T36" fmla="*/ 278 w 743"/>
                <a:gd name="T37" fmla="*/ 499 h 782"/>
                <a:gd name="T38" fmla="*/ 278 w 743"/>
                <a:gd name="T39" fmla="*/ 499 h 782"/>
                <a:gd name="T40" fmla="*/ 466 w 743"/>
                <a:gd name="T41" fmla="*/ 479 h 782"/>
                <a:gd name="T42" fmla="*/ 707 w 743"/>
                <a:gd name="T43" fmla="*/ 331 h 782"/>
                <a:gd name="T44" fmla="*/ 735 w 743"/>
                <a:gd name="T45" fmla="*/ 225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43" h="782">
                  <a:moveTo>
                    <a:pt x="735" y="225"/>
                  </a:moveTo>
                  <a:cubicBezTo>
                    <a:pt x="640" y="234"/>
                    <a:pt x="462" y="252"/>
                    <a:pt x="338" y="267"/>
                  </a:cubicBezTo>
                  <a:cubicBezTo>
                    <a:pt x="220" y="281"/>
                    <a:pt x="205" y="268"/>
                    <a:pt x="209" y="152"/>
                  </a:cubicBezTo>
                  <a:cubicBezTo>
                    <a:pt x="210" y="123"/>
                    <a:pt x="221" y="99"/>
                    <a:pt x="241" y="79"/>
                  </a:cubicBezTo>
                  <a:cubicBezTo>
                    <a:pt x="256" y="64"/>
                    <a:pt x="279" y="51"/>
                    <a:pt x="267" y="25"/>
                  </a:cubicBezTo>
                  <a:cubicBezTo>
                    <a:pt x="252" y="0"/>
                    <a:pt x="223" y="5"/>
                    <a:pt x="201" y="7"/>
                  </a:cubicBezTo>
                  <a:cubicBezTo>
                    <a:pt x="150" y="11"/>
                    <a:pt x="98" y="18"/>
                    <a:pt x="47" y="24"/>
                  </a:cubicBezTo>
                  <a:cubicBezTo>
                    <a:pt x="29" y="27"/>
                    <a:pt x="6" y="30"/>
                    <a:pt x="3" y="54"/>
                  </a:cubicBezTo>
                  <a:cubicBezTo>
                    <a:pt x="0" y="75"/>
                    <a:pt x="12" y="88"/>
                    <a:pt x="31" y="98"/>
                  </a:cubicBezTo>
                  <a:cubicBezTo>
                    <a:pt x="75" y="120"/>
                    <a:pt x="88" y="159"/>
                    <a:pt x="93" y="205"/>
                  </a:cubicBezTo>
                  <a:cubicBezTo>
                    <a:pt x="106" y="324"/>
                    <a:pt x="123" y="443"/>
                    <a:pt x="137" y="562"/>
                  </a:cubicBezTo>
                  <a:cubicBezTo>
                    <a:pt x="144" y="618"/>
                    <a:pt x="156" y="676"/>
                    <a:pt x="100" y="718"/>
                  </a:cubicBezTo>
                  <a:cubicBezTo>
                    <a:pt x="86" y="729"/>
                    <a:pt x="83" y="747"/>
                    <a:pt x="91" y="763"/>
                  </a:cubicBezTo>
                  <a:cubicBezTo>
                    <a:pt x="101" y="782"/>
                    <a:pt x="119" y="777"/>
                    <a:pt x="134" y="775"/>
                  </a:cubicBezTo>
                  <a:cubicBezTo>
                    <a:pt x="183" y="770"/>
                    <a:pt x="227" y="767"/>
                    <a:pt x="275" y="762"/>
                  </a:cubicBezTo>
                  <a:cubicBezTo>
                    <a:pt x="303" y="759"/>
                    <a:pt x="343" y="756"/>
                    <a:pt x="351" y="731"/>
                  </a:cubicBezTo>
                  <a:cubicBezTo>
                    <a:pt x="363" y="695"/>
                    <a:pt x="325" y="690"/>
                    <a:pt x="305" y="674"/>
                  </a:cubicBezTo>
                  <a:cubicBezTo>
                    <a:pt x="256" y="635"/>
                    <a:pt x="253" y="576"/>
                    <a:pt x="260" y="524"/>
                  </a:cubicBezTo>
                  <a:cubicBezTo>
                    <a:pt x="261" y="513"/>
                    <a:pt x="266" y="503"/>
                    <a:pt x="278" y="499"/>
                  </a:cubicBezTo>
                  <a:lnTo>
                    <a:pt x="278" y="499"/>
                  </a:lnTo>
                  <a:cubicBezTo>
                    <a:pt x="289" y="494"/>
                    <a:pt x="444" y="483"/>
                    <a:pt x="466" y="479"/>
                  </a:cubicBezTo>
                  <a:cubicBezTo>
                    <a:pt x="602" y="458"/>
                    <a:pt x="696" y="346"/>
                    <a:pt x="707" y="331"/>
                  </a:cubicBezTo>
                  <a:cubicBezTo>
                    <a:pt x="731" y="298"/>
                    <a:pt x="743" y="259"/>
                    <a:pt x="735" y="225"/>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14">
              <a:extLst>
                <a:ext uri="{FF2B5EF4-FFF2-40B4-BE49-F238E27FC236}">
                  <a16:creationId xmlns:a16="http://schemas.microsoft.com/office/drawing/2014/main" id="{E7884CE8-D25E-4CE0-9970-E5B29B1E8064}"/>
                </a:ext>
              </a:extLst>
            </p:cNvPr>
            <p:cNvSpPr>
              <a:spLocks noEditPoints="1"/>
            </p:cNvSpPr>
            <p:nvPr userDrawn="1"/>
          </p:nvSpPr>
          <p:spPr bwMode="auto">
            <a:xfrm>
              <a:off x="6699250" y="1587500"/>
              <a:ext cx="1392237" cy="1535112"/>
            </a:xfrm>
            <a:custGeom>
              <a:avLst/>
              <a:gdLst>
                <a:gd name="T0" fmla="*/ 1912 w 3866"/>
                <a:gd name="T1" fmla="*/ 307 h 4261"/>
                <a:gd name="T2" fmla="*/ 1848 w 3866"/>
                <a:gd name="T3" fmla="*/ 309 h 4261"/>
                <a:gd name="T4" fmla="*/ 1834 w 3866"/>
                <a:gd name="T5" fmla="*/ 214 h 4261"/>
                <a:gd name="T6" fmla="*/ 1868 w 3866"/>
                <a:gd name="T7" fmla="*/ 172 h 4261"/>
                <a:gd name="T8" fmla="*/ 2012 w 3866"/>
                <a:gd name="T9" fmla="*/ 234 h 4261"/>
                <a:gd name="T10" fmla="*/ 2020 w 3866"/>
                <a:gd name="T11" fmla="*/ 266 h 4261"/>
                <a:gd name="T12" fmla="*/ 3617 w 3866"/>
                <a:gd name="T13" fmla="*/ 2883 h 4261"/>
                <a:gd name="T14" fmla="*/ 3223 w 3866"/>
                <a:gd name="T15" fmla="*/ 2282 h 4261"/>
                <a:gd name="T16" fmla="*/ 3519 w 3866"/>
                <a:gd name="T17" fmla="*/ 2157 h 4261"/>
                <a:gd name="T18" fmla="*/ 3592 w 3866"/>
                <a:gd name="T19" fmla="*/ 1390 h 4261"/>
                <a:gd name="T20" fmla="*/ 3663 w 3866"/>
                <a:gd name="T21" fmla="*/ 1632 h 4261"/>
                <a:gd name="T22" fmla="*/ 3125 w 3866"/>
                <a:gd name="T23" fmla="*/ 2070 h 4261"/>
                <a:gd name="T24" fmla="*/ 2598 w 3866"/>
                <a:gd name="T25" fmla="*/ 1508 h 4261"/>
                <a:gd name="T26" fmla="*/ 2291 w 3866"/>
                <a:gd name="T27" fmla="*/ 1353 h 4261"/>
                <a:gd name="T28" fmla="*/ 2718 w 3866"/>
                <a:gd name="T29" fmla="*/ 1297 h 4261"/>
                <a:gd name="T30" fmla="*/ 2693 w 3866"/>
                <a:gd name="T31" fmla="*/ 1021 h 4261"/>
                <a:gd name="T32" fmla="*/ 2805 w 3866"/>
                <a:gd name="T33" fmla="*/ 778 h 4261"/>
                <a:gd name="T34" fmla="*/ 2594 w 3866"/>
                <a:gd name="T35" fmla="*/ 763 h 4261"/>
                <a:gd name="T36" fmla="*/ 2806 w 3866"/>
                <a:gd name="T37" fmla="*/ 664 h 4261"/>
                <a:gd name="T38" fmla="*/ 2602 w 3866"/>
                <a:gd name="T39" fmla="*/ 514 h 4261"/>
                <a:gd name="T40" fmla="*/ 2583 w 3866"/>
                <a:gd name="T41" fmla="*/ 332 h 4261"/>
                <a:gd name="T42" fmla="*/ 2502 w 3866"/>
                <a:gd name="T43" fmla="*/ 152 h 4261"/>
                <a:gd name="T44" fmla="*/ 2238 w 3866"/>
                <a:gd name="T45" fmla="*/ 180 h 4261"/>
                <a:gd name="T46" fmla="*/ 1813 w 3866"/>
                <a:gd name="T47" fmla="*/ 53 h 4261"/>
                <a:gd name="T48" fmla="*/ 1511 w 3866"/>
                <a:gd name="T49" fmla="*/ 388 h 4261"/>
                <a:gd name="T50" fmla="*/ 1548 w 3866"/>
                <a:gd name="T51" fmla="*/ 567 h 4261"/>
                <a:gd name="T52" fmla="*/ 1714 w 3866"/>
                <a:gd name="T53" fmla="*/ 680 h 4261"/>
                <a:gd name="T54" fmla="*/ 1938 w 3866"/>
                <a:gd name="T55" fmla="*/ 539 h 4261"/>
                <a:gd name="T56" fmla="*/ 1970 w 3866"/>
                <a:gd name="T57" fmla="*/ 1009 h 4261"/>
                <a:gd name="T58" fmla="*/ 1608 w 3866"/>
                <a:gd name="T59" fmla="*/ 934 h 4261"/>
                <a:gd name="T60" fmla="*/ 1553 w 3866"/>
                <a:gd name="T61" fmla="*/ 1227 h 4261"/>
                <a:gd name="T62" fmla="*/ 1410 w 3866"/>
                <a:gd name="T63" fmla="*/ 1474 h 4261"/>
                <a:gd name="T64" fmla="*/ 1466 w 3866"/>
                <a:gd name="T65" fmla="*/ 1512 h 4261"/>
                <a:gd name="T66" fmla="*/ 843 w 3866"/>
                <a:gd name="T67" fmla="*/ 1815 h 4261"/>
                <a:gd name="T68" fmla="*/ 653 w 3866"/>
                <a:gd name="T69" fmla="*/ 1552 h 4261"/>
                <a:gd name="T70" fmla="*/ 267 w 3866"/>
                <a:gd name="T71" fmla="*/ 1539 h 4261"/>
                <a:gd name="T72" fmla="*/ 0 w 3866"/>
                <a:gd name="T73" fmla="*/ 1929 h 4261"/>
                <a:gd name="T74" fmla="*/ 403 w 3866"/>
                <a:gd name="T75" fmla="*/ 1999 h 4261"/>
                <a:gd name="T76" fmla="*/ 460 w 3866"/>
                <a:gd name="T77" fmla="*/ 2238 h 4261"/>
                <a:gd name="T78" fmla="*/ 818 w 3866"/>
                <a:gd name="T79" fmla="*/ 2195 h 4261"/>
                <a:gd name="T80" fmla="*/ 1059 w 3866"/>
                <a:gd name="T81" fmla="*/ 2144 h 4261"/>
                <a:gd name="T82" fmla="*/ 1782 w 3866"/>
                <a:gd name="T83" fmla="*/ 1967 h 4261"/>
                <a:gd name="T84" fmla="*/ 2091 w 3866"/>
                <a:gd name="T85" fmla="*/ 2121 h 4261"/>
                <a:gd name="T86" fmla="*/ 2570 w 3866"/>
                <a:gd name="T87" fmla="*/ 2243 h 4261"/>
                <a:gd name="T88" fmla="*/ 3043 w 3866"/>
                <a:gd name="T89" fmla="*/ 3012 h 4261"/>
                <a:gd name="T90" fmla="*/ 3524 w 3866"/>
                <a:gd name="T91" fmla="*/ 3489 h 4261"/>
                <a:gd name="T92" fmla="*/ 3232 w 3866"/>
                <a:gd name="T93" fmla="*/ 3486 h 4261"/>
                <a:gd name="T94" fmla="*/ 2653 w 3866"/>
                <a:gd name="T95" fmla="*/ 3611 h 4261"/>
                <a:gd name="T96" fmla="*/ 2969 w 3866"/>
                <a:gd name="T97" fmla="*/ 3688 h 4261"/>
                <a:gd name="T98" fmla="*/ 2861 w 3866"/>
                <a:gd name="T99" fmla="*/ 4109 h 4261"/>
                <a:gd name="T100" fmla="*/ 3102 w 3866"/>
                <a:gd name="T101" fmla="*/ 4005 h 4261"/>
                <a:gd name="T102" fmla="*/ 3371 w 3866"/>
                <a:gd name="T103" fmla="*/ 4261 h 4261"/>
                <a:gd name="T104" fmla="*/ 3532 w 3866"/>
                <a:gd name="T105" fmla="*/ 3996 h 4261"/>
                <a:gd name="T106" fmla="*/ 3695 w 3866"/>
                <a:gd name="T107" fmla="*/ 3851 h 4261"/>
                <a:gd name="T108" fmla="*/ 3844 w 3866"/>
                <a:gd name="T109" fmla="*/ 3662 h 4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66" h="4261">
                  <a:moveTo>
                    <a:pt x="2020" y="266"/>
                  </a:moveTo>
                  <a:cubicBezTo>
                    <a:pt x="1981" y="281"/>
                    <a:pt x="1923" y="303"/>
                    <a:pt x="1912" y="307"/>
                  </a:cubicBezTo>
                  <a:cubicBezTo>
                    <a:pt x="1901" y="311"/>
                    <a:pt x="1889" y="314"/>
                    <a:pt x="1877" y="315"/>
                  </a:cubicBezTo>
                  <a:cubicBezTo>
                    <a:pt x="1867" y="316"/>
                    <a:pt x="1857" y="315"/>
                    <a:pt x="1848" y="309"/>
                  </a:cubicBezTo>
                  <a:cubicBezTo>
                    <a:pt x="1837" y="301"/>
                    <a:pt x="1833" y="285"/>
                    <a:pt x="1830" y="272"/>
                  </a:cubicBezTo>
                  <a:cubicBezTo>
                    <a:pt x="1826" y="253"/>
                    <a:pt x="1828" y="233"/>
                    <a:pt x="1834" y="214"/>
                  </a:cubicBezTo>
                  <a:cubicBezTo>
                    <a:pt x="1836" y="205"/>
                    <a:pt x="1840" y="195"/>
                    <a:pt x="1846" y="188"/>
                  </a:cubicBezTo>
                  <a:cubicBezTo>
                    <a:pt x="1851" y="181"/>
                    <a:pt x="1860" y="175"/>
                    <a:pt x="1868" y="172"/>
                  </a:cubicBezTo>
                  <a:cubicBezTo>
                    <a:pt x="1886" y="166"/>
                    <a:pt x="1905" y="171"/>
                    <a:pt x="1922" y="178"/>
                  </a:cubicBezTo>
                  <a:cubicBezTo>
                    <a:pt x="1928" y="180"/>
                    <a:pt x="1978" y="208"/>
                    <a:pt x="2012" y="234"/>
                  </a:cubicBezTo>
                  <a:cubicBezTo>
                    <a:pt x="2017" y="237"/>
                    <a:pt x="2037" y="253"/>
                    <a:pt x="2042" y="257"/>
                  </a:cubicBezTo>
                  <a:cubicBezTo>
                    <a:pt x="2034" y="260"/>
                    <a:pt x="2027" y="263"/>
                    <a:pt x="2020" y="266"/>
                  </a:cubicBezTo>
                  <a:close/>
                  <a:moveTo>
                    <a:pt x="3857" y="3057"/>
                  </a:moveTo>
                  <a:cubicBezTo>
                    <a:pt x="3857" y="2854"/>
                    <a:pt x="3805" y="2818"/>
                    <a:pt x="3617" y="2883"/>
                  </a:cubicBezTo>
                  <a:cubicBezTo>
                    <a:pt x="3484" y="2928"/>
                    <a:pt x="3435" y="2908"/>
                    <a:pt x="3386" y="2775"/>
                  </a:cubicBezTo>
                  <a:cubicBezTo>
                    <a:pt x="3375" y="2744"/>
                    <a:pt x="3228" y="2295"/>
                    <a:pt x="3223" y="2282"/>
                  </a:cubicBezTo>
                  <a:cubicBezTo>
                    <a:pt x="3215" y="2258"/>
                    <a:pt x="3231" y="2248"/>
                    <a:pt x="3245" y="2245"/>
                  </a:cubicBezTo>
                  <a:cubicBezTo>
                    <a:pt x="3260" y="2242"/>
                    <a:pt x="3415" y="2218"/>
                    <a:pt x="3519" y="2157"/>
                  </a:cubicBezTo>
                  <a:cubicBezTo>
                    <a:pt x="3862" y="1958"/>
                    <a:pt x="3833" y="1567"/>
                    <a:pt x="3750" y="1432"/>
                  </a:cubicBezTo>
                  <a:cubicBezTo>
                    <a:pt x="3725" y="1391"/>
                    <a:pt x="3623" y="1379"/>
                    <a:pt x="3592" y="1390"/>
                  </a:cubicBezTo>
                  <a:cubicBezTo>
                    <a:pt x="3587" y="1392"/>
                    <a:pt x="3586" y="1397"/>
                    <a:pt x="3588" y="1401"/>
                  </a:cubicBezTo>
                  <a:cubicBezTo>
                    <a:pt x="3636" y="1477"/>
                    <a:pt x="3663" y="1563"/>
                    <a:pt x="3663" y="1632"/>
                  </a:cubicBezTo>
                  <a:cubicBezTo>
                    <a:pt x="3663" y="1875"/>
                    <a:pt x="3481" y="2055"/>
                    <a:pt x="3297" y="2076"/>
                  </a:cubicBezTo>
                  <a:cubicBezTo>
                    <a:pt x="3254" y="2080"/>
                    <a:pt x="3194" y="2085"/>
                    <a:pt x="3125" y="2070"/>
                  </a:cubicBezTo>
                  <a:cubicBezTo>
                    <a:pt x="3056" y="2055"/>
                    <a:pt x="2978" y="2020"/>
                    <a:pt x="2926" y="1990"/>
                  </a:cubicBezTo>
                  <a:cubicBezTo>
                    <a:pt x="2766" y="1895"/>
                    <a:pt x="2617" y="1650"/>
                    <a:pt x="2598" y="1508"/>
                  </a:cubicBezTo>
                  <a:cubicBezTo>
                    <a:pt x="2598" y="1508"/>
                    <a:pt x="2518" y="1552"/>
                    <a:pt x="2489" y="1667"/>
                  </a:cubicBezTo>
                  <a:cubicBezTo>
                    <a:pt x="2439" y="1611"/>
                    <a:pt x="2319" y="1467"/>
                    <a:pt x="2291" y="1353"/>
                  </a:cubicBezTo>
                  <a:cubicBezTo>
                    <a:pt x="2406" y="1344"/>
                    <a:pt x="2539" y="1359"/>
                    <a:pt x="2669" y="1441"/>
                  </a:cubicBezTo>
                  <a:cubicBezTo>
                    <a:pt x="2717" y="1389"/>
                    <a:pt x="2717" y="1326"/>
                    <a:pt x="2718" y="1297"/>
                  </a:cubicBezTo>
                  <a:cubicBezTo>
                    <a:pt x="2721" y="1204"/>
                    <a:pt x="2680" y="1124"/>
                    <a:pt x="2604" y="1054"/>
                  </a:cubicBezTo>
                  <a:cubicBezTo>
                    <a:pt x="2637" y="1042"/>
                    <a:pt x="2666" y="1035"/>
                    <a:pt x="2693" y="1021"/>
                  </a:cubicBezTo>
                  <a:cubicBezTo>
                    <a:pt x="2759" y="988"/>
                    <a:pt x="2811" y="939"/>
                    <a:pt x="2819" y="859"/>
                  </a:cubicBezTo>
                  <a:cubicBezTo>
                    <a:pt x="2823" y="822"/>
                    <a:pt x="2814" y="789"/>
                    <a:pt x="2805" y="778"/>
                  </a:cubicBezTo>
                  <a:cubicBezTo>
                    <a:pt x="2788" y="786"/>
                    <a:pt x="2775" y="792"/>
                    <a:pt x="2742" y="793"/>
                  </a:cubicBezTo>
                  <a:cubicBezTo>
                    <a:pt x="2696" y="795"/>
                    <a:pt x="2649" y="789"/>
                    <a:pt x="2594" y="763"/>
                  </a:cubicBezTo>
                  <a:cubicBezTo>
                    <a:pt x="2668" y="741"/>
                    <a:pt x="2691" y="704"/>
                    <a:pt x="2734" y="677"/>
                  </a:cubicBezTo>
                  <a:cubicBezTo>
                    <a:pt x="2766" y="658"/>
                    <a:pt x="2806" y="664"/>
                    <a:pt x="2806" y="664"/>
                  </a:cubicBezTo>
                  <a:cubicBezTo>
                    <a:pt x="2806" y="664"/>
                    <a:pt x="2787" y="612"/>
                    <a:pt x="2718" y="569"/>
                  </a:cubicBezTo>
                  <a:cubicBezTo>
                    <a:pt x="2682" y="546"/>
                    <a:pt x="2638" y="531"/>
                    <a:pt x="2602" y="514"/>
                  </a:cubicBezTo>
                  <a:cubicBezTo>
                    <a:pt x="2645" y="447"/>
                    <a:pt x="2727" y="494"/>
                    <a:pt x="2765" y="414"/>
                  </a:cubicBezTo>
                  <a:cubicBezTo>
                    <a:pt x="2702" y="385"/>
                    <a:pt x="2644" y="353"/>
                    <a:pt x="2583" y="332"/>
                  </a:cubicBezTo>
                  <a:cubicBezTo>
                    <a:pt x="2521" y="311"/>
                    <a:pt x="2504" y="283"/>
                    <a:pt x="2544" y="228"/>
                  </a:cubicBezTo>
                  <a:cubicBezTo>
                    <a:pt x="2582" y="175"/>
                    <a:pt x="2550" y="160"/>
                    <a:pt x="2502" y="152"/>
                  </a:cubicBezTo>
                  <a:cubicBezTo>
                    <a:pt x="2446" y="143"/>
                    <a:pt x="2392" y="149"/>
                    <a:pt x="2344" y="179"/>
                  </a:cubicBezTo>
                  <a:cubicBezTo>
                    <a:pt x="2306" y="202"/>
                    <a:pt x="2276" y="197"/>
                    <a:pt x="2238" y="180"/>
                  </a:cubicBezTo>
                  <a:cubicBezTo>
                    <a:pt x="2122" y="126"/>
                    <a:pt x="2004" y="77"/>
                    <a:pt x="1888" y="21"/>
                  </a:cubicBezTo>
                  <a:cubicBezTo>
                    <a:pt x="1844" y="0"/>
                    <a:pt x="1826" y="10"/>
                    <a:pt x="1813" y="53"/>
                  </a:cubicBezTo>
                  <a:cubicBezTo>
                    <a:pt x="1795" y="115"/>
                    <a:pt x="1754" y="162"/>
                    <a:pt x="1709" y="206"/>
                  </a:cubicBezTo>
                  <a:cubicBezTo>
                    <a:pt x="1648" y="265"/>
                    <a:pt x="1569" y="327"/>
                    <a:pt x="1511" y="388"/>
                  </a:cubicBezTo>
                  <a:cubicBezTo>
                    <a:pt x="1481" y="420"/>
                    <a:pt x="1466" y="459"/>
                    <a:pt x="1504" y="488"/>
                  </a:cubicBezTo>
                  <a:cubicBezTo>
                    <a:pt x="1533" y="510"/>
                    <a:pt x="1543" y="532"/>
                    <a:pt x="1548" y="567"/>
                  </a:cubicBezTo>
                  <a:cubicBezTo>
                    <a:pt x="1556" y="616"/>
                    <a:pt x="1604" y="631"/>
                    <a:pt x="1652" y="640"/>
                  </a:cubicBezTo>
                  <a:cubicBezTo>
                    <a:pt x="1686" y="648"/>
                    <a:pt x="1700" y="662"/>
                    <a:pt x="1714" y="680"/>
                  </a:cubicBezTo>
                  <a:cubicBezTo>
                    <a:pt x="1725" y="648"/>
                    <a:pt x="1738" y="626"/>
                    <a:pt x="1752" y="608"/>
                  </a:cubicBezTo>
                  <a:cubicBezTo>
                    <a:pt x="1798" y="547"/>
                    <a:pt x="1865" y="527"/>
                    <a:pt x="1938" y="539"/>
                  </a:cubicBezTo>
                  <a:cubicBezTo>
                    <a:pt x="2011" y="550"/>
                    <a:pt x="2051" y="600"/>
                    <a:pt x="2075" y="666"/>
                  </a:cubicBezTo>
                  <a:cubicBezTo>
                    <a:pt x="2118" y="788"/>
                    <a:pt x="2072" y="939"/>
                    <a:pt x="1970" y="1009"/>
                  </a:cubicBezTo>
                  <a:cubicBezTo>
                    <a:pt x="1930" y="1037"/>
                    <a:pt x="1890" y="1050"/>
                    <a:pt x="1848" y="1049"/>
                  </a:cubicBezTo>
                  <a:cubicBezTo>
                    <a:pt x="1791" y="1048"/>
                    <a:pt x="1665" y="1031"/>
                    <a:pt x="1608" y="934"/>
                  </a:cubicBezTo>
                  <a:cubicBezTo>
                    <a:pt x="1565" y="963"/>
                    <a:pt x="1564" y="1016"/>
                    <a:pt x="1560" y="1062"/>
                  </a:cubicBezTo>
                  <a:cubicBezTo>
                    <a:pt x="1554" y="1143"/>
                    <a:pt x="1448" y="1170"/>
                    <a:pt x="1553" y="1227"/>
                  </a:cubicBezTo>
                  <a:cubicBezTo>
                    <a:pt x="1569" y="1235"/>
                    <a:pt x="1543" y="1255"/>
                    <a:pt x="1533" y="1265"/>
                  </a:cubicBezTo>
                  <a:cubicBezTo>
                    <a:pt x="1464" y="1339"/>
                    <a:pt x="1416" y="1391"/>
                    <a:pt x="1410" y="1474"/>
                  </a:cubicBezTo>
                  <a:cubicBezTo>
                    <a:pt x="1409" y="1493"/>
                    <a:pt x="1413" y="1535"/>
                    <a:pt x="1419" y="1552"/>
                  </a:cubicBezTo>
                  <a:cubicBezTo>
                    <a:pt x="1438" y="1529"/>
                    <a:pt x="1446" y="1523"/>
                    <a:pt x="1466" y="1512"/>
                  </a:cubicBezTo>
                  <a:cubicBezTo>
                    <a:pt x="1536" y="1475"/>
                    <a:pt x="1558" y="1523"/>
                    <a:pt x="1680" y="1456"/>
                  </a:cubicBezTo>
                  <a:cubicBezTo>
                    <a:pt x="1587" y="1650"/>
                    <a:pt x="1189" y="1780"/>
                    <a:pt x="843" y="1815"/>
                  </a:cubicBezTo>
                  <a:cubicBezTo>
                    <a:pt x="769" y="1823"/>
                    <a:pt x="724" y="1787"/>
                    <a:pt x="710" y="1713"/>
                  </a:cubicBezTo>
                  <a:cubicBezTo>
                    <a:pt x="699" y="1657"/>
                    <a:pt x="682" y="1602"/>
                    <a:pt x="653" y="1552"/>
                  </a:cubicBezTo>
                  <a:cubicBezTo>
                    <a:pt x="554" y="1379"/>
                    <a:pt x="250" y="1271"/>
                    <a:pt x="173" y="1401"/>
                  </a:cubicBezTo>
                  <a:cubicBezTo>
                    <a:pt x="240" y="1393"/>
                    <a:pt x="293" y="1441"/>
                    <a:pt x="267" y="1539"/>
                  </a:cubicBezTo>
                  <a:cubicBezTo>
                    <a:pt x="249" y="1607"/>
                    <a:pt x="382" y="1636"/>
                    <a:pt x="420" y="1698"/>
                  </a:cubicBezTo>
                  <a:cubicBezTo>
                    <a:pt x="228" y="1686"/>
                    <a:pt x="44" y="1769"/>
                    <a:pt x="0" y="1929"/>
                  </a:cubicBezTo>
                  <a:cubicBezTo>
                    <a:pt x="77" y="1873"/>
                    <a:pt x="159" y="1864"/>
                    <a:pt x="200" y="1960"/>
                  </a:cubicBezTo>
                  <a:cubicBezTo>
                    <a:pt x="221" y="2011"/>
                    <a:pt x="350" y="1994"/>
                    <a:pt x="403" y="1999"/>
                  </a:cubicBezTo>
                  <a:cubicBezTo>
                    <a:pt x="333" y="2149"/>
                    <a:pt x="307" y="2231"/>
                    <a:pt x="387" y="2326"/>
                  </a:cubicBezTo>
                  <a:cubicBezTo>
                    <a:pt x="382" y="2253"/>
                    <a:pt x="428" y="2219"/>
                    <a:pt x="460" y="2238"/>
                  </a:cubicBezTo>
                  <a:cubicBezTo>
                    <a:pt x="565" y="2300"/>
                    <a:pt x="620" y="2288"/>
                    <a:pt x="696" y="2194"/>
                  </a:cubicBezTo>
                  <a:cubicBezTo>
                    <a:pt x="757" y="2119"/>
                    <a:pt x="757" y="2121"/>
                    <a:pt x="818" y="2195"/>
                  </a:cubicBezTo>
                  <a:cubicBezTo>
                    <a:pt x="858" y="2244"/>
                    <a:pt x="810" y="2277"/>
                    <a:pt x="791" y="2289"/>
                  </a:cubicBezTo>
                  <a:cubicBezTo>
                    <a:pt x="883" y="2318"/>
                    <a:pt x="1007" y="2262"/>
                    <a:pt x="1059" y="2144"/>
                  </a:cubicBezTo>
                  <a:cubicBezTo>
                    <a:pt x="1074" y="2110"/>
                    <a:pt x="1085" y="2085"/>
                    <a:pt x="1129" y="2078"/>
                  </a:cubicBezTo>
                  <a:cubicBezTo>
                    <a:pt x="1347" y="2044"/>
                    <a:pt x="1565" y="2006"/>
                    <a:pt x="1782" y="1967"/>
                  </a:cubicBezTo>
                  <a:cubicBezTo>
                    <a:pt x="1824" y="1959"/>
                    <a:pt x="1853" y="1966"/>
                    <a:pt x="1883" y="1998"/>
                  </a:cubicBezTo>
                  <a:cubicBezTo>
                    <a:pt x="1938" y="2061"/>
                    <a:pt x="2009" y="2099"/>
                    <a:pt x="2091" y="2121"/>
                  </a:cubicBezTo>
                  <a:cubicBezTo>
                    <a:pt x="2220" y="2157"/>
                    <a:pt x="2352" y="2174"/>
                    <a:pt x="2485" y="2183"/>
                  </a:cubicBezTo>
                  <a:cubicBezTo>
                    <a:pt x="2529" y="2186"/>
                    <a:pt x="2552" y="2203"/>
                    <a:pt x="2570" y="2243"/>
                  </a:cubicBezTo>
                  <a:cubicBezTo>
                    <a:pt x="2656" y="2431"/>
                    <a:pt x="2749" y="2616"/>
                    <a:pt x="2833" y="2805"/>
                  </a:cubicBezTo>
                  <a:cubicBezTo>
                    <a:pt x="2877" y="2904"/>
                    <a:pt x="2947" y="2969"/>
                    <a:pt x="3043" y="3012"/>
                  </a:cubicBezTo>
                  <a:cubicBezTo>
                    <a:pt x="3112" y="3044"/>
                    <a:pt x="3185" y="3067"/>
                    <a:pt x="3259" y="3084"/>
                  </a:cubicBezTo>
                  <a:cubicBezTo>
                    <a:pt x="3434" y="3125"/>
                    <a:pt x="3553" y="3308"/>
                    <a:pt x="3524" y="3489"/>
                  </a:cubicBezTo>
                  <a:cubicBezTo>
                    <a:pt x="3514" y="3554"/>
                    <a:pt x="3479" y="3579"/>
                    <a:pt x="3417" y="3570"/>
                  </a:cubicBezTo>
                  <a:cubicBezTo>
                    <a:pt x="3347" y="3560"/>
                    <a:pt x="3290" y="3523"/>
                    <a:pt x="3232" y="3486"/>
                  </a:cubicBezTo>
                  <a:cubicBezTo>
                    <a:pt x="3179" y="3452"/>
                    <a:pt x="3125" y="3421"/>
                    <a:pt x="3063" y="3408"/>
                  </a:cubicBezTo>
                  <a:cubicBezTo>
                    <a:pt x="2883" y="3371"/>
                    <a:pt x="2676" y="3455"/>
                    <a:pt x="2653" y="3611"/>
                  </a:cubicBezTo>
                  <a:cubicBezTo>
                    <a:pt x="2722" y="3576"/>
                    <a:pt x="2788" y="3586"/>
                    <a:pt x="2815" y="3669"/>
                  </a:cubicBezTo>
                  <a:cubicBezTo>
                    <a:pt x="2825" y="3696"/>
                    <a:pt x="2928" y="3684"/>
                    <a:pt x="2969" y="3688"/>
                  </a:cubicBezTo>
                  <a:cubicBezTo>
                    <a:pt x="2984" y="3690"/>
                    <a:pt x="3008" y="3701"/>
                    <a:pt x="2993" y="3714"/>
                  </a:cubicBezTo>
                  <a:cubicBezTo>
                    <a:pt x="2851" y="3818"/>
                    <a:pt x="2791" y="3974"/>
                    <a:pt x="2861" y="4109"/>
                  </a:cubicBezTo>
                  <a:cubicBezTo>
                    <a:pt x="2883" y="4045"/>
                    <a:pt x="2909" y="3965"/>
                    <a:pt x="3017" y="4025"/>
                  </a:cubicBezTo>
                  <a:cubicBezTo>
                    <a:pt x="3050" y="4042"/>
                    <a:pt x="3076" y="4020"/>
                    <a:pt x="3102" y="4005"/>
                  </a:cubicBezTo>
                  <a:cubicBezTo>
                    <a:pt x="3139" y="3983"/>
                    <a:pt x="3174" y="3959"/>
                    <a:pt x="3215" y="3933"/>
                  </a:cubicBezTo>
                  <a:cubicBezTo>
                    <a:pt x="3224" y="4065"/>
                    <a:pt x="3259" y="4176"/>
                    <a:pt x="3371" y="4261"/>
                  </a:cubicBezTo>
                  <a:cubicBezTo>
                    <a:pt x="3356" y="4187"/>
                    <a:pt x="3350" y="4119"/>
                    <a:pt x="3376" y="4072"/>
                  </a:cubicBezTo>
                  <a:cubicBezTo>
                    <a:pt x="3469" y="4101"/>
                    <a:pt x="3499" y="4086"/>
                    <a:pt x="3532" y="3996"/>
                  </a:cubicBezTo>
                  <a:cubicBezTo>
                    <a:pt x="3549" y="3948"/>
                    <a:pt x="3564" y="3820"/>
                    <a:pt x="3605" y="3800"/>
                  </a:cubicBezTo>
                  <a:cubicBezTo>
                    <a:pt x="3622" y="3791"/>
                    <a:pt x="3672" y="3788"/>
                    <a:pt x="3695" y="3851"/>
                  </a:cubicBezTo>
                  <a:cubicBezTo>
                    <a:pt x="3702" y="3871"/>
                    <a:pt x="3701" y="3896"/>
                    <a:pt x="3694" y="3919"/>
                  </a:cubicBezTo>
                  <a:cubicBezTo>
                    <a:pt x="3785" y="3870"/>
                    <a:pt x="3829" y="3797"/>
                    <a:pt x="3844" y="3662"/>
                  </a:cubicBezTo>
                  <a:cubicBezTo>
                    <a:pt x="3866" y="3461"/>
                    <a:pt x="3857" y="3259"/>
                    <a:pt x="3857" y="3057"/>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Freeform 15">
              <a:extLst>
                <a:ext uri="{FF2B5EF4-FFF2-40B4-BE49-F238E27FC236}">
                  <a16:creationId xmlns:a16="http://schemas.microsoft.com/office/drawing/2014/main" id="{8AD838E8-E1B9-4719-9438-EAEF7601675F}"/>
                </a:ext>
              </a:extLst>
            </p:cNvPr>
            <p:cNvSpPr>
              <a:spLocks/>
            </p:cNvSpPr>
            <p:nvPr userDrawn="1"/>
          </p:nvSpPr>
          <p:spPr bwMode="auto">
            <a:xfrm>
              <a:off x="7789863" y="1508125"/>
              <a:ext cx="365125" cy="109537"/>
            </a:xfrm>
            <a:custGeom>
              <a:avLst/>
              <a:gdLst>
                <a:gd name="T0" fmla="*/ 743 w 1013"/>
                <a:gd name="T1" fmla="*/ 199 h 307"/>
                <a:gd name="T2" fmla="*/ 1013 w 1013"/>
                <a:gd name="T3" fmla="*/ 58 h 307"/>
                <a:gd name="T4" fmla="*/ 780 w 1013"/>
                <a:gd name="T5" fmla="*/ 5 h 307"/>
                <a:gd name="T6" fmla="*/ 318 w 1013"/>
                <a:gd name="T7" fmla="*/ 47 h 307"/>
                <a:gd name="T8" fmla="*/ 0 w 1013"/>
                <a:gd name="T9" fmla="*/ 307 h 307"/>
                <a:gd name="T10" fmla="*/ 743 w 1013"/>
                <a:gd name="T11" fmla="*/ 199 h 307"/>
              </a:gdLst>
              <a:ahLst/>
              <a:cxnLst>
                <a:cxn ang="0">
                  <a:pos x="T0" y="T1"/>
                </a:cxn>
                <a:cxn ang="0">
                  <a:pos x="T2" y="T3"/>
                </a:cxn>
                <a:cxn ang="0">
                  <a:pos x="T4" y="T5"/>
                </a:cxn>
                <a:cxn ang="0">
                  <a:pos x="T6" y="T7"/>
                </a:cxn>
                <a:cxn ang="0">
                  <a:pos x="T8" y="T9"/>
                </a:cxn>
                <a:cxn ang="0">
                  <a:pos x="T10" y="T11"/>
                </a:cxn>
              </a:cxnLst>
              <a:rect l="0" t="0" r="r" b="b"/>
              <a:pathLst>
                <a:path w="1013" h="307">
                  <a:moveTo>
                    <a:pt x="743" y="199"/>
                  </a:moveTo>
                  <a:cubicBezTo>
                    <a:pt x="851" y="184"/>
                    <a:pt x="927" y="114"/>
                    <a:pt x="1013" y="58"/>
                  </a:cubicBezTo>
                  <a:cubicBezTo>
                    <a:pt x="934" y="32"/>
                    <a:pt x="859" y="0"/>
                    <a:pt x="780" y="5"/>
                  </a:cubicBezTo>
                  <a:cubicBezTo>
                    <a:pt x="626" y="16"/>
                    <a:pt x="479" y="31"/>
                    <a:pt x="318" y="47"/>
                  </a:cubicBezTo>
                  <a:cubicBezTo>
                    <a:pt x="205" y="59"/>
                    <a:pt x="86" y="152"/>
                    <a:pt x="0" y="307"/>
                  </a:cubicBezTo>
                  <a:cubicBezTo>
                    <a:pt x="195" y="279"/>
                    <a:pt x="497" y="235"/>
                    <a:pt x="743" y="199"/>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Freeform 16">
              <a:extLst>
                <a:ext uri="{FF2B5EF4-FFF2-40B4-BE49-F238E27FC236}">
                  <a16:creationId xmlns:a16="http://schemas.microsoft.com/office/drawing/2014/main" id="{3D4876B7-1F8F-4F68-817D-BEC1E0ECA5A6}"/>
                </a:ext>
              </a:extLst>
            </p:cNvPr>
            <p:cNvSpPr>
              <a:spLocks/>
            </p:cNvSpPr>
            <p:nvPr userDrawn="1"/>
          </p:nvSpPr>
          <p:spPr bwMode="auto">
            <a:xfrm>
              <a:off x="7753350" y="1681163"/>
              <a:ext cx="417512" cy="544512"/>
            </a:xfrm>
            <a:custGeom>
              <a:avLst/>
              <a:gdLst>
                <a:gd name="T0" fmla="*/ 1139 w 1156"/>
                <a:gd name="T1" fmla="*/ 458 h 1509"/>
                <a:gd name="T2" fmla="*/ 558 w 1156"/>
                <a:gd name="T3" fmla="*/ 51 h 1509"/>
                <a:gd name="T4" fmla="*/ 176 w 1156"/>
                <a:gd name="T5" fmla="*/ 723 h 1509"/>
                <a:gd name="T6" fmla="*/ 434 w 1156"/>
                <a:gd name="T7" fmla="*/ 848 h 1509"/>
                <a:gd name="T8" fmla="*/ 438 w 1156"/>
                <a:gd name="T9" fmla="*/ 835 h 1509"/>
                <a:gd name="T10" fmla="*/ 312 w 1156"/>
                <a:gd name="T11" fmla="*/ 651 h 1509"/>
                <a:gd name="T12" fmla="*/ 514 w 1156"/>
                <a:gd name="T13" fmla="*/ 211 h 1509"/>
                <a:gd name="T14" fmla="*/ 977 w 1156"/>
                <a:gd name="T15" fmla="*/ 405 h 1509"/>
                <a:gd name="T16" fmla="*/ 784 w 1156"/>
                <a:gd name="T17" fmla="*/ 854 h 1509"/>
                <a:gd name="T18" fmla="*/ 560 w 1156"/>
                <a:gd name="T19" fmla="*/ 917 h 1509"/>
                <a:gd name="T20" fmla="*/ 177 w 1156"/>
                <a:gd name="T21" fmla="*/ 1033 h 1509"/>
                <a:gd name="T22" fmla="*/ 117 w 1156"/>
                <a:gd name="T23" fmla="*/ 1064 h 1509"/>
                <a:gd name="T24" fmla="*/ 45 w 1156"/>
                <a:gd name="T25" fmla="*/ 1122 h 1509"/>
                <a:gd name="T26" fmla="*/ 15 w 1156"/>
                <a:gd name="T27" fmla="*/ 1173 h 1509"/>
                <a:gd name="T28" fmla="*/ 14 w 1156"/>
                <a:gd name="T29" fmla="*/ 1180 h 1509"/>
                <a:gd name="T30" fmla="*/ 72 w 1156"/>
                <a:gd name="T31" fmla="*/ 1258 h 1509"/>
                <a:gd name="T32" fmla="*/ 61 w 1156"/>
                <a:gd name="T33" fmla="*/ 1449 h 1509"/>
                <a:gd name="T34" fmla="*/ 130 w 1156"/>
                <a:gd name="T35" fmla="*/ 1486 h 1509"/>
                <a:gd name="T36" fmla="*/ 196 w 1156"/>
                <a:gd name="T37" fmla="*/ 1362 h 1509"/>
                <a:gd name="T38" fmla="*/ 266 w 1156"/>
                <a:gd name="T39" fmla="*/ 1478 h 1509"/>
                <a:gd name="T40" fmla="*/ 420 w 1156"/>
                <a:gd name="T41" fmla="*/ 1430 h 1509"/>
                <a:gd name="T42" fmla="*/ 320 w 1156"/>
                <a:gd name="T43" fmla="*/ 1260 h 1509"/>
                <a:gd name="T44" fmla="*/ 482 w 1156"/>
                <a:gd name="T45" fmla="*/ 1066 h 1509"/>
                <a:gd name="T46" fmla="*/ 763 w 1156"/>
                <a:gd name="T47" fmla="*/ 1011 h 1509"/>
                <a:gd name="T48" fmla="*/ 1059 w 1156"/>
                <a:gd name="T49" fmla="*/ 817 h 1509"/>
                <a:gd name="T50" fmla="*/ 1139 w 1156"/>
                <a:gd name="T51" fmla="*/ 458 h 1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56" h="1509">
                  <a:moveTo>
                    <a:pt x="1139" y="458"/>
                  </a:moveTo>
                  <a:cubicBezTo>
                    <a:pt x="1093" y="178"/>
                    <a:pt x="840" y="0"/>
                    <a:pt x="558" y="51"/>
                  </a:cubicBezTo>
                  <a:cubicBezTo>
                    <a:pt x="210" y="113"/>
                    <a:pt x="36" y="418"/>
                    <a:pt x="176" y="723"/>
                  </a:cubicBezTo>
                  <a:cubicBezTo>
                    <a:pt x="227" y="835"/>
                    <a:pt x="293" y="884"/>
                    <a:pt x="434" y="848"/>
                  </a:cubicBezTo>
                  <a:cubicBezTo>
                    <a:pt x="440" y="847"/>
                    <a:pt x="443" y="839"/>
                    <a:pt x="438" y="835"/>
                  </a:cubicBezTo>
                  <a:cubicBezTo>
                    <a:pt x="370" y="775"/>
                    <a:pt x="332" y="700"/>
                    <a:pt x="312" y="651"/>
                  </a:cubicBezTo>
                  <a:cubicBezTo>
                    <a:pt x="237" y="472"/>
                    <a:pt x="303" y="291"/>
                    <a:pt x="514" y="211"/>
                  </a:cubicBezTo>
                  <a:cubicBezTo>
                    <a:pt x="694" y="144"/>
                    <a:pt x="906" y="228"/>
                    <a:pt x="977" y="405"/>
                  </a:cubicBezTo>
                  <a:cubicBezTo>
                    <a:pt x="1052" y="592"/>
                    <a:pt x="970" y="780"/>
                    <a:pt x="784" y="854"/>
                  </a:cubicBezTo>
                  <a:cubicBezTo>
                    <a:pt x="711" y="882"/>
                    <a:pt x="649" y="898"/>
                    <a:pt x="560" y="917"/>
                  </a:cubicBezTo>
                  <a:cubicBezTo>
                    <a:pt x="404" y="949"/>
                    <a:pt x="284" y="986"/>
                    <a:pt x="177" y="1033"/>
                  </a:cubicBezTo>
                  <a:cubicBezTo>
                    <a:pt x="156" y="1042"/>
                    <a:pt x="136" y="1052"/>
                    <a:pt x="117" y="1064"/>
                  </a:cubicBezTo>
                  <a:cubicBezTo>
                    <a:pt x="91" y="1080"/>
                    <a:pt x="65" y="1099"/>
                    <a:pt x="45" y="1122"/>
                  </a:cubicBezTo>
                  <a:cubicBezTo>
                    <a:pt x="32" y="1137"/>
                    <a:pt x="21" y="1154"/>
                    <a:pt x="15" y="1173"/>
                  </a:cubicBezTo>
                  <a:cubicBezTo>
                    <a:pt x="15" y="1175"/>
                    <a:pt x="14" y="1178"/>
                    <a:pt x="14" y="1180"/>
                  </a:cubicBezTo>
                  <a:cubicBezTo>
                    <a:pt x="0" y="1247"/>
                    <a:pt x="72" y="1258"/>
                    <a:pt x="72" y="1258"/>
                  </a:cubicBezTo>
                  <a:cubicBezTo>
                    <a:pt x="10" y="1307"/>
                    <a:pt x="2" y="1387"/>
                    <a:pt x="61" y="1449"/>
                  </a:cubicBezTo>
                  <a:cubicBezTo>
                    <a:pt x="83" y="1471"/>
                    <a:pt x="110" y="1481"/>
                    <a:pt x="130" y="1486"/>
                  </a:cubicBezTo>
                  <a:cubicBezTo>
                    <a:pt x="110" y="1368"/>
                    <a:pt x="196" y="1362"/>
                    <a:pt x="196" y="1362"/>
                  </a:cubicBezTo>
                  <a:cubicBezTo>
                    <a:pt x="196" y="1362"/>
                    <a:pt x="209" y="1443"/>
                    <a:pt x="266" y="1478"/>
                  </a:cubicBezTo>
                  <a:cubicBezTo>
                    <a:pt x="318" y="1509"/>
                    <a:pt x="416" y="1473"/>
                    <a:pt x="420" y="1430"/>
                  </a:cubicBezTo>
                  <a:cubicBezTo>
                    <a:pt x="374" y="1399"/>
                    <a:pt x="324" y="1364"/>
                    <a:pt x="320" y="1260"/>
                  </a:cubicBezTo>
                  <a:cubicBezTo>
                    <a:pt x="317" y="1160"/>
                    <a:pt x="398" y="1086"/>
                    <a:pt x="482" y="1066"/>
                  </a:cubicBezTo>
                  <a:cubicBezTo>
                    <a:pt x="563" y="1048"/>
                    <a:pt x="733" y="1018"/>
                    <a:pt x="763" y="1011"/>
                  </a:cubicBezTo>
                  <a:cubicBezTo>
                    <a:pt x="856" y="988"/>
                    <a:pt x="966" y="935"/>
                    <a:pt x="1059" y="817"/>
                  </a:cubicBezTo>
                  <a:cubicBezTo>
                    <a:pt x="1148" y="704"/>
                    <a:pt x="1156" y="555"/>
                    <a:pt x="1139" y="458"/>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Freeform 17">
              <a:extLst>
                <a:ext uri="{FF2B5EF4-FFF2-40B4-BE49-F238E27FC236}">
                  <a16:creationId xmlns:a16="http://schemas.microsoft.com/office/drawing/2014/main" id="{F6FFB1E9-73E7-4788-8A49-9848EBA67CED}"/>
                </a:ext>
              </a:extLst>
            </p:cNvPr>
            <p:cNvSpPr>
              <a:spLocks/>
            </p:cNvSpPr>
            <p:nvPr userDrawn="1"/>
          </p:nvSpPr>
          <p:spPr bwMode="auto">
            <a:xfrm>
              <a:off x="7369175" y="1357313"/>
              <a:ext cx="446087" cy="346075"/>
            </a:xfrm>
            <a:custGeom>
              <a:avLst/>
              <a:gdLst>
                <a:gd name="T0" fmla="*/ 14 w 1238"/>
                <a:gd name="T1" fmla="*/ 570 h 960"/>
                <a:gd name="T2" fmla="*/ 216 w 1238"/>
                <a:gd name="T3" fmla="*/ 660 h 960"/>
                <a:gd name="T4" fmla="*/ 441 w 1238"/>
                <a:gd name="T5" fmla="*/ 761 h 960"/>
                <a:gd name="T6" fmla="*/ 445 w 1238"/>
                <a:gd name="T7" fmla="*/ 758 h 960"/>
                <a:gd name="T8" fmla="*/ 595 w 1238"/>
                <a:gd name="T9" fmla="*/ 717 h 960"/>
                <a:gd name="T10" fmla="*/ 652 w 1238"/>
                <a:gd name="T11" fmla="*/ 721 h 960"/>
                <a:gd name="T12" fmla="*/ 762 w 1238"/>
                <a:gd name="T13" fmla="*/ 791 h 960"/>
                <a:gd name="T14" fmla="*/ 746 w 1238"/>
                <a:gd name="T15" fmla="*/ 897 h 960"/>
                <a:gd name="T16" fmla="*/ 877 w 1238"/>
                <a:gd name="T17" fmla="*/ 956 h 960"/>
                <a:gd name="T18" fmla="*/ 903 w 1238"/>
                <a:gd name="T19" fmla="*/ 946 h 960"/>
                <a:gd name="T20" fmla="*/ 1238 w 1238"/>
                <a:gd name="T21" fmla="*/ 505 h 960"/>
                <a:gd name="T22" fmla="*/ 1047 w 1238"/>
                <a:gd name="T23" fmla="*/ 546 h 960"/>
                <a:gd name="T24" fmla="*/ 996 w 1238"/>
                <a:gd name="T25" fmla="*/ 561 h 960"/>
                <a:gd name="T26" fmla="*/ 875 w 1238"/>
                <a:gd name="T27" fmla="*/ 540 h 960"/>
                <a:gd name="T28" fmla="*/ 895 w 1238"/>
                <a:gd name="T29" fmla="*/ 698 h 960"/>
                <a:gd name="T30" fmla="*/ 823 w 1238"/>
                <a:gd name="T31" fmla="*/ 735 h 960"/>
                <a:gd name="T32" fmla="*/ 785 w 1238"/>
                <a:gd name="T33" fmla="*/ 620 h 960"/>
                <a:gd name="T34" fmla="*/ 675 w 1238"/>
                <a:gd name="T35" fmla="*/ 669 h 960"/>
                <a:gd name="T36" fmla="*/ 654 w 1238"/>
                <a:gd name="T37" fmla="*/ 590 h 960"/>
                <a:gd name="T38" fmla="*/ 785 w 1238"/>
                <a:gd name="T39" fmla="*/ 500 h 960"/>
                <a:gd name="T40" fmla="*/ 758 w 1238"/>
                <a:gd name="T41" fmla="*/ 404 h 960"/>
                <a:gd name="T42" fmla="*/ 748 w 1238"/>
                <a:gd name="T43" fmla="*/ 310 h 960"/>
                <a:gd name="T44" fmla="*/ 705 w 1238"/>
                <a:gd name="T45" fmla="*/ 184 h 960"/>
                <a:gd name="T46" fmla="*/ 582 w 1238"/>
                <a:gd name="T47" fmla="*/ 236 h 960"/>
                <a:gd name="T48" fmla="*/ 504 w 1238"/>
                <a:gd name="T49" fmla="*/ 291 h 960"/>
                <a:gd name="T50" fmla="*/ 416 w 1238"/>
                <a:gd name="T51" fmla="*/ 335 h 960"/>
                <a:gd name="T52" fmla="*/ 436 w 1238"/>
                <a:gd name="T53" fmla="*/ 492 h 960"/>
                <a:gd name="T54" fmla="*/ 363 w 1238"/>
                <a:gd name="T55" fmla="*/ 529 h 960"/>
                <a:gd name="T56" fmla="*/ 326 w 1238"/>
                <a:gd name="T57" fmla="*/ 414 h 960"/>
                <a:gd name="T58" fmla="*/ 215 w 1238"/>
                <a:gd name="T59" fmla="*/ 463 h 960"/>
                <a:gd name="T60" fmla="*/ 195 w 1238"/>
                <a:gd name="T61" fmla="*/ 384 h 960"/>
                <a:gd name="T62" fmla="*/ 325 w 1238"/>
                <a:gd name="T63" fmla="*/ 294 h 960"/>
                <a:gd name="T64" fmla="*/ 230 w 1238"/>
                <a:gd name="T65" fmla="*/ 218 h 960"/>
                <a:gd name="T66" fmla="*/ 206 w 1238"/>
                <a:gd name="T67" fmla="*/ 170 h 960"/>
                <a:gd name="T68" fmla="*/ 110 w 1238"/>
                <a:gd name="T69" fmla="*/ 0 h 960"/>
                <a:gd name="T70" fmla="*/ 4 w 1238"/>
                <a:gd name="T71" fmla="*/ 543 h 960"/>
                <a:gd name="T72" fmla="*/ 14 w 1238"/>
                <a:gd name="T73" fmla="*/ 570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38" h="960">
                  <a:moveTo>
                    <a:pt x="14" y="570"/>
                  </a:moveTo>
                  <a:lnTo>
                    <a:pt x="216" y="660"/>
                  </a:lnTo>
                  <a:cubicBezTo>
                    <a:pt x="301" y="698"/>
                    <a:pt x="389" y="737"/>
                    <a:pt x="441" y="761"/>
                  </a:cubicBezTo>
                  <a:cubicBezTo>
                    <a:pt x="442" y="760"/>
                    <a:pt x="444" y="759"/>
                    <a:pt x="445" y="758"/>
                  </a:cubicBezTo>
                  <a:cubicBezTo>
                    <a:pt x="489" y="731"/>
                    <a:pt x="540" y="717"/>
                    <a:pt x="595" y="717"/>
                  </a:cubicBezTo>
                  <a:cubicBezTo>
                    <a:pt x="613" y="717"/>
                    <a:pt x="632" y="718"/>
                    <a:pt x="652" y="721"/>
                  </a:cubicBezTo>
                  <a:cubicBezTo>
                    <a:pt x="676" y="725"/>
                    <a:pt x="739" y="736"/>
                    <a:pt x="762" y="791"/>
                  </a:cubicBezTo>
                  <a:cubicBezTo>
                    <a:pt x="775" y="824"/>
                    <a:pt x="770" y="860"/>
                    <a:pt x="746" y="897"/>
                  </a:cubicBezTo>
                  <a:lnTo>
                    <a:pt x="877" y="956"/>
                  </a:lnTo>
                  <a:cubicBezTo>
                    <a:pt x="887" y="960"/>
                    <a:pt x="898" y="956"/>
                    <a:pt x="903" y="946"/>
                  </a:cubicBezTo>
                  <a:cubicBezTo>
                    <a:pt x="951" y="850"/>
                    <a:pt x="1085" y="636"/>
                    <a:pt x="1238" y="505"/>
                  </a:cubicBezTo>
                  <a:cubicBezTo>
                    <a:pt x="1190" y="486"/>
                    <a:pt x="1112" y="483"/>
                    <a:pt x="1047" y="546"/>
                  </a:cubicBezTo>
                  <a:cubicBezTo>
                    <a:pt x="1026" y="566"/>
                    <a:pt x="1014" y="580"/>
                    <a:pt x="996" y="561"/>
                  </a:cubicBezTo>
                  <a:cubicBezTo>
                    <a:pt x="977" y="542"/>
                    <a:pt x="937" y="513"/>
                    <a:pt x="875" y="540"/>
                  </a:cubicBezTo>
                  <a:cubicBezTo>
                    <a:pt x="915" y="591"/>
                    <a:pt x="918" y="646"/>
                    <a:pt x="895" y="698"/>
                  </a:cubicBezTo>
                  <a:cubicBezTo>
                    <a:pt x="875" y="743"/>
                    <a:pt x="846" y="745"/>
                    <a:pt x="823" y="735"/>
                  </a:cubicBezTo>
                  <a:cubicBezTo>
                    <a:pt x="803" y="726"/>
                    <a:pt x="773" y="703"/>
                    <a:pt x="785" y="620"/>
                  </a:cubicBezTo>
                  <a:cubicBezTo>
                    <a:pt x="731" y="684"/>
                    <a:pt x="694" y="677"/>
                    <a:pt x="675" y="669"/>
                  </a:cubicBezTo>
                  <a:cubicBezTo>
                    <a:pt x="651" y="658"/>
                    <a:pt x="634" y="635"/>
                    <a:pt x="654" y="590"/>
                  </a:cubicBezTo>
                  <a:cubicBezTo>
                    <a:pt x="677" y="538"/>
                    <a:pt x="720" y="503"/>
                    <a:pt x="785" y="500"/>
                  </a:cubicBezTo>
                  <a:cubicBezTo>
                    <a:pt x="794" y="459"/>
                    <a:pt x="781" y="419"/>
                    <a:pt x="758" y="404"/>
                  </a:cubicBezTo>
                  <a:cubicBezTo>
                    <a:pt x="726" y="383"/>
                    <a:pt x="732" y="352"/>
                    <a:pt x="748" y="310"/>
                  </a:cubicBezTo>
                  <a:cubicBezTo>
                    <a:pt x="763" y="269"/>
                    <a:pt x="741" y="200"/>
                    <a:pt x="705" y="184"/>
                  </a:cubicBezTo>
                  <a:cubicBezTo>
                    <a:pt x="669" y="167"/>
                    <a:pt x="602" y="197"/>
                    <a:pt x="582" y="236"/>
                  </a:cubicBezTo>
                  <a:cubicBezTo>
                    <a:pt x="561" y="275"/>
                    <a:pt x="542" y="300"/>
                    <a:pt x="504" y="291"/>
                  </a:cubicBezTo>
                  <a:cubicBezTo>
                    <a:pt x="479" y="284"/>
                    <a:pt x="440" y="300"/>
                    <a:pt x="416" y="335"/>
                  </a:cubicBezTo>
                  <a:cubicBezTo>
                    <a:pt x="456" y="385"/>
                    <a:pt x="459" y="440"/>
                    <a:pt x="436" y="492"/>
                  </a:cubicBezTo>
                  <a:cubicBezTo>
                    <a:pt x="416" y="537"/>
                    <a:pt x="387" y="540"/>
                    <a:pt x="363" y="529"/>
                  </a:cubicBezTo>
                  <a:cubicBezTo>
                    <a:pt x="344" y="520"/>
                    <a:pt x="314" y="497"/>
                    <a:pt x="326" y="414"/>
                  </a:cubicBezTo>
                  <a:cubicBezTo>
                    <a:pt x="272" y="478"/>
                    <a:pt x="235" y="472"/>
                    <a:pt x="215" y="463"/>
                  </a:cubicBezTo>
                  <a:cubicBezTo>
                    <a:pt x="192" y="452"/>
                    <a:pt x="175" y="429"/>
                    <a:pt x="195" y="384"/>
                  </a:cubicBezTo>
                  <a:cubicBezTo>
                    <a:pt x="218" y="332"/>
                    <a:pt x="261" y="298"/>
                    <a:pt x="325" y="294"/>
                  </a:cubicBezTo>
                  <a:cubicBezTo>
                    <a:pt x="304" y="230"/>
                    <a:pt x="257" y="219"/>
                    <a:pt x="230" y="218"/>
                  </a:cubicBezTo>
                  <a:cubicBezTo>
                    <a:pt x="203" y="216"/>
                    <a:pt x="206" y="199"/>
                    <a:pt x="206" y="170"/>
                  </a:cubicBezTo>
                  <a:cubicBezTo>
                    <a:pt x="210" y="79"/>
                    <a:pt x="156" y="23"/>
                    <a:pt x="110" y="0"/>
                  </a:cubicBezTo>
                  <a:cubicBezTo>
                    <a:pt x="114" y="201"/>
                    <a:pt x="44" y="443"/>
                    <a:pt x="4" y="543"/>
                  </a:cubicBezTo>
                  <a:cubicBezTo>
                    <a:pt x="0" y="554"/>
                    <a:pt x="4" y="565"/>
                    <a:pt x="14" y="570"/>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3" name="Freeform 18">
              <a:extLst>
                <a:ext uri="{FF2B5EF4-FFF2-40B4-BE49-F238E27FC236}">
                  <a16:creationId xmlns:a16="http://schemas.microsoft.com/office/drawing/2014/main" id="{31E712EC-C35E-4EEC-AFD0-8194425AC6C4}"/>
                </a:ext>
              </a:extLst>
            </p:cNvPr>
            <p:cNvSpPr>
              <a:spLocks noEditPoints="1"/>
            </p:cNvSpPr>
            <p:nvPr userDrawn="1"/>
          </p:nvSpPr>
          <p:spPr bwMode="auto">
            <a:xfrm>
              <a:off x="10248900" y="163513"/>
              <a:ext cx="1928812" cy="2552700"/>
            </a:xfrm>
            <a:custGeom>
              <a:avLst/>
              <a:gdLst>
                <a:gd name="T0" fmla="*/ 1230 w 5356"/>
                <a:gd name="T1" fmla="*/ 978 h 7085"/>
                <a:gd name="T2" fmla="*/ 1513 w 5356"/>
                <a:gd name="T3" fmla="*/ 2197 h 7085"/>
                <a:gd name="T4" fmla="*/ 2104 w 5356"/>
                <a:gd name="T5" fmla="*/ 3594 h 7085"/>
                <a:gd name="T6" fmla="*/ 1305 w 5356"/>
                <a:gd name="T7" fmla="*/ 4281 h 7085"/>
                <a:gd name="T8" fmla="*/ 1618 w 5356"/>
                <a:gd name="T9" fmla="*/ 6404 h 7085"/>
                <a:gd name="T10" fmla="*/ 3556 w 5356"/>
                <a:gd name="T11" fmla="*/ 6867 h 7085"/>
                <a:gd name="T12" fmla="*/ 3974 w 5356"/>
                <a:gd name="T13" fmla="*/ 6684 h 7085"/>
                <a:gd name="T14" fmla="*/ 3975 w 5356"/>
                <a:gd name="T15" fmla="*/ 6683 h 7085"/>
                <a:gd name="T16" fmla="*/ 5191 w 5356"/>
                <a:gd name="T17" fmla="*/ 5543 h 7085"/>
                <a:gd name="T18" fmla="*/ 5356 w 5356"/>
                <a:gd name="T19" fmla="*/ 5312 h 7085"/>
                <a:gd name="T20" fmla="*/ 5356 w 5356"/>
                <a:gd name="T21" fmla="*/ 21 h 7085"/>
                <a:gd name="T22" fmla="*/ 4150 w 5356"/>
                <a:gd name="T23" fmla="*/ 401 h 7085"/>
                <a:gd name="T24" fmla="*/ 2576 w 5356"/>
                <a:gd name="T25" fmla="*/ 416 h 7085"/>
                <a:gd name="T26" fmla="*/ 1230 w 5356"/>
                <a:gd name="T27" fmla="*/ 978 h 7085"/>
                <a:gd name="T28" fmla="*/ 780 w 5356"/>
                <a:gd name="T29" fmla="*/ 2449 h 7085"/>
                <a:gd name="T30" fmla="*/ 534 w 5356"/>
                <a:gd name="T31" fmla="*/ 2523 h 7085"/>
                <a:gd name="T32" fmla="*/ 268 w 5356"/>
                <a:gd name="T33" fmla="*/ 3535 h 7085"/>
                <a:gd name="T34" fmla="*/ 435 w 5356"/>
                <a:gd name="T35" fmla="*/ 3735 h 7085"/>
                <a:gd name="T36" fmla="*/ 991 w 5356"/>
                <a:gd name="T37" fmla="*/ 3810 h 7085"/>
                <a:gd name="T38" fmla="*/ 1524 w 5356"/>
                <a:gd name="T39" fmla="*/ 3276 h 7085"/>
                <a:gd name="T40" fmla="*/ 1526 w 5356"/>
                <a:gd name="T41" fmla="*/ 3251 h 7085"/>
                <a:gd name="T42" fmla="*/ 1528 w 5356"/>
                <a:gd name="T43" fmla="*/ 3236 h 7085"/>
                <a:gd name="T44" fmla="*/ 1512 w 5356"/>
                <a:gd name="T45" fmla="*/ 3087 h 7085"/>
                <a:gd name="T46" fmla="*/ 1399 w 5356"/>
                <a:gd name="T47" fmla="*/ 2831 h 7085"/>
                <a:gd name="T48" fmla="*/ 780 w 5356"/>
                <a:gd name="T49" fmla="*/ 2449 h 7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356" h="7085">
                  <a:moveTo>
                    <a:pt x="1230" y="978"/>
                  </a:moveTo>
                  <a:cubicBezTo>
                    <a:pt x="1014" y="1477"/>
                    <a:pt x="1123" y="1834"/>
                    <a:pt x="1513" y="2197"/>
                  </a:cubicBezTo>
                  <a:cubicBezTo>
                    <a:pt x="1904" y="2559"/>
                    <a:pt x="2331" y="3101"/>
                    <a:pt x="2104" y="3594"/>
                  </a:cubicBezTo>
                  <a:cubicBezTo>
                    <a:pt x="1951" y="3927"/>
                    <a:pt x="1570" y="4044"/>
                    <a:pt x="1305" y="4281"/>
                  </a:cubicBezTo>
                  <a:cubicBezTo>
                    <a:pt x="771" y="4756"/>
                    <a:pt x="1141" y="5857"/>
                    <a:pt x="1618" y="6404"/>
                  </a:cubicBezTo>
                  <a:cubicBezTo>
                    <a:pt x="2096" y="6951"/>
                    <a:pt x="2891" y="7085"/>
                    <a:pt x="3556" y="6867"/>
                  </a:cubicBezTo>
                  <a:cubicBezTo>
                    <a:pt x="3701" y="6819"/>
                    <a:pt x="3840" y="6757"/>
                    <a:pt x="3974" y="6684"/>
                  </a:cubicBezTo>
                  <a:lnTo>
                    <a:pt x="3975" y="6683"/>
                  </a:lnTo>
                  <a:cubicBezTo>
                    <a:pt x="4453" y="6418"/>
                    <a:pt x="4859" y="6002"/>
                    <a:pt x="5191" y="5543"/>
                  </a:cubicBezTo>
                  <a:cubicBezTo>
                    <a:pt x="5246" y="5467"/>
                    <a:pt x="5300" y="5388"/>
                    <a:pt x="5356" y="5312"/>
                  </a:cubicBezTo>
                  <a:lnTo>
                    <a:pt x="5356" y="21"/>
                  </a:lnTo>
                  <a:cubicBezTo>
                    <a:pt x="4920" y="0"/>
                    <a:pt x="4538" y="231"/>
                    <a:pt x="4150" y="401"/>
                  </a:cubicBezTo>
                  <a:cubicBezTo>
                    <a:pt x="3529" y="674"/>
                    <a:pt x="3170" y="622"/>
                    <a:pt x="2576" y="416"/>
                  </a:cubicBezTo>
                  <a:cubicBezTo>
                    <a:pt x="2126" y="261"/>
                    <a:pt x="1428" y="521"/>
                    <a:pt x="1230" y="978"/>
                  </a:cubicBezTo>
                  <a:close/>
                  <a:moveTo>
                    <a:pt x="780" y="2449"/>
                  </a:moveTo>
                  <a:cubicBezTo>
                    <a:pt x="694" y="2456"/>
                    <a:pt x="611" y="2481"/>
                    <a:pt x="534" y="2523"/>
                  </a:cubicBezTo>
                  <a:cubicBezTo>
                    <a:pt x="158" y="2760"/>
                    <a:pt x="0" y="3132"/>
                    <a:pt x="268" y="3535"/>
                  </a:cubicBezTo>
                  <a:cubicBezTo>
                    <a:pt x="321" y="3615"/>
                    <a:pt x="376" y="3683"/>
                    <a:pt x="435" y="3735"/>
                  </a:cubicBezTo>
                  <a:cubicBezTo>
                    <a:pt x="586" y="3870"/>
                    <a:pt x="761" y="3908"/>
                    <a:pt x="991" y="3810"/>
                  </a:cubicBezTo>
                  <a:cubicBezTo>
                    <a:pt x="1299" y="3679"/>
                    <a:pt x="1493" y="3526"/>
                    <a:pt x="1524" y="3276"/>
                  </a:cubicBezTo>
                  <a:cubicBezTo>
                    <a:pt x="1525" y="3267"/>
                    <a:pt x="1526" y="3259"/>
                    <a:pt x="1526" y="3251"/>
                  </a:cubicBezTo>
                  <a:cubicBezTo>
                    <a:pt x="1527" y="3246"/>
                    <a:pt x="1528" y="3241"/>
                    <a:pt x="1528" y="3236"/>
                  </a:cubicBezTo>
                  <a:cubicBezTo>
                    <a:pt x="1532" y="3181"/>
                    <a:pt x="1527" y="3135"/>
                    <a:pt x="1512" y="3087"/>
                  </a:cubicBezTo>
                  <a:cubicBezTo>
                    <a:pt x="1489" y="2995"/>
                    <a:pt x="1447" y="2907"/>
                    <a:pt x="1399" y="2831"/>
                  </a:cubicBezTo>
                  <a:cubicBezTo>
                    <a:pt x="1269" y="2625"/>
                    <a:pt x="1029" y="2378"/>
                    <a:pt x="780" y="2449"/>
                  </a:cubicBezTo>
                  <a:close/>
                </a:path>
              </a:pathLst>
            </a:custGeom>
            <a:solidFill>
              <a:srgbClr val="B9D3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pic>
        <p:nvPicPr>
          <p:cNvPr id="11" name="Kuva 10">
            <a:extLst>
              <a:ext uri="{FF2B5EF4-FFF2-40B4-BE49-F238E27FC236}">
                <a16:creationId xmlns:a16="http://schemas.microsoft.com/office/drawing/2014/main" id="{01F983D1-159F-4713-B4E0-2B9448AF83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8163" y="4987986"/>
            <a:ext cx="2216019" cy="690747"/>
          </a:xfrm>
          <a:prstGeom prst="rect">
            <a:avLst/>
          </a:prstGeom>
        </p:spPr>
      </p:pic>
      <p:pic>
        <p:nvPicPr>
          <p:cNvPr id="25" name="Kuva 24">
            <a:extLst>
              <a:ext uri="{FF2B5EF4-FFF2-40B4-BE49-F238E27FC236}">
                <a16:creationId xmlns:a16="http://schemas.microsoft.com/office/drawing/2014/main" id="{B3807498-1C36-4AB9-B34B-4884CD52A553}"/>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57212" y="3914285"/>
            <a:ext cx="2194560" cy="1182189"/>
          </a:xfrm>
          <a:prstGeom prst="rect">
            <a:avLst/>
          </a:prstGeom>
        </p:spPr>
      </p:pic>
    </p:spTree>
    <p:extLst>
      <p:ext uri="{BB962C8B-B14F-4D97-AF65-F5344CB8AC3E}">
        <p14:creationId xmlns:p14="http://schemas.microsoft.com/office/powerpoint/2010/main" val="823436407"/>
      </p:ext>
    </p:extLst>
  </p:cSld>
  <p:clrMapOvr>
    <a:masterClrMapping/>
  </p:clrMapOvr>
  <p:transition spd="slow">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Lopetus 2">
    <p:bg>
      <p:bgPr>
        <a:solidFill>
          <a:srgbClr val="BF9474"/>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93794" y="1447788"/>
            <a:ext cx="4472534" cy="1143012"/>
          </a:xfrm>
        </p:spPr>
        <p:txBody>
          <a:bodyPr anchor="b" anchorCtr="0"/>
          <a:lstStyle>
            <a:lvl1pPr>
              <a:lnSpc>
                <a:spcPct val="95000"/>
              </a:lnSpc>
              <a:defRPr sz="2500" b="1"/>
            </a:lvl1pPr>
          </a:lstStyle>
          <a:p>
            <a:r>
              <a:rPr lang="fi-FI"/>
              <a:t>Muokkaa ots. perustyyl. napsautt.</a:t>
            </a:r>
          </a:p>
        </p:txBody>
      </p:sp>
      <p:sp>
        <p:nvSpPr>
          <p:cNvPr id="5" name="Tekstin paikkamerkki 4">
            <a:extLst>
              <a:ext uri="{FF2B5EF4-FFF2-40B4-BE49-F238E27FC236}">
                <a16:creationId xmlns:a16="http://schemas.microsoft.com/office/drawing/2014/main" id="{A96ABBB3-413B-4AA3-87CB-0B34D19F1688}"/>
              </a:ext>
            </a:extLst>
          </p:cNvPr>
          <p:cNvSpPr>
            <a:spLocks noGrp="1"/>
          </p:cNvSpPr>
          <p:nvPr>
            <p:ph type="body" sz="quarter" idx="13"/>
          </p:nvPr>
        </p:nvSpPr>
        <p:spPr>
          <a:xfrm>
            <a:off x="887414" y="2820987"/>
            <a:ext cx="4472534" cy="1557337"/>
          </a:xfrm>
        </p:spPr>
        <p:txBody>
          <a:bodyPr/>
          <a:lstStyle>
            <a:lvl1pPr marL="0" indent="0">
              <a:lnSpc>
                <a:spcPct val="105000"/>
              </a:lnSpc>
              <a:spcBef>
                <a:spcPts val="0"/>
              </a:spcBef>
              <a:buNone/>
              <a:defRPr sz="1600"/>
            </a:lvl1pPr>
            <a:lvl2pPr marL="180975" indent="0">
              <a:buNone/>
              <a:defRPr/>
            </a:lvl2pPr>
          </a:lstStyle>
          <a:p>
            <a:pPr lvl="0"/>
            <a:r>
              <a:rPr lang="fi-FI"/>
              <a:t>Muokkaa tekstin perustyylejä napsauttamalla</a:t>
            </a:r>
          </a:p>
        </p:txBody>
      </p:sp>
      <p:sp>
        <p:nvSpPr>
          <p:cNvPr id="6" name="Tekstiruutu 5">
            <a:extLst>
              <a:ext uri="{FF2B5EF4-FFF2-40B4-BE49-F238E27FC236}">
                <a16:creationId xmlns:a16="http://schemas.microsoft.com/office/drawing/2014/main" id="{F72C036F-DDD5-4BA5-A2CC-00E6DD4B887B}"/>
              </a:ext>
            </a:extLst>
          </p:cNvPr>
          <p:cNvSpPr txBox="1"/>
          <p:nvPr userDrawn="1"/>
        </p:nvSpPr>
        <p:spPr>
          <a:xfrm>
            <a:off x="895927" y="5832763"/>
            <a:ext cx="4050145" cy="153888"/>
          </a:xfrm>
          <a:prstGeom prst="rect">
            <a:avLst/>
          </a:prstGeom>
          <a:noFill/>
        </p:spPr>
        <p:txBody>
          <a:bodyPr wrap="square" lIns="0" tIns="0" rIns="0" bIns="0" rtlCol="0">
            <a:spAutoFit/>
          </a:bodyPr>
          <a:lstStyle/>
          <a:p>
            <a:r>
              <a:rPr lang="fi-FI" sz="1000" spc="0" baseline="0"/>
              <a:t>Aleksanterinkatu 7, Helsinki | PL 35, FI-00023 Valtioneuvosto | ym.fi</a:t>
            </a:r>
          </a:p>
        </p:txBody>
      </p:sp>
      <p:grpSp>
        <p:nvGrpSpPr>
          <p:cNvPr id="24" name="Ryhmä 23">
            <a:extLst>
              <a:ext uri="{FF2B5EF4-FFF2-40B4-BE49-F238E27FC236}">
                <a16:creationId xmlns:a16="http://schemas.microsoft.com/office/drawing/2014/main" id="{EE2D4F6F-A409-4A7B-BE8B-C15AD728F1E6}"/>
              </a:ext>
              <a:ext uri="{C183D7F6-B498-43B3-948B-1728B52AA6E4}">
                <adec:decorative xmlns:adec="http://schemas.microsoft.com/office/drawing/2017/decorative" val="1"/>
              </a:ext>
            </a:extLst>
          </p:cNvPr>
          <p:cNvGrpSpPr/>
          <p:nvPr userDrawn="1"/>
        </p:nvGrpSpPr>
        <p:grpSpPr>
          <a:xfrm>
            <a:off x="6056313" y="163513"/>
            <a:ext cx="6121399" cy="6681787"/>
            <a:chOff x="6056313" y="163513"/>
            <a:chExt cx="6121399" cy="6681787"/>
          </a:xfrm>
        </p:grpSpPr>
        <p:sp>
          <p:nvSpPr>
            <p:cNvPr id="9" name="Freeform 5">
              <a:extLst>
                <a:ext uri="{FF2B5EF4-FFF2-40B4-BE49-F238E27FC236}">
                  <a16:creationId xmlns:a16="http://schemas.microsoft.com/office/drawing/2014/main" id="{FD9F7D09-496E-4045-951B-2016A08C5A80}"/>
                </a:ext>
              </a:extLst>
            </p:cNvPr>
            <p:cNvSpPr>
              <a:spLocks/>
            </p:cNvSpPr>
            <p:nvPr userDrawn="1"/>
          </p:nvSpPr>
          <p:spPr bwMode="auto">
            <a:xfrm>
              <a:off x="9040813" y="3278188"/>
              <a:ext cx="2571750" cy="2559050"/>
            </a:xfrm>
            <a:custGeom>
              <a:avLst/>
              <a:gdLst>
                <a:gd name="T0" fmla="*/ 8 w 7143"/>
                <a:gd name="T1" fmla="*/ 3300 h 7105"/>
                <a:gd name="T2" fmla="*/ 77 w 7143"/>
                <a:gd name="T3" fmla="*/ 4379 h 7105"/>
                <a:gd name="T4" fmla="*/ 1107 w 7143"/>
                <a:gd name="T5" fmla="*/ 6356 h 7105"/>
                <a:gd name="T6" fmla="*/ 3199 w 7143"/>
                <a:gd name="T7" fmla="*/ 7105 h 7105"/>
                <a:gd name="T8" fmla="*/ 3204 w 7143"/>
                <a:gd name="T9" fmla="*/ 7105 h 7105"/>
                <a:gd name="T10" fmla="*/ 4040 w 7143"/>
                <a:gd name="T11" fmla="*/ 7003 h 7105"/>
                <a:gd name="T12" fmla="*/ 4960 w 7143"/>
                <a:gd name="T13" fmla="*/ 6645 h 7105"/>
                <a:gd name="T14" fmla="*/ 5643 w 7143"/>
                <a:gd name="T15" fmla="*/ 6190 h 7105"/>
                <a:gd name="T16" fmla="*/ 7096 w 7143"/>
                <a:gd name="T17" fmla="*/ 3420 h 7105"/>
                <a:gd name="T18" fmla="*/ 7143 w 7143"/>
                <a:gd name="T19" fmla="*/ 2615 h 7105"/>
                <a:gd name="T20" fmla="*/ 7143 w 7143"/>
                <a:gd name="T21" fmla="*/ 2585 h 7105"/>
                <a:gd name="T22" fmla="*/ 7141 w 7143"/>
                <a:gd name="T23" fmla="*/ 2442 h 7105"/>
                <a:gd name="T24" fmla="*/ 6559 w 7143"/>
                <a:gd name="T25" fmla="*/ 673 h 7105"/>
                <a:gd name="T26" fmla="*/ 5077 w 7143"/>
                <a:gd name="T27" fmla="*/ 103 h 7105"/>
                <a:gd name="T28" fmla="*/ 3099 w 7143"/>
                <a:gd name="T29" fmla="*/ 9 h 7105"/>
                <a:gd name="T30" fmla="*/ 851 w 7143"/>
                <a:gd name="T31" fmla="*/ 337 h 7105"/>
                <a:gd name="T32" fmla="*/ 269 w 7143"/>
                <a:gd name="T33" fmla="*/ 880 h 7105"/>
                <a:gd name="T34" fmla="*/ 0 w 7143"/>
                <a:gd name="T35" fmla="*/ 2442 h 7105"/>
                <a:gd name="T36" fmla="*/ 0 w 7143"/>
                <a:gd name="T37" fmla="*/ 2475 h 7105"/>
                <a:gd name="T38" fmla="*/ 4 w 7143"/>
                <a:gd name="T39" fmla="*/ 2812 h 7105"/>
                <a:gd name="T40" fmla="*/ 8 w 7143"/>
                <a:gd name="T41" fmla="*/ 3300 h 7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43" h="7105">
                  <a:moveTo>
                    <a:pt x="8" y="3300"/>
                  </a:moveTo>
                  <a:cubicBezTo>
                    <a:pt x="11" y="3661"/>
                    <a:pt x="18" y="4024"/>
                    <a:pt x="77" y="4379"/>
                  </a:cubicBezTo>
                  <a:cubicBezTo>
                    <a:pt x="198" y="5107"/>
                    <a:pt x="508" y="5832"/>
                    <a:pt x="1107" y="6356"/>
                  </a:cubicBezTo>
                  <a:cubicBezTo>
                    <a:pt x="1670" y="6847"/>
                    <a:pt x="2425" y="7105"/>
                    <a:pt x="3199" y="7105"/>
                  </a:cubicBezTo>
                  <a:lnTo>
                    <a:pt x="3204" y="7105"/>
                  </a:lnTo>
                  <a:cubicBezTo>
                    <a:pt x="3483" y="7105"/>
                    <a:pt x="3765" y="7071"/>
                    <a:pt x="4040" y="7003"/>
                  </a:cubicBezTo>
                  <a:cubicBezTo>
                    <a:pt x="4364" y="6922"/>
                    <a:pt x="4673" y="6800"/>
                    <a:pt x="4960" y="6645"/>
                  </a:cubicBezTo>
                  <a:cubicBezTo>
                    <a:pt x="5204" y="6513"/>
                    <a:pt x="5432" y="6360"/>
                    <a:pt x="5643" y="6190"/>
                  </a:cubicBezTo>
                  <a:cubicBezTo>
                    <a:pt x="6574" y="5442"/>
                    <a:pt x="6970" y="4505"/>
                    <a:pt x="7096" y="3420"/>
                  </a:cubicBezTo>
                  <a:cubicBezTo>
                    <a:pt x="7127" y="3153"/>
                    <a:pt x="7143" y="2884"/>
                    <a:pt x="7143" y="2615"/>
                  </a:cubicBezTo>
                  <a:lnTo>
                    <a:pt x="7143" y="2585"/>
                  </a:lnTo>
                  <a:cubicBezTo>
                    <a:pt x="7143" y="2537"/>
                    <a:pt x="7142" y="2490"/>
                    <a:pt x="7141" y="2442"/>
                  </a:cubicBezTo>
                  <a:cubicBezTo>
                    <a:pt x="7128" y="1830"/>
                    <a:pt x="7029" y="1151"/>
                    <a:pt x="6559" y="673"/>
                  </a:cubicBezTo>
                  <a:cubicBezTo>
                    <a:pt x="6171" y="279"/>
                    <a:pt x="5606" y="160"/>
                    <a:pt x="5077" y="103"/>
                  </a:cubicBezTo>
                  <a:cubicBezTo>
                    <a:pt x="4420" y="33"/>
                    <a:pt x="3759" y="0"/>
                    <a:pt x="3099" y="9"/>
                  </a:cubicBezTo>
                  <a:cubicBezTo>
                    <a:pt x="2366" y="20"/>
                    <a:pt x="1526" y="15"/>
                    <a:pt x="851" y="337"/>
                  </a:cubicBezTo>
                  <a:cubicBezTo>
                    <a:pt x="595" y="459"/>
                    <a:pt x="385" y="642"/>
                    <a:pt x="269" y="880"/>
                  </a:cubicBezTo>
                  <a:cubicBezTo>
                    <a:pt x="41" y="1347"/>
                    <a:pt x="1" y="1916"/>
                    <a:pt x="0" y="2442"/>
                  </a:cubicBezTo>
                  <a:lnTo>
                    <a:pt x="0" y="2475"/>
                  </a:lnTo>
                  <a:cubicBezTo>
                    <a:pt x="0" y="2590"/>
                    <a:pt x="2" y="2702"/>
                    <a:pt x="4" y="2812"/>
                  </a:cubicBezTo>
                  <a:cubicBezTo>
                    <a:pt x="7" y="2974"/>
                    <a:pt x="7" y="3137"/>
                    <a:pt x="8" y="3300"/>
                  </a:cubicBezTo>
                  <a:close/>
                </a:path>
              </a:pathLst>
            </a:custGeom>
            <a:solidFill>
              <a:srgbClr val="C66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6">
              <a:extLst>
                <a:ext uri="{FF2B5EF4-FFF2-40B4-BE49-F238E27FC236}">
                  <a16:creationId xmlns:a16="http://schemas.microsoft.com/office/drawing/2014/main" id="{4B069986-397C-4BBA-B502-2BDEFB6384FB}"/>
                </a:ext>
              </a:extLst>
            </p:cNvPr>
            <p:cNvSpPr>
              <a:spLocks/>
            </p:cNvSpPr>
            <p:nvPr userDrawn="1"/>
          </p:nvSpPr>
          <p:spPr bwMode="auto">
            <a:xfrm>
              <a:off x="6475413" y="4735513"/>
              <a:ext cx="2371725" cy="2109787"/>
            </a:xfrm>
            <a:custGeom>
              <a:avLst/>
              <a:gdLst>
                <a:gd name="T0" fmla="*/ 1672 w 6585"/>
                <a:gd name="T1" fmla="*/ 5855 h 5855"/>
                <a:gd name="T2" fmla="*/ 1514 w 6585"/>
                <a:gd name="T3" fmla="*/ 5676 h 5855"/>
                <a:gd name="T4" fmla="*/ 1520 w 6585"/>
                <a:gd name="T5" fmla="*/ 4989 h 5855"/>
                <a:gd name="T6" fmla="*/ 2218 w 6585"/>
                <a:gd name="T7" fmla="*/ 4983 h 5855"/>
                <a:gd name="T8" fmla="*/ 2992 w 6585"/>
                <a:gd name="T9" fmla="*/ 5194 h 5855"/>
                <a:gd name="T10" fmla="*/ 3334 w 6585"/>
                <a:gd name="T11" fmla="*/ 5136 h 5855"/>
                <a:gd name="T12" fmla="*/ 3290 w 6585"/>
                <a:gd name="T13" fmla="*/ 4696 h 5855"/>
                <a:gd name="T14" fmla="*/ 1874 w 6585"/>
                <a:gd name="T15" fmla="*/ 4387 h 5855"/>
                <a:gd name="T16" fmla="*/ 648 w 6585"/>
                <a:gd name="T17" fmla="*/ 4200 h 5855"/>
                <a:gd name="T18" fmla="*/ 192 w 6585"/>
                <a:gd name="T19" fmla="*/ 3965 h 5855"/>
                <a:gd name="T20" fmla="*/ 63 w 6585"/>
                <a:gd name="T21" fmla="*/ 3487 h 5855"/>
                <a:gd name="T22" fmla="*/ 775 w 6585"/>
                <a:gd name="T23" fmla="*/ 3144 h 5855"/>
                <a:gd name="T24" fmla="*/ 1667 w 6585"/>
                <a:gd name="T25" fmla="*/ 2205 h 5855"/>
                <a:gd name="T26" fmla="*/ 1359 w 6585"/>
                <a:gd name="T27" fmla="*/ 1520 h 5855"/>
                <a:gd name="T28" fmla="*/ 1403 w 6585"/>
                <a:gd name="T29" fmla="*/ 1023 h 5855"/>
                <a:gd name="T30" fmla="*/ 1809 w 6585"/>
                <a:gd name="T31" fmla="*/ 739 h 5855"/>
                <a:gd name="T32" fmla="*/ 2410 w 6585"/>
                <a:gd name="T33" fmla="*/ 1269 h 5855"/>
                <a:gd name="T34" fmla="*/ 2905 w 6585"/>
                <a:gd name="T35" fmla="*/ 1959 h 5855"/>
                <a:gd name="T36" fmla="*/ 3097 w 6585"/>
                <a:gd name="T37" fmla="*/ 2036 h 5855"/>
                <a:gd name="T38" fmla="*/ 3281 w 6585"/>
                <a:gd name="T39" fmla="*/ 1758 h 5855"/>
                <a:gd name="T40" fmla="*/ 3344 w 6585"/>
                <a:gd name="T41" fmla="*/ 985 h 5855"/>
                <a:gd name="T42" fmla="*/ 3554 w 6585"/>
                <a:gd name="T43" fmla="*/ 301 h 5855"/>
                <a:gd name="T44" fmla="*/ 4197 w 6585"/>
                <a:gd name="T45" fmla="*/ 109 h 5855"/>
                <a:gd name="T46" fmla="*/ 4423 w 6585"/>
                <a:gd name="T47" fmla="*/ 884 h 5855"/>
                <a:gd name="T48" fmla="*/ 4131 w 6585"/>
                <a:gd name="T49" fmla="*/ 2115 h 5855"/>
                <a:gd name="T50" fmla="*/ 4174 w 6585"/>
                <a:gd name="T51" fmla="*/ 3343 h 5855"/>
                <a:gd name="T52" fmla="*/ 4410 w 6585"/>
                <a:gd name="T53" fmla="*/ 3636 h 5855"/>
                <a:gd name="T54" fmla="*/ 5012 w 6585"/>
                <a:gd name="T55" fmla="*/ 2348 h 5855"/>
                <a:gd name="T56" fmla="*/ 5930 w 6585"/>
                <a:gd name="T57" fmla="*/ 2973 h 5855"/>
                <a:gd name="T58" fmla="*/ 5151 w 6585"/>
                <a:gd name="T59" fmla="*/ 4718 h 5855"/>
                <a:gd name="T60" fmla="*/ 5220 w 6585"/>
                <a:gd name="T61" fmla="*/ 4972 h 5855"/>
                <a:gd name="T62" fmla="*/ 5563 w 6585"/>
                <a:gd name="T63" fmla="*/ 4912 h 5855"/>
                <a:gd name="T64" fmla="*/ 5765 w 6585"/>
                <a:gd name="T65" fmla="*/ 4538 h 5855"/>
                <a:gd name="T66" fmla="*/ 5986 w 6585"/>
                <a:gd name="T67" fmla="*/ 4225 h 5855"/>
                <a:gd name="T68" fmla="*/ 6500 w 6585"/>
                <a:gd name="T69" fmla="*/ 4536 h 5855"/>
                <a:gd name="T70" fmla="*/ 5587 w 6585"/>
                <a:gd name="T71" fmla="*/ 5855 h 5855"/>
                <a:gd name="T72" fmla="*/ 1672 w 6585"/>
                <a:gd name="T73" fmla="*/ 5855 h 5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585" h="5855">
                  <a:moveTo>
                    <a:pt x="1672" y="5855"/>
                  </a:moveTo>
                  <a:cubicBezTo>
                    <a:pt x="1615" y="5802"/>
                    <a:pt x="1564" y="5741"/>
                    <a:pt x="1514" y="5676"/>
                  </a:cubicBezTo>
                  <a:cubicBezTo>
                    <a:pt x="1409" y="5480"/>
                    <a:pt x="1366" y="5165"/>
                    <a:pt x="1520" y="4989"/>
                  </a:cubicBezTo>
                  <a:cubicBezTo>
                    <a:pt x="1690" y="4796"/>
                    <a:pt x="1990" y="4893"/>
                    <a:pt x="2218" y="4983"/>
                  </a:cubicBezTo>
                  <a:cubicBezTo>
                    <a:pt x="2466" y="5081"/>
                    <a:pt x="2726" y="5152"/>
                    <a:pt x="2992" y="5194"/>
                  </a:cubicBezTo>
                  <a:cubicBezTo>
                    <a:pt x="3109" y="5213"/>
                    <a:pt x="3245" y="5220"/>
                    <a:pt x="3334" y="5136"/>
                  </a:cubicBezTo>
                  <a:cubicBezTo>
                    <a:pt x="3456" y="5019"/>
                    <a:pt x="3398" y="4814"/>
                    <a:pt x="3290" y="4696"/>
                  </a:cubicBezTo>
                  <a:cubicBezTo>
                    <a:pt x="2959" y="4334"/>
                    <a:pt x="2377" y="4390"/>
                    <a:pt x="1874" y="4387"/>
                  </a:cubicBezTo>
                  <a:cubicBezTo>
                    <a:pt x="1456" y="4384"/>
                    <a:pt x="1041" y="4321"/>
                    <a:pt x="648" y="4200"/>
                  </a:cubicBezTo>
                  <a:cubicBezTo>
                    <a:pt x="482" y="4149"/>
                    <a:pt x="314" y="4085"/>
                    <a:pt x="192" y="3965"/>
                  </a:cubicBezTo>
                  <a:cubicBezTo>
                    <a:pt x="69" y="3845"/>
                    <a:pt x="0" y="3656"/>
                    <a:pt x="63" y="3487"/>
                  </a:cubicBezTo>
                  <a:cubicBezTo>
                    <a:pt x="161" y="3224"/>
                    <a:pt x="508" y="3086"/>
                    <a:pt x="775" y="3144"/>
                  </a:cubicBezTo>
                  <a:cubicBezTo>
                    <a:pt x="2675" y="3551"/>
                    <a:pt x="1781" y="2455"/>
                    <a:pt x="1667" y="2205"/>
                  </a:cubicBezTo>
                  <a:cubicBezTo>
                    <a:pt x="1553" y="1956"/>
                    <a:pt x="1425" y="1789"/>
                    <a:pt x="1359" y="1520"/>
                  </a:cubicBezTo>
                  <a:cubicBezTo>
                    <a:pt x="1319" y="1358"/>
                    <a:pt x="1325" y="1178"/>
                    <a:pt x="1403" y="1023"/>
                  </a:cubicBezTo>
                  <a:cubicBezTo>
                    <a:pt x="1481" y="869"/>
                    <a:pt x="1639" y="747"/>
                    <a:pt x="1809" y="739"/>
                  </a:cubicBezTo>
                  <a:cubicBezTo>
                    <a:pt x="2124" y="725"/>
                    <a:pt x="2251" y="1006"/>
                    <a:pt x="2410" y="1269"/>
                  </a:cubicBezTo>
                  <a:cubicBezTo>
                    <a:pt x="2568" y="1531"/>
                    <a:pt x="2666" y="1768"/>
                    <a:pt x="2905" y="1959"/>
                  </a:cubicBezTo>
                  <a:cubicBezTo>
                    <a:pt x="2960" y="2004"/>
                    <a:pt x="3025" y="2048"/>
                    <a:pt x="3097" y="2036"/>
                  </a:cubicBezTo>
                  <a:cubicBezTo>
                    <a:pt x="3214" y="2018"/>
                    <a:pt x="3267" y="1875"/>
                    <a:pt x="3281" y="1758"/>
                  </a:cubicBezTo>
                  <a:cubicBezTo>
                    <a:pt x="3308" y="1519"/>
                    <a:pt x="3336" y="1225"/>
                    <a:pt x="3344" y="985"/>
                  </a:cubicBezTo>
                  <a:cubicBezTo>
                    <a:pt x="3352" y="746"/>
                    <a:pt x="3401" y="493"/>
                    <a:pt x="3554" y="301"/>
                  </a:cubicBezTo>
                  <a:cubicBezTo>
                    <a:pt x="3708" y="108"/>
                    <a:pt x="3990" y="0"/>
                    <a:pt x="4197" y="109"/>
                  </a:cubicBezTo>
                  <a:cubicBezTo>
                    <a:pt x="4449" y="242"/>
                    <a:pt x="4469" y="594"/>
                    <a:pt x="4423" y="884"/>
                  </a:cubicBezTo>
                  <a:cubicBezTo>
                    <a:pt x="4356" y="1299"/>
                    <a:pt x="4216" y="1702"/>
                    <a:pt x="4131" y="2115"/>
                  </a:cubicBezTo>
                  <a:cubicBezTo>
                    <a:pt x="4046" y="2528"/>
                    <a:pt x="4019" y="2965"/>
                    <a:pt x="4174" y="3343"/>
                  </a:cubicBezTo>
                  <a:cubicBezTo>
                    <a:pt x="4240" y="3505"/>
                    <a:pt x="4233" y="3633"/>
                    <a:pt x="4410" y="3636"/>
                  </a:cubicBezTo>
                  <a:cubicBezTo>
                    <a:pt x="4635" y="3641"/>
                    <a:pt x="4944" y="2597"/>
                    <a:pt x="5012" y="2348"/>
                  </a:cubicBezTo>
                  <a:cubicBezTo>
                    <a:pt x="5265" y="1418"/>
                    <a:pt x="6229" y="2091"/>
                    <a:pt x="5930" y="2973"/>
                  </a:cubicBezTo>
                  <a:cubicBezTo>
                    <a:pt x="5689" y="3683"/>
                    <a:pt x="5190" y="4088"/>
                    <a:pt x="5151" y="4718"/>
                  </a:cubicBezTo>
                  <a:cubicBezTo>
                    <a:pt x="5145" y="4810"/>
                    <a:pt x="5154" y="4912"/>
                    <a:pt x="5220" y="4972"/>
                  </a:cubicBezTo>
                  <a:cubicBezTo>
                    <a:pt x="5313" y="5054"/>
                    <a:pt x="5474" y="5008"/>
                    <a:pt x="5563" y="4912"/>
                  </a:cubicBezTo>
                  <a:cubicBezTo>
                    <a:pt x="5653" y="4816"/>
                    <a:pt x="5719" y="4660"/>
                    <a:pt x="5765" y="4538"/>
                  </a:cubicBezTo>
                  <a:cubicBezTo>
                    <a:pt x="5810" y="4416"/>
                    <a:pt x="5873" y="4289"/>
                    <a:pt x="5986" y="4225"/>
                  </a:cubicBezTo>
                  <a:cubicBezTo>
                    <a:pt x="6201" y="4103"/>
                    <a:pt x="6458" y="4301"/>
                    <a:pt x="6500" y="4536"/>
                  </a:cubicBezTo>
                  <a:cubicBezTo>
                    <a:pt x="6585" y="5012"/>
                    <a:pt x="5918" y="5310"/>
                    <a:pt x="5587" y="5855"/>
                  </a:cubicBezTo>
                  <a:lnTo>
                    <a:pt x="1672" y="5855"/>
                  </a:lnTo>
                  <a:close/>
                </a:path>
              </a:pathLst>
            </a:custGeom>
            <a:solidFill>
              <a:srgbClr val="2C52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7">
              <a:extLst>
                <a:ext uri="{FF2B5EF4-FFF2-40B4-BE49-F238E27FC236}">
                  <a16:creationId xmlns:a16="http://schemas.microsoft.com/office/drawing/2014/main" id="{B634079C-CC3D-496C-8C26-7BE43A461ABC}"/>
                </a:ext>
              </a:extLst>
            </p:cNvPr>
            <p:cNvSpPr>
              <a:spLocks/>
            </p:cNvSpPr>
            <p:nvPr userDrawn="1"/>
          </p:nvSpPr>
          <p:spPr bwMode="auto">
            <a:xfrm>
              <a:off x="6056313" y="990600"/>
              <a:ext cx="2606675" cy="2571750"/>
            </a:xfrm>
            <a:custGeom>
              <a:avLst/>
              <a:gdLst>
                <a:gd name="T0" fmla="*/ 2351 w 7239"/>
                <a:gd name="T1" fmla="*/ 834 h 7139"/>
                <a:gd name="T2" fmla="*/ 1928 w 7239"/>
                <a:gd name="T3" fmla="*/ 1087 h 7139"/>
                <a:gd name="T4" fmla="*/ 1777 w 7239"/>
                <a:gd name="T5" fmla="*/ 1198 h 7139"/>
                <a:gd name="T6" fmla="*/ 1125 w 7239"/>
                <a:gd name="T7" fmla="*/ 1840 h 7139"/>
                <a:gd name="T8" fmla="*/ 618 w 7239"/>
                <a:gd name="T9" fmla="*/ 2616 h 7139"/>
                <a:gd name="T10" fmla="*/ 279 w 7239"/>
                <a:gd name="T11" fmla="*/ 3451 h 7139"/>
                <a:gd name="T12" fmla="*/ 160 w 7239"/>
                <a:gd name="T13" fmla="*/ 3925 h 7139"/>
                <a:gd name="T14" fmla="*/ 382 w 7239"/>
                <a:gd name="T15" fmla="*/ 6167 h 7139"/>
                <a:gd name="T16" fmla="*/ 2189 w 7239"/>
                <a:gd name="T17" fmla="*/ 7079 h 7139"/>
                <a:gd name="T18" fmla="*/ 4522 w 7239"/>
                <a:gd name="T19" fmla="*/ 6851 h 7139"/>
                <a:gd name="T20" fmla="*/ 6688 w 7239"/>
                <a:gd name="T21" fmla="*/ 5588 h 7139"/>
                <a:gd name="T22" fmla="*/ 7062 w 7239"/>
                <a:gd name="T23" fmla="*/ 4429 h 7139"/>
                <a:gd name="T24" fmla="*/ 7165 w 7239"/>
                <a:gd name="T25" fmla="*/ 3064 h 7139"/>
                <a:gd name="T26" fmla="*/ 7239 w 7239"/>
                <a:gd name="T27" fmla="*/ 1785 h 7139"/>
                <a:gd name="T28" fmla="*/ 7239 w 7239"/>
                <a:gd name="T29" fmla="*/ 1753 h 7139"/>
                <a:gd name="T30" fmla="*/ 7047 w 7239"/>
                <a:gd name="T31" fmla="*/ 679 h 7139"/>
                <a:gd name="T32" fmla="*/ 6313 w 7239"/>
                <a:gd name="T33" fmla="*/ 77 h 7139"/>
                <a:gd name="T34" fmla="*/ 5695 w 7239"/>
                <a:gd name="T35" fmla="*/ 1 h 7139"/>
                <a:gd name="T36" fmla="*/ 4560 w 7239"/>
                <a:gd name="T37" fmla="*/ 96 h 7139"/>
                <a:gd name="T38" fmla="*/ 3671 w 7239"/>
                <a:gd name="T39" fmla="*/ 278 h 7139"/>
                <a:gd name="T40" fmla="*/ 3422 w 7239"/>
                <a:gd name="T41" fmla="*/ 354 h 7139"/>
                <a:gd name="T42" fmla="*/ 2548 w 7239"/>
                <a:gd name="T43" fmla="*/ 734 h 7139"/>
                <a:gd name="T44" fmla="*/ 2351 w 7239"/>
                <a:gd name="T45" fmla="*/ 834 h 7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239" h="7139">
                  <a:moveTo>
                    <a:pt x="2351" y="834"/>
                  </a:moveTo>
                  <a:cubicBezTo>
                    <a:pt x="2205" y="911"/>
                    <a:pt x="2063" y="993"/>
                    <a:pt x="1928" y="1087"/>
                  </a:cubicBezTo>
                  <a:cubicBezTo>
                    <a:pt x="1877" y="1123"/>
                    <a:pt x="1826" y="1160"/>
                    <a:pt x="1777" y="1198"/>
                  </a:cubicBezTo>
                  <a:cubicBezTo>
                    <a:pt x="1537" y="1387"/>
                    <a:pt x="1318" y="1603"/>
                    <a:pt x="1125" y="1840"/>
                  </a:cubicBezTo>
                  <a:cubicBezTo>
                    <a:pt x="929" y="2080"/>
                    <a:pt x="760" y="2341"/>
                    <a:pt x="618" y="2616"/>
                  </a:cubicBezTo>
                  <a:cubicBezTo>
                    <a:pt x="479" y="2883"/>
                    <a:pt x="366" y="3164"/>
                    <a:pt x="279" y="3451"/>
                  </a:cubicBezTo>
                  <a:cubicBezTo>
                    <a:pt x="232" y="3607"/>
                    <a:pt x="190" y="3765"/>
                    <a:pt x="160" y="3925"/>
                  </a:cubicBezTo>
                  <a:cubicBezTo>
                    <a:pt x="0" y="4730"/>
                    <a:pt x="26" y="5575"/>
                    <a:pt x="382" y="6167"/>
                  </a:cubicBezTo>
                  <a:cubicBezTo>
                    <a:pt x="753" y="6785"/>
                    <a:pt x="1460" y="7020"/>
                    <a:pt x="2189" y="7079"/>
                  </a:cubicBezTo>
                  <a:cubicBezTo>
                    <a:pt x="2935" y="7139"/>
                    <a:pt x="3729" y="7055"/>
                    <a:pt x="4522" y="6851"/>
                  </a:cubicBezTo>
                  <a:cubicBezTo>
                    <a:pt x="5254" y="6662"/>
                    <a:pt x="6168" y="6359"/>
                    <a:pt x="6688" y="5588"/>
                  </a:cubicBezTo>
                  <a:cubicBezTo>
                    <a:pt x="6933" y="5224"/>
                    <a:pt x="7021" y="4815"/>
                    <a:pt x="7062" y="4429"/>
                  </a:cubicBezTo>
                  <a:cubicBezTo>
                    <a:pt x="7111" y="3971"/>
                    <a:pt x="7132" y="3518"/>
                    <a:pt x="7165" y="3064"/>
                  </a:cubicBezTo>
                  <a:cubicBezTo>
                    <a:pt x="7196" y="2637"/>
                    <a:pt x="7238" y="2205"/>
                    <a:pt x="7239" y="1785"/>
                  </a:cubicBezTo>
                  <a:lnTo>
                    <a:pt x="7239" y="1753"/>
                  </a:lnTo>
                  <a:cubicBezTo>
                    <a:pt x="7238" y="1370"/>
                    <a:pt x="7198" y="988"/>
                    <a:pt x="7047" y="679"/>
                  </a:cubicBezTo>
                  <a:cubicBezTo>
                    <a:pt x="6896" y="370"/>
                    <a:pt x="6638" y="170"/>
                    <a:pt x="6313" y="77"/>
                  </a:cubicBezTo>
                  <a:cubicBezTo>
                    <a:pt x="6113" y="19"/>
                    <a:pt x="5903" y="1"/>
                    <a:pt x="5695" y="1"/>
                  </a:cubicBezTo>
                  <a:cubicBezTo>
                    <a:pt x="5315" y="0"/>
                    <a:pt x="4935" y="42"/>
                    <a:pt x="4560" y="96"/>
                  </a:cubicBezTo>
                  <a:cubicBezTo>
                    <a:pt x="4260" y="139"/>
                    <a:pt x="3963" y="197"/>
                    <a:pt x="3671" y="278"/>
                  </a:cubicBezTo>
                  <a:cubicBezTo>
                    <a:pt x="3588" y="301"/>
                    <a:pt x="3504" y="326"/>
                    <a:pt x="3422" y="354"/>
                  </a:cubicBezTo>
                  <a:cubicBezTo>
                    <a:pt x="3120" y="454"/>
                    <a:pt x="2833" y="595"/>
                    <a:pt x="2548" y="734"/>
                  </a:cubicBezTo>
                  <a:cubicBezTo>
                    <a:pt x="2482" y="767"/>
                    <a:pt x="2416" y="800"/>
                    <a:pt x="2351" y="834"/>
                  </a:cubicBezTo>
                  <a:close/>
                </a:path>
              </a:pathLst>
            </a:custGeom>
            <a:solidFill>
              <a:srgbClr val="E0C0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8">
              <a:extLst>
                <a:ext uri="{FF2B5EF4-FFF2-40B4-BE49-F238E27FC236}">
                  <a16:creationId xmlns:a16="http://schemas.microsoft.com/office/drawing/2014/main" id="{3614D881-BEC3-49C4-8A3D-D9CE330C8EE2}"/>
                </a:ext>
              </a:extLst>
            </p:cNvPr>
            <p:cNvSpPr>
              <a:spLocks/>
            </p:cNvSpPr>
            <p:nvPr userDrawn="1"/>
          </p:nvSpPr>
          <p:spPr bwMode="auto">
            <a:xfrm>
              <a:off x="6777038" y="1562100"/>
              <a:ext cx="277812" cy="381000"/>
            </a:xfrm>
            <a:custGeom>
              <a:avLst/>
              <a:gdLst>
                <a:gd name="T0" fmla="*/ 347 w 773"/>
                <a:gd name="T1" fmla="*/ 507 h 1055"/>
                <a:gd name="T2" fmla="*/ 328 w 773"/>
                <a:gd name="T3" fmla="*/ 524 h 1055"/>
                <a:gd name="T4" fmla="*/ 341 w 773"/>
                <a:gd name="T5" fmla="*/ 573 h 1055"/>
                <a:gd name="T6" fmla="*/ 392 w 773"/>
                <a:gd name="T7" fmla="*/ 912 h 1055"/>
                <a:gd name="T8" fmla="*/ 480 w 773"/>
                <a:gd name="T9" fmla="*/ 1020 h 1055"/>
                <a:gd name="T10" fmla="*/ 539 w 773"/>
                <a:gd name="T11" fmla="*/ 1047 h 1055"/>
                <a:gd name="T12" fmla="*/ 599 w 773"/>
                <a:gd name="T13" fmla="*/ 1051 h 1055"/>
                <a:gd name="T14" fmla="*/ 750 w 773"/>
                <a:gd name="T15" fmla="*/ 778 h 1055"/>
                <a:gd name="T16" fmla="*/ 758 w 773"/>
                <a:gd name="T17" fmla="*/ 490 h 1055"/>
                <a:gd name="T18" fmla="*/ 766 w 773"/>
                <a:gd name="T19" fmla="*/ 466 h 1055"/>
                <a:gd name="T20" fmla="*/ 769 w 773"/>
                <a:gd name="T21" fmla="*/ 433 h 1055"/>
                <a:gd name="T22" fmla="*/ 769 w 773"/>
                <a:gd name="T23" fmla="*/ 394 h 1055"/>
                <a:gd name="T24" fmla="*/ 767 w 773"/>
                <a:gd name="T25" fmla="*/ 350 h 1055"/>
                <a:gd name="T26" fmla="*/ 762 w 773"/>
                <a:gd name="T27" fmla="*/ 304 h 1055"/>
                <a:gd name="T28" fmla="*/ 756 w 773"/>
                <a:gd name="T29" fmla="*/ 258 h 1055"/>
                <a:gd name="T30" fmla="*/ 750 w 773"/>
                <a:gd name="T31" fmla="*/ 214 h 1055"/>
                <a:gd name="T32" fmla="*/ 743 w 773"/>
                <a:gd name="T33" fmla="*/ 174 h 1055"/>
                <a:gd name="T34" fmla="*/ 737 w 773"/>
                <a:gd name="T35" fmla="*/ 140 h 1055"/>
                <a:gd name="T36" fmla="*/ 729 w 773"/>
                <a:gd name="T37" fmla="*/ 103 h 1055"/>
                <a:gd name="T38" fmla="*/ 706 w 773"/>
                <a:gd name="T39" fmla="*/ 53 h 1055"/>
                <a:gd name="T40" fmla="*/ 659 w 773"/>
                <a:gd name="T41" fmla="*/ 14 h 1055"/>
                <a:gd name="T42" fmla="*/ 622 w 773"/>
                <a:gd name="T43" fmla="*/ 12 h 1055"/>
                <a:gd name="T44" fmla="*/ 568 w 773"/>
                <a:gd name="T45" fmla="*/ 66 h 1055"/>
                <a:gd name="T46" fmla="*/ 470 w 773"/>
                <a:gd name="T47" fmla="*/ 12 h 1055"/>
                <a:gd name="T48" fmla="*/ 417 w 773"/>
                <a:gd name="T49" fmla="*/ 73 h 1055"/>
                <a:gd name="T50" fmla="*/ 326 w 773"/>
                <a:gd name="T51" fmla="*/ 28 h 1055"/>
                <a:gd name="T52" fmla="*/ 258 w 773"/>
                <a:gd name="T53" fmla="*/ 111 h 1055"/>
                <a:gd name="T54" fmla="*/ 159 w 773"/>
                <a:gd name="T55" fmla="*/ 164 h 1055"/>
                <a:gd name="T56" fmla="*/ 0 w 773"/>
                <a:gd name="T57" fmla="*/ 301 h 1055"/>
                <a:gd name="T58" fmla="*/ 63 w 773"/>
                <a:gd name="T59" fmla="*/ 429 h 1055"/>
                <a:gd name="T60" fmla="*/ 211 w 773"/>
                <a:gd name="T61" fmla="*/ 468 h 1055"/>
                <a:gd name="T62" fmla="*/ 225 w 773"/>
                <a:gd name="T63" fmla="*/ 465 h 1055"/>
                <a:gd name="T64" fmla="*/ 238 w 773"/>
                <a:gd name="T65" fmla="*/ 430 h 1055"/>
                <a:gd name="T66" fmla="*/ 239 w 773"/>
                <a:gd name="T67" fmla="*/ 400 h 1055"/>
                <a:gd name="T68" fmla="*/ 335 w 773"/>
                <a:gd name="T69" fmla="*/ 380 h 1055"/>
                <a:gd name="T70" fmla="*/ 386 w 773"/>
                <a:gd name="T71" fmla="*/ 341 h 1055"/>
                <a:gd name="T72" fmla="*/ 394 w 773"/>
                <a:gd name="T73" fmla="*/ 316 h 1055"/>
                <a:gd name="T74" fmla="*/ 462 w 773"/>
                <a:gd name="T75" fmla="*/ 376 h 1055"/>
                <a:gd name="T76" fmla="*/ 568 w 773"/>
                <a:gd name="T77" fmla="*/ 270 h 1055"/>
                <a:gd name="T78" fmla="*/ 622 w 773"/>
                <a:gd name="T79" fmla="*/ 301 h 1055"/>
                <a:gd name="T80" fmla="*/ 493 w 773"/>
                <a:gd name="T81" fmla="*/ 467 h 1055"/>
                <a:gd name="T82" fmla="*/ 419 w 773"/>
                <a:gd name="T83" fmla="*/ 489 h 1055"/>
                <a:gd name="T84" fmla="*/ 347 w 773"/>
                <a:gd name="T85" fmla="*/ 507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73" h="1055">
                  <a:moveTo>
                    <a:pt x="347" y="507"/>
                  </a:moveTo>
                  <a:cubicBezTo>
                    <a:pt x="333" y="512"/>
                    <a:pt x="329" y="516"/>
                    <a:pt x="328" y="524"/>
                  </a:cubicBezTo>
                  <a:cubicBezTo>
                    <a:pt x="327" y="532"/>
                    <a:pt x="339" y="565"/>
                    <a:pt x="341" y="573"/>
                  </a:cubicBezTo>
                  <a:cubicBezTo>
                    <a:pt x="351" y="617"/>
                    <a:pt x="373" y="810"/>
                    <a:pt x="392" y="912"/>
                  </a:cubicBezTo>
                  <a:cubicBezTo>
                    <a:pt x="401" y="963"/>
                    <a:pt x="465" y="1010"/>
                    <a:pt x="480" y="1020"/>
                  </a:cubicBezTo>
                  <a:cubicBezTo>
                    <a:pt x="495" y="1030"/>
                    <a:pt x="522" y="1042"/>
                    <a:pt x="539" y="1047"/>
                  </a:cubicBezTo>
                  <a:cubicBezTo>
                    <a:pt x="556" y="1053"/>
                    <a:pt x="579" y="1055"/>
                    <a:pt x="599" y="1051"/>
                  </a:cubicBezTo>
                  <a:cubicBezTo>
                    <a:pt x="706" y="1032"/>
                    <a:pt x="773" y="915"/>
                    <a:pt x="750" y="778"/>
                  </a:cubicBezTo>
                  <a:cubicBezTo>
                    <a:pt x="728" y="642"/>
                    <a:pt x="720" y="566"/>
                    <a:pt x="758" y="490"/>
                  </a:cubicBezTo>
                  <a:cubicBezTo>
                    <a:pt x="762" y="482"/>
                    <a:pt x="764" y="474"/>
                    <a:pt x="766" y="466"/>
                  </a:cubicBezTo>
                  <a:cubicBezTo>
                    <a:pt x="768" y="455"/>
                    <a:pt x="768" y="444"/>
                    <a:pt x="769" y="433"/>
                  </a:cubicBezTo>
                  <a:cubicBezTo>
                    <a:pt x="770" y="420"/>
                    <a:pt x="770" y="407"/>
                    <a:pt x="769" y="394"/>
                  </a:cubicBezTo>
                  <a:cubicBezTo>
                    <a:pt x="769" y="379"/>
                    <a:pt x="768" y="365"/>
                    <a:pt x="767" y="350"/>
                  </a:cubicBezTo>
                  <a:cubicBezTo>
                    <a:pt x="765" y="335"/>
                    <a:pt x="764" y="320"/>
                    <a:pt x="762" y="304"/>
                  </a:cubicBezTo>
                  <a:cubicBezTo>
                    <a:pt x="760" y="289"/>
                    <a:pt x="758" y="274"/>
                    <a:pt x="756" y="258"/>
                  </a:cubicBezTo>
                  <a:cubicBezTo>
                    <a:pt x="754" y="244"/>
                    <a:pt x="752" y="229"/>
                    <a:pt x="750" y="214"/>
                  </a:cubicBezTo>
                  <a:cubicBezTo>
                    <a:pt x="747" y="201"/>
                    <a:pt x="745" y="188"/>
                    <a:pt x="743" y="174"/>
                  </a:cubicBezTo>
                  <a:cubicBezTo>
                    <a:pt x="741" y="163"/>
                    <a:pt x="739" y="152"/>
                    <a:pt x="737" y="140"/>
                  </a:cubicBezTo>
                  <a:cubicBezTo>
                    <a:pt x="734" y="128"/>
                    <a:pt x="732" y="116"/>
                    <a:pt x="729" y="103"/>
                  </a:cubicBezTo>
                  <a:cubicBezTo>
                    <a:pt x="725" y="85"/>
                    <a:pt x="716" y="68"/>
                    <a:pt x="706" y="53"/>
                  </a:cubicBezTo>
                  <a:cubicBezTo>
                    <a:pt x="694" y="36"/>
                    <a:pt x="679" y="21"/>
                    <a:pt x="659" y="14"/>
                  </a:cubicBezTo>
                  <a:cubicBezTo>
                    <a:pt x="647" y="10"/>
                    <a:pt x="634" y="9"/>
                    <a:pt x="622" y="12"/>
                  </a:cubicBezTo>
                  <a:cubicBezTo>
                    <a:pt x="563" y="29"/>
                    <a:pt x="568" y="66"/>
                    <a:pt x="568" y="66"/>
                  </a:cubicBezTo>
                  <a:cubicBezTo>
                    <a:pt x="568" y="66"/>
                    <a:pt x="524" y="0"/>
                    <a:pt x="470" y="12"/>
                  </a:cubicBezTo>
                  <a:cubicBezTo>
                    <a:pt x="422" y="23"/>
                    <a:pt x="417" y="73"/>
                    <a:pt x="417" y="73"/>
                  </a:cubicBezTo>
                  <a:cubicBezTo>
                    <a:pt x="417" y="73"/>
                    <a:pt x="379" y="12"/>
                    <a:pt x="326" y="28"/>
                  </a:cubicBezTo>
                  <a:cubicBezTo>
                    <a:pt x="273" y="43"/>
                    <a:pt x="265" y="81"/>
                    <a:pt x="258" y="111"/>
                  </a:cubicBezTo>
                  <a:cubicBezTo>
                    <a:pt x="250" y="141"/>
                    <a:pt x="235" y="156"/>
                    <a:pt x="159" y="164"/>
                  </a:cubicBezTo>
                  <a:cubicBezTo>
                    <a:pt x="83" y="172"/>
                    <a:pt x="0" y="232"/>
                    <a:pt x="0" y="301"/>
                  </a:cubicBezTo>
                  <a:cubicBezTo>
                    <a:pt x="0" y="347"/>
                    <a:pt x="12" y="394"/>
                    <a:pt x="63" y="429"/>
                  </a:cubicBezTo>
                  <a:cubicBezTo>
                    <a:pt x="114" y="464"/>
                    <a:pt x="206" y="468"/>
                    <a:pt x="211" y="468"/>
                  </a:cubicBezTo>
                  <a:cubicBezTo>
                    <a:pt x="216" y="468"/>
                    <a:pt x="221" y="467"/>
                    <a:pt x="225" y="465"/>
                  </a:cubicBezTo>
                  <a:cubicBezTo>
                    <a:pt x="243" y="459"/>
                    <a:pt x="241" y="445"/>
                    <a:pt x="238" y="430"/>
                  </a:cubicBezTo>
                  <a:cubicBezTo>
                    <a:pt x="237" y="427"/>
                    <a:pt x="226" y="402"/>
                    <a:pt x="239" y="400"/>
                  </a:cubicBezTo>
                  <a:cubicBezTo>
                    <a:pt x="243" y="399"/>
                    <a:pt x="325" y="383"/>
                    <a:pt x="335" y="380"/>
                  </a:cubicBezTo>
                  <a:cubicBezTo>
                    <a:pt x="342" y="378"/>
                    <a:pt x="370" y="372"/>
                    <a:pt x="386" y="341"/>
                  </a:cubicBezTo>
                  <a:cubicBezTo>
                    <a:pt x="391" y="333"/>
                    <a:pt x="394" y="325"/>
                    <a:pt x="394" y="316"/>
                  </a:cubicBezTo>
                  <a:cubicBezTo>
                    <a:pt x="394" y="316"/>
                    <a:pt x="409" y="384"/>
                    <a:pt x="462" y="376"/>
                  </a:cubicBezTo>
                  <a:cubicBezTo>
                    <a:pt x="515" y="369"/>
                    <a:pt x="552" y="325"/>
                    <a:pt x="568" y="270"/>
                  </a:cubicBezTo>
                  <a:cubicBezTo>
                    <a:pt x="572" y="259"/>
                    <a:pt x="606" y="248"/>
                    <a:pt x="622" y="301"/>
                  </a:cubicBezTo>
                  <a:cubicBezTo>
                    <a:pt x="643" y="369"/>
                    <a:pt x="568" y="445"/>
                    <a:pt x="493" y="467"/>
                  </a:cubicBezTo>
                  <a:cubicBezTo>
                    <a:pt x="468" y="475"/>
                    <a:pt x="443" y="482"/>
                    <a:pt x="419" y="489"/>
                  </a:cubicBezTo>
                  <a:cubicBezTo>
                    <a:pt x="400" y="495"/>
                    <a:pt x="347" y="507"/>
                    <a:pt x="347" y="507"/>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9">
              <a:extLst>
                <a:ext uri="{FF2B5EF4-FFF2-40B4-BE49-F238E27FC236}">
                  <a16:creationId xmlns:a16="http://schemas.microsoft.com/office/drawing/2014/main" id="{98DE4A0E-2229-4347-8210-DE133082E0EE}"/>
                </a:ext>
              </a:extLst>
            </p:cNvPr>
            <p:cNvSpPr>
              <a:spLocks/>
            </p:cNvSpPr>
            <p:nvPr userDrawn="1"/>
          </p:nvSpPr>
          <p:spPr bwMode="auto">
            <a:xfrm>
              <a:off x="6753225" y="2398713"/>
              <a:ext cx="1074737" cy="811212"/>
            </a:xfrm>
            <a:custGeom>
              <a:avLst/>
              <a:gdLst>
                <a:gd name="T0" fmla="*/ 2544 w 2982"/>
                <a:gd name="T1" fmla="*/ 1764 h 2252"/>
                <a:gd name="T2" fmla="*/ 1068 w 2982"/>
                <a:gd name="T3" fmla="*/ 1619 h 2252"/>
                <a:gd name="T4" fmla="*/ 1042 w 2982"/>
                <a:gd name="T5" fmla="*/ 1597 h 2252"/>
                <a:gd name="T6" fmla="*/ 1111 w 2982"/>
                <a:gd name="T7" fmla="*/ 1492 h 2252"/>
                <a:gd name="T8" fmla="*/ 1106 w 2982"/>
                <a:gd name="T9" fmla="*/ 1358 h 2252"/>
                <a:gd name="T10" fmla="*/ 981 w 2982"/>
                <a:gd name="T11" fmla="*/ 1332 h 2252"/>
                <a:gd name="T12" fmla="*/ 920 w 2982"/>
                <a:gd name="T13" fmla="*/ 1417 h 2252"/>
                <a:gd name="T14" fmla="*/ 942 w 2982"/>
                <a:gd name="T15" fmla="*/ 1492 h 2252"/>
                <a:gd name="T16" fmla="*/ 934 w 2982"/>
                <a:gd name="T17" fmla="*/ 1544 h 2252"/>
                <a:gd name="T18" fmla="*/ 889 w 2982"/>
                <a:gd name="T19" fmla="*/ 1544 h 2252"/>
                <a:gd name="T20" fmla="*/ 679 w 2982"/>
                <a:gd name="T21" fmla="*/ 1454 h 2252"/>
                <a:gd name="T22" fmla="*/ 652 w 2982"/>
                <a:gd name="T23" fmla="*/ 1404 h 2252"/>
                <a:gd name="T24" fmla="*/ 841 w 2982"/>
                <a:gd name="T25" fmla="*/ 1338 h 2252"/>
                <a:gd name="T26" fmla="*/ 1162 w 2982"/>
                <a:gd name="T27" fmla="*/ 1170 h 2252"/>
                <a:gd name="T28" fmla="*/ 1275 w 2982"/>
                <a:gd name="T29" fmla="*/ 1303 h 2252"/>
                <a:gd name="T30" fmla="*/ 1209 w 2982"/>
                <a:gd name="T31" fmla="*/ 1542 h 2252"/>
                <a:gd name="T32" fmla="*/ 1576 w 2982"/>
                <a:gd name="T33" fmla="*/ 1256 h 2252"/>
                <a:gd name="T34" fmla="*/ 1643 w 2982"/>
                <a:gd name="T35" fmla="*/ 1176 h 2252"/>
                <a:gd name="T36" fmla="*/ 2018 w 2982"/>
                <a:gd name="T37" fmla="*/ 1015 h 2252"/>
                <a:gd name="T38" fmla="*/ 2103 w 2982"/>
                <a:gd name="T39" fmla="*/ 826 h 2252"/>
                <a:gd name="T40" fmla="*/ 2033 w 2982"/>
                <a:gd name="T41" fmla="*/ 617 h 2252"/>
                <a:gd name="T42" fmla="*/ 2102 w 2982"/>
                <a:gd name="T43" fmla="*/ 513 h 2252"/>
                <a:gd name="T44" fmla="*/ 2451 w 2982"/>
                <a:gd name="T45" fmla="*/ 427 h 2252"/>
                <a:gd name="T46" fmla="*/ 2486 w 2982"/>
                <a:gd name="T47" fmla="*/ 363 h 2252"/>
                <a:gd name="T48" fmla="*/ 2330 w 2982"/>
                <a:gd name="T49" fmla="*/ 39 h 2252"/>
                <a:gd name="T50" fmla="*/ 2273 w 2982"/>
                <a:gd name="T51" fmla="*/ 10 h 2252"/>
                <a:gd name="T52" fmla="*/ 1770 w 2982"/>
                <a:gd name="T53" fmla="*/ 178 h 2252"/>
                <a:gd name="T54" fmla="*/ 1653 w 2982"/>
                <a:gd name="T55" fmla="*/ 423 h 2252"/>
                <a:gd name="T56" fmla="*/ 1675 w 2982"/>
                <a:gd name="T57" fmla="*/ 561 h 2252"/>
                <a:gd name="T58" fmla="*/ 1590 w 2982"/>
                <a:gd name="T59" fmla="*/ 813 h 2252"/>
                <a:gd name="T60" fmla="*/ 1255 w 2982"/>
                <a:gd name="T61" fmla="*/ 989 h 2252"/>
                <a:gd name="T62" fmla="*/ 1085 w 2982"/>
                <a:gd name="T63" fmla="*/ 900 h 2252"/>
                <a:gd name="T64" fmla="*/ 1026 w 2982"/>
                <a:gd name="T65" fmla="*/ 704 h 2252"/>
                <a:gd name="T66" fmla="*/ 518 w 2982"/>
                <a:gd name="T67" fmla="*/ 489 h 2252"/>
                <a:gd name="T68" fmla="*/ 621 w 2982"/>
                <a:gd name="T69" fmla="*/ 615 h 2252"/>
                <a:gd name="T70" fmla="*/ 655 w 2982"/>
                <a:gd name="T71" fmla="*/ 700 h 2252"/>
                <a:gd name="T72" fmla="*/ 761 w 2982"/>
                <a:gd name="T73" fmla="*/ 777 h 2252"/>
                <a:gd name="T74" fmla="*/ 727 w 2982"/>
                <a:gd name="T75" fmla="*/ 794 h 2252"/>
                <a:gd name="T76" fmla="*/ 346 w 2982"/>
                <a:gd name="T77" fmla="*/ 990 h 2252"/>
                <a:gd name="T78" fmla="*/ 540 w 2982"/>
                <a:gd name="T79" fmla="*/ 1034 h 2252"/>
                <a:gd name="T80" fmla="*/ 740 w 2982"/>
                <a:gd name="T81" fmla="*/ 1091 h 2252"/>
                <a:gd name="T82" fmla="*/ 611 w 2982"/>
                <a:gd name="T83" fmla="*/ 1390 h 2252"/>
                <a:gd name="T84" fmla="*/ 567 w 2982"/>
                <a:gd name="T85" fmla="*/ 1410 h 2252"/>
                <a:gd name="T86" fmla="*/ 477 w 2982"/>
                <a:gd name="T87" fmla="*/ 1214 h 2252"/>
                <a:gd name="T88" fmla="*/ 454 w 2982"/>
                <a:gd name="T89" fmla="*/ 1158 h 2252"/>
                <a:gd name="T90" fmla="*/ 61 w 2982"/>
                <a:gd name="T91" fmla="*/ 1329 h 2252"/>
                <a:gd name="T92" fmla="*/ 223 w 2982"/>
                <a:gd name="T93" fmla="*/ 1647 h 2252"/>
                <a:gd name="T94" fmla="*/ 234 w 2982"/>
                <a:gd name="T95" fmla="*/ 1640 h 2252"/>
                <a:gd name="T96" fmla="*/ 257 w 2982"/>
                <a:gd name="T97" fmla="*/ 1534 h 2252"/>
                <a:gd name="T98" fmla="*/ 398 w 2982"/>
                <a:gd name="T99" fmla="*/ 1473 h 2252"/>
                <a:gd name="T100" fmla="*/ 789 w 2982"/>
                <a:gd name="T101" fmla="*/ 1677 h 2252"/>
                <a:gd name="T102" fmla="*/ 805 w 2982"/>
                <a:gd name="T103" fmla="*/ 1738 h 2252"/>
                <a:gd name="T104" fmla="*/ 702 w 2982"/>
                <a:gd name="T105" fmla="*/ 1874 h 2252"/>
                <a:gd name="T106" fmla="*/ 703 w 2982"/>
                <a:gd name="T107" fmla="*/ 2015 h 2252"/>
                <a:gd name="T108" fmla="*/ 839 w 2982"/>
                <a:gd name="T109" fmla="*/ 2041 h 2252"/>
                <a:gd name="T110" fmla="*/ 877 w 2982"/>
                <a:gd name="T111" fmla="*/ 1902 h 2252"/>
                <a:gd name="T112" fmla="*/ 905 w 2982"/>
                <a:gd name="T113" fmla="*/ 1774 h 2252"/>
                <a:gd name="T114" fmla="*/ 950 w 2982"/>
                <a:gd name="T115" fmla="*/ 1758 h 2252"/>
                <a:gd name="T116" fmla="*/ 1115 w 2982"/>
                <a:gd name="T117" fmla="*/ 1846 h 2252"/>
                <a:gd name="T118" fmla="*/ 2671 w 2982"/>
                <a:gd name="T119" fmla="*/ 2133 h 2252"/>
                <a:gd name="T120" fmla="*/ 2982 w 2982"/>
                <a:gd name="T121" fmla="*/ 2001 h 2252"/>
                <a:gd name="T122" fmla="*/ 2544 w 2982"/>
                <a:gd name="T123" fmla="*/ 1764 h 2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82" h="2252">
                  <a:moveTo>
                    <a:pt x="2544" y="1764"/>
                  </a:moveTo>
                  <a:cubicBezTo>
                    <a:pt x="1974" y="1902"/>
                    <a:pt x="1182" y="1672"/>
                    <a:pt x="1068" y="1619"/>
                  </a:cubicBezTo>
                  <a:cubicBezTo>
                    <a:pt x="1057" y="1614"/>
                    <a:pt x="1045" y="1603"/>
                    <a:pt x="1042" y="1597"/>
                  </a:cubicBezTo>
                  <a:cubicBezTo>
                    <a:pt x="1024" y="1561"/>
                    <a:pt x="1086" y="1528"/>
                    <a:pt x="1111" y="1492"/>
                  </a:cubicBezTo>
                  <a:cubicBezTo>
                    <a:pt x="1145" y="1446"/>
                    <a:pt x="1143" y="1400"/>
                    <a:pt x="1106" y="1358"/>
                  </a:cubicBezTo>
                  <a:cubicBezTo>
                    <a:pt x="1072" y="1319"/>
                    <a:pt x="1028" y="1308"/>
                    <a:pt x="981" y="1332"/>
                  </a:cubicBezTo>
                  <a:cubicBezTo>
                    <a:pt x="943" y="1351"/>
                    <a:pt x="921" y="1381"/>
                    <a:pt x="920" y="1417"/>
                  </a:cubicBezTo>
                  <a:cubicBezTo>
                    <a:pt x="918" y="1449"/>
                    <a:pt x="934" y="1480"/>
                    <a:pt x="942" y="1492"/>
                  </a:cubicBezTo>
                  <a:cubicBezTo>
                    <a:pt x="954" y="1512"/>
                    <a:pt x="947" y="1528"/>
                    <a:pt x="934" y="1544"/>
                  </a:cubicBezTo>
                  <a:cubicBezTo>
                    <a:pt x="920" y="1560"/>
                    <a:pt x="904" y="1550"/>
                    <a:pt x="889" y="1544"/>
                  </a:cubicBezTo>
                  <a:cubicBezTo>
                    <a:pt x="819" y="1515"/>
                    <a:pt x="749" y="1485"/>
                    <a:pt x="679" y="1454"/>
                  </a:cubicBezTo>
                  <a:cubicBezTo>
                    <a:pt x="649" y="1441"/>
                    <a:pt x="638" y="1441"/>
                    <a:pt x="652" y="1404"/>
                  </a:cubicBezTo>
                  <a:cubicBezTo>
                    <a:pt x="687" y="1313"/>
                    <a:pt x="763" y="1291"/>
                    <a:pt x="841" y="1338"/>
                  </a:cubicBezTo>
                  <a:cubicBezTo>
                    <a:pt x="910" y="1170"/>
                    <a:pt x="1031" y="1107"/>
                    <a:pt x="1162" y="1170"/>
                  </a:cubicBezTo>
                  <a:cubicBezTo>
                    <a:pt x="1219" y="1197"/>
                    <a:pt x="1255" y="1243"/>
                    <a:pt x="1275" y="1303"/>
                  </a:cubicBezTo>
                  <a:cubicBezTo>
                    <a:pt x="1307" y="1394"/>
                    <a:pt x="1271" y="1485"/>
                    <a:pt x="1209" y="1542"/>
                  </a:cubicBezTo>
                  <a:cubicBezTo>
                    <a:pt x="1318" y="1548"/>
                    <a:pt x="1539" y="1432"/>
                    <a:pt x="1576" y="1256"/>
                  </a:cubicBezTo>
                  <a:cubicBezTo>
                    <a:pt x="1585" y="1211"/>
                    <a:pt x="1606" y="1191"/>
                    <a:pt x="1643" y="1176"/>
                  </a:cubicBezTo>
                  <a:cubicBezTo>
                    <a:pt x="1768" y="1122"/>
                    <a:pt x="1893" y="1067"/>
                    <a:pt x="2018" y="1015"/>
                  </a:cubicBezTo>
                  <a:cubicBezTo>
                    <a:pt x="2125" y="970"/>
                    <a:pt x="2142" y="937"/>
                    <a:pt x="2103" y="826"/>
                  </a:cubicBezTo>
                  <a:cubicBezTo>
                    <a:pt x="2079" y="757"/>
                    <a:pt x="2049" y="690"/>
                    <a:pt x="2033" y="617"/>
                  </a:cubicBezTo>
                  <a:cubicBezTo>
                    <a:pt x="2020" y="555"/>
                    <a:pt x="2043" y="527"/>
                    <a:pt x="2102" y="513"/>
                  </a:cubicBezTo>
                  <a:cubicBezTo>
                    <a:pt x="2219" y="486"/>
                    <a:pt x="2335" y="455"/>
                    <a:pt x="2451" y="427"/>
                  </a:cubicBezTo>
                  <a:cubicBezTo>
                    <a:pt x="2488" y="418"/>
                    <a:pt x="2510" y="409"/>
                    <a:pt x="2486" y="363"/>
                  </a:cubicBezTo>
                  <a:cubicBezTo>
                    <a:pt x="2431" y="256"/>
                    <a:pt x="2381" y="147"/>
                    <a:pt x="2330" y="39"/>
                  </a:cubicBezTo>
                  <a:cubicBezTo>
                    <a:pt x="2318" y="13"/>
                    <a:pt x="2303" y="0"/>
                    <a:pt x="2273" y="10"/>
                  </a:cubicBezTo>
                  <a:cubicBezTo>
                    <a:pt x="2105" y="66"/>
                    <a:pt x="1931" y="102"/>
                    <a:pt x="1770" y="178"/>
                  </a:cubicBezTo>
                  <a:cubicBezTo>
                    <a:pt x="1653" y="234"/>
                    <a:pt x="1626" y="299"/>
                    <a:pt x="1653" y="423"/>
                  </a:cubicBezTo>
                  <a:cubicBezTo>
                    <a:pt x="1663" y="469"/>
                    <a:pt x="1667" y="515"/>
                    <a:pt x="1675" y="561"/>
                  </a:cubicBezTo>
                  <a:cubicBezTo>
                    <a:pt x="1692" y="660"/>
                    <a:pt x="1658" y="741"/>
                    <a:pt x="1590" y="813"/>
                  </a:cubicBezTo>
                  <a:cubicBezTo>
                    <a:pt x="1498" y="911"/>
                    <a:pt x="1379" y="956"/>
                    <a:pt x="1255" y="989"/>
                  </a:cubicBezTo>
                  <a:cubicBezTo>
                    <a:pt x="1161" y="1014"/>
                    <a:pt x="1119" y="993"/>
                    <a:pt x="1085" y="900"/>
                  </a:cubicBezTo>
                  <a:cubicBezTo>
                    <a:pt x="1061" y="836"/>
                    <a:pt x="1048" y="769"/>
                    <a:pt x="1026" y="704"/>
                  </a:cubicBezTo>
                  <a:cubicBezTo>
                    <a:pt x="953" y="489"/>
                    <a:pt x="671" y="377"/>
                    <a:pt x="518" y="489"/>
                  </a:cubicBezTo>
                  <a:cubicBezTo>
                    <a:pt x="566" y="491"/>
                    <a:pt x="663" y="535"/>
                    <a:pt x="621" y="615"/>
                  </a:cubicBezTo>
                  <a:cubicBezTo>
                    <a:pt x="606" y="644"/>
                    <a:pt x="623" y="683"/>
                    <a:pt x="655" y="700"/>
                  </a:cubicBezTo>
                  <a:cubicBezTo>
                    <a:pt x="697" y="722"/>
                    <a:pt x="760" y="756"/>
                    <a:pt x="761" y="777"/>
                  </a:cubicBezTo>
                  <a:cubicBezTo>
                    <a:pt x="763" y="798"/>
                    <a:pt x="741" y="795"/>
                    <a:pt x="727" y="794"/>
                  </a:cubicBezTo>
                  <a:cubicBezTo>
                    <a:pt x="529" y="778"/>
                    <a:pt x="362" y="852"/>
                    <a:pt x="346" y="990"/>
                  </a:cubicBezTo>
                  <a:cubicBezTo>
                    <a:pt x="429" y="948"/>
                    <a:pt x="479" y="935"/>
                    <a:pt x="540" y="1034"/>
                  </a:cubicBezTo>
                  <a:cubicBezTo>
                    <a:pt x="566" y="1076"/>
                    <a:pt x="677" y="1081"/>
                    <a:pt x="740" y="1091"/>
                  </a:cubicBezTo>
                  <a:cubicBezTo>
                    <a:pt x="606" y="1219"/>
                    <a:pt x="601" y="1291"/>
                    <a:pt x="611" y="1390"/>
                  </a:cubicBezTo>
                  <a:cubicBezTo>
                    <a:pt x="615" y="1434"/>
                    <a:pt x="621" y="1433"/>
                    <a:pt x="567" y="1410"/>
                  </a:cubicBezTo>
                  <a:cubicBezTo>
                    <a:pt x="446" y="1358"/>
                    <a:pt x="418" y="1308"/>
                    <a:pt x="477" y="1214"/>
                  </a:cubicBezTo>
                  <a:cubicBezTo>
                    <a:pt x="502" y="1175"/>
                    <a:pt x="481" y="1170"/>
                    <a:pt x="454" y="1158"/>
                  </a:cubicBezTo>
                  <a:cubicBezTo>
                    <a:pt x="311" y="1096"/>
                    <a:pt x="120" y="1178"/>
                    <a:pt x="61" y="1329"/>
                  </a:cubicBezTo>
                  <a:cubicBezTo>
                    <a:pt x="0" y="1483"/>
                    <a:pt x="70" y="1588"/>
                    <a:pt x="223" y="1647"/>
                  </a:cubicBezTo>
                  <a:cubicBezTo>
                    <a:pt x="228" y="1649"/>
                    <a:pt x="234" y="1646"/>
                    <a:pt x="234" y="1640"/>
                  </a:cubicBezTo>
                  <a:cubicBezTo>
                    <a:pt x="238" y="1616"/>
                    <a:pt x="238" y="1587"/>
                    <a:pt x="257" y="1534"/>
                  </a:cubicBezTo>
                  <a:cubicBezTo>
                    <a:pt x="288" y="1449"/>
                    <a:pt x="320" y="1435"/>
                    <a:pt x="398" y="1473"/>
                  </a:cubicBezTo>
                  <a:cubicBezTo>
                    <a:pt x="529" y="1539"/>
                    <a:pt x="658" y="1610"/>
                    <a:pt x="789" y="1677"/>
                  </a:cubicBezTo>
                  <a:cubicBezTo>
                    <a:pt x="821" y="1693"/>
                    <a:pt x="828" y="1709"/>
                    <a:pt x="805" y="1738"/>
                  </a:cubicBezTo>
                  <a:cubicBezTo>
                    <a:pt x="769" y="1782"/>
                    <a:pt x="725" y="1837"/>
                    <a:pt x="702" y="1874"/>
                  </a:cubicBezTo>
                  <a:cubicBezTo>
                    <a:pt x="671" y="1924"/>
                    <a:pt x="663" y="1971"/>
                    <a:pt x="703" y="2015"/>
                  </a:cubicBezTo>
                  <a:cubicBezTo>
                    <a:pt x="739" y="2056"/>
                    <a:pt x="791" y="2072"/>
                    <a:pt x="839" y="2041"/>
                  </a:cubicBezTo>
                  <a:cubicBezTo>
                    <a:pt x="888" y="2010"/>
                    <a:pt x="909" y="1954"/>
                    <a:pt x="877" y="1902"/>
                  </a:cubicBezTo>
                  <a:cubicBezTo>
                    <a:pt x="844" y="1848"/>
                    <a:pt x="875" y="1805"/>
                    <a:pt x="905" y="1774"/>
                  </a:cubicBezTo>
                  <a:cubicBezTo>
                    <a:pt x="918" y="1759"/>
                    <a:pt x="933" y="1754"/>
                    <a:pt x="950" y="1758"/>
                  </a:cubicBezTo>
                  <a:cubicBezTo>
                    <a:pt x="968" y="1762"/>
                    <a:pt x="1107" y="1841"/>
                    <a:pt x="1115" y="1846"/>
                  </a:cubicBezTo>
                  <a:cubicBezTo>
                    <a:pt x="1602" y="2114"/>
                    <a:pt x="2113" y="2252"/>
                    <a:pt x="2671" y="2133"/>
                  </a:cubicBezTo>
                  <a:cubicBezTo>
                    <a:pt x="2711" y="2125"/>
                    <a:pt x="2869" y="2087"/>
                    <a:pt x="2982" y="2001"/>
                  </a:cubicBezTo>
                  <a:cubicBezTo>
                    <a:pt x="2801" y="1998"/>
                    <a:pt x="2592" y="1962"/>
                    <a:pt x="2544" y="1764"/>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10">
              <a:extLst>
                <a:ext uri="{FF2B5EF4-FFF2-40B4-BE49-F238E27FC236}">
                  <a16:creationId xmlns:a16="http://schemas.microsoft.com/office/drawing/2014/main" id="{16C83E78-F34B-445D-A88B-09B48E4FFDB6}"/>
                </a:ext>
              </a:extLst>
            </p:cNvPr>
            <p:cNvSpPr>
              <a:spLocks/>
            </p:cNvSpPr>
            <p:nvPr userDrawn="1"/>
          </p:nvSpPr>
          <p:spPr bwMode="auto">
            <a:xfrm>
              <a:off x="6916738" y="1908175"/>
              <a:ext cx="217487" cy="196850"/>
            </a:xfrm>
            <a:custGeom>
              <a:avLst/>
              <a:gdLst>
                <a:gd name="T0" fmla="*/ 493 w 606"/>
                <a:gd name="T1" fmla="*/ 204 h 546"/>
                <a:gd name="T2" fmla="*/ 516 w 606"/>
                <a:gd name="T3" fmla="*/ 57 h 546"/>
                <a:gd name="T4" fmla="*/ 403 w 606"/>
                <a:gd name="T5" fmla="*/ 29 h 546"/>
                <a:gd name="T6" fmla="*/ 365 w 606"/>
                <a:gd name="T7" fmla="*/ 69 h 546"/>
                <a:gd name="T8" fmla="*/ 59 w 606"/>
                <a:gd name="T9" fmla="*/ 121 h 546"/>
                <a:gd name="T10" fmla="*/ 5 w 606"/>
                <a:gd name="T11" fmla="*/ 155 h 546"/>
                <a:gd name="T12" fmla="*/ 16 w 606"/>
                <a:gd name="T13" fmla="*/ 343 h 546"/>
                <a:gd name="T14" fmla="*/ 46 w 606"/>
                <a:gd name="T15" fmla="*/ 395 h 546"/>
                <a:gd name="T16" fmla="*/ 168 w 606"/>
                <a:gd name="T17" fmla="*/ 457 h 546"/>
                <a:gd name="T18" fmla="*/ 293 w 606"/>
                <a:gd name="T19" fmla="*/ 521 h 546"/>
                <a:gd name="T20" fmla="*/ 327 w 606"/>
                <a:gd name="T21" fmla="*/ 538 h 546"/>
                <a:gd name="T22" fmla="*/ 351 w 606"/>
                <a:gd name="T23" fmla="*/ 545 h 546"/>
                <a:gd name="T24" fmla="*/ 364 w 606"/>
                <a:gd name="T25" fmla="*/ 524 h 546"/>
                <a:gd name="T26" fmla="*/ 363 w 606"/>
                <a:gd name="T27" fmla="*/ 519 h 546"/>
                <a:gd name="T28" fmla="*/ 352 w 606"/>
                <a:gd name="T29" fmla="*/ 474 h 546"/>
                <a:gd name="T30" fmla="*/ 344 w 606"/>
                <a:gd name="T31" fmla="*/ 436 h 546"/>
                <a:gd name="T32" fmla="*/ 347 w 606"/>
                <a:gd name="T33" fmla="*/ 367 h 546"/>
                <a:gd name="T34" fmla="*/ 373 w 606"/>
                <a:gd name="T35" fmla="*/ 308 h 546"/>
                <a:gd name="T36" fmla="*/ 417 w 606"/>
                <a:gd name="T37" fmla="*/ 258 h 546"/>
                <a:gd name="T38" fmla="*/ 478 w 606"/>
                <a:gd name="T39" fmla="*/ 214 h 546"/>
                <a:gd name="T40" fmla="*/ 493 w 606"/>
                <a:gd name="T41" fmla="*/ 204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6" h="546">
                  <a:moveTo>
                    <a:pt x="493" y="204"/>
                  </a:moveTo>
                  <a:cubicBezTo>
                    <a:pt x="547" y="163"/>
                    <a:pt x="606" y="124"/>
                    <a:pt x="516" y="57"/>
                  </a:cubicBezTo>
                  <a:cubicBezTo>
                    <a:pt x="490" y="39"/>
                    <a:pt x="442" y="0"/>
                    <a:pt x="403" y="29"/>
                  </a:cubicBezTo>
                  <a:cubicBezTo>
                    <a:pt x="388" y="41"/>
                    <a:pt x="376" y="54"/>
                    <a:pt x="365" y="69"/>
                  </a:cubicBezTo>
                  <a:cubicBezTo>
                    <a:pt x="278" y="177"/>
                    <a:pt x="178" y="203"/>
                    <a:pt x="59" y="121"/>
                  </a:cubicBezTo>
                  <a:cubicBezTo>
                    <a:pt x="19" y="94"/>
                    <a:pt x="0" y="106"/>
                    <a:pt x="5" y="155"/>
                  </a:cubicBezTo>
                  <a:cubicBezTo>
                    <a:pt x="10" y="218"/>
                    <a:pt x="13" y="280"/>
                    <a:pt x="16" y="343"/>
                  </a:cubicBezTo>
                  <a:cubicBezTo>
                    <a:pt x="17" y="367"/>
                    <a:pt x="24" y="384"/>
                    <a:pt x="46" y="395"/>
                  </a:cubicBezTo>
                  <a:cubicBezTo>
                    <a:pt x="87" y="416"/>
                    <a:pt x="127" y="436"/>
                    <a:pt x="168" y="457"/>
                  </a:cubicBezTo>
                  <a:cubicBezTo>
                    <a:pt x="209" y="478"/>
                    <a:pt x="251" y="499"/>
                    <a:pt x="293" y="521"/>
                  </a:cubicBezTo>
                  <a:cubicBezTo>
                    <a:pt x="305" y="526"/>
                    <a:pt x="316" y="532"/>
                    <a:pt x="327" y="538"/>
                  </a:cubicBezTo>
                  <a:cubicBezTo>
                    <a:pt x="334" y="542"/>
                    <a:pt x="343" y="546"/>
                    <a:pt x="351" y="545"/>
                  </a:cubicBezTo>
                  <a:cubicBezTo>
                    <a:pt x="362" y="544"/>
                    <a:pt x="364" y="534"/>
                    <a:pt x="364" y="524"/>
                  </a:cubicBezTo>
                  <a:cubicBezTo>
                    <a:pt x="364" y="522"/>
                    <a:pt x="363" y="520"/>
                    <a:pt x="363" y="519"/>
                  </a:cubicBezTo>
                  <a:cubicBezTo>
                    <a:pt x="362" y="503"/>
                    <a:pt x="356" y="489"/>
                    <a:pt x="352" y="474"/>
                  </a:cubicBezTo>
                  <a:cubicBezTo>
                    <a:pt x="349" y="462"/>
                    <a:pt x="346" y="449"/>
                    <a:pt x="344" y="436"/>
                  </a:cubicBezTo>
                  <a:cubicBezTo>
                    <a:pt x="342" y="413"/>
                    <a:pt x="342" y="390"/>
                    <a:pt x="347" y="367"/>
                  </a:cubicBezTo>
                  <a:cubicBezTo>
                    <a:pt x="352" y="347"/>
                    <a:pt x="361" y="327"/>
                    <a:pt x="373" y="308"/>
                  </a:cubicBezTo>
                  <a:cubicBezTo>
                    <a:pt x="385" y="289"/>
                    <a:pt x="400" y="273"/>
                    <a:pt x="417" y="258"/>
                  </a:cubicBezTo>
                  <a:cubicBezTo>
                    <a:pt x="436" y="241"/>
                    <a:pt x="457" y="227"/>
                    <a:pt x="478" y="214"/>
                  </a:cubicBezTo>
                  <a:cubicBezTo>
                    <a:pt x="481" y="213"/>
                    <a:pt x="493" y="204"/>
                    <a:pt x="493" y="204"/>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11">
              <a:extLst>
                <a:ext uri="{FF2B5EF4-FFF2-40B4-BE49-F238E27FC236}">
                  <a16:creationId xmlns:a16="http://schemas.microsoft.com/office/drawing/2014/main" id="{92F8BDC7-29B6-415F-BA5F-50D6D2CD7F7B}"/>
                </a:ext>
              </a:extLst>
            </p:cNvPr>
            <p:cNvSpPr>
              <a:spLocks/>
            </p:cNvSpPr>
            <p:nvPr userDrawn="1"/>
          </p:nvSpPr>
          <p:spPr bwMode="auto">
            <a:xfrm>
              <a:off x="7156450" y="1819275"/>
              <a:ext cx="246062" cy="95250"/>
            </a:xfrm>
            <a:custGeom>
              <a:avLst/>
              <a:gdLst>
                <a:gd name="T0" fmla="*/ 125 w 683"/>
                <a:gd name="T1" fmla="*/ 0 h 262"/>
                <a:gd name="T2" fmla="*/ 10 w 683"/>
                <a:gd name="T3" fmla="*/ 149 h 262"/>
                <a:gd name="T4" fmla="*/ 153 w 683"/>
                <a:gd name="T5" fmla="*/ 258 h 262"/>
                <a:gd name="T6" fmla="*/ 312 w 683"/>
                <a:gd name="T7" fmla="*/ 226 h 262"/>
                <a:gd name="T8" fmla="*/ 683 w 683"/>
                <a:gd name="T9" fmla="*/ 198 h 262"/>
                <a:gd name="T10" fmla="*/ 524 w 683"/>
                <a:gd name="T11" fmla="*/ 112 h 262"/>
                <a:gd name="T12" fmla="*/ 244 w 683"/>
                <a:gd name="T13" fmla="*/ 155 h 262"/>
                <a:gd name="T14" fmla="*/ 125 w 683"/>
                <a:gd name="T15" fmla="*/ 0 h 2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3" h="262">
                  <a:moveTo>
                    <a:pt x="125" y="0"/>
                  </a:moveTo>
                  <a:cubicBezTo>
                    <a:pt x="44" y="33"/>
                    <a:pt x="0" y="81"/>
                    <a:pt x="10" y="149"/>
                  </a:cubicBezTo>
                  <a:cubicBezTo>
                    <a:pt x="19" y="214"/>
                    <a:pt x="79" y="252"/>
                    <a:pt x="153" y="258"/>
                  </a:cubicBezTo>
                  <a:cubicBezTo>
                    <a:pt x="210" y="262"/>
                    <a:pt x="261" y="243"/>
                    <a:pt x="312" y="226"/>
                  </a:cubicBezTo>
                  <a:cubicBezTo>
                    <a:pt x="430" y="186"/>
                    <a:pt x="544" y="136"/>
                    <a:pt x="683" y="198"/>
                  </a:cubicBezTo>
                  <a:cubicBezTo>
                    <a:pt x="637" y="131"/>
                    <a:pt x="597" y="115"/>
                    <a:pt x="524" y="112"/>
                  </a:cubicBezTo>
                  <a:cubicBezTo>
                    <a:pt x="421" y="108"/>
                    <a:pt x="344" y="141"/>
                    <a:pt x="244" y="155"/>
                  </a:cubicBezTo>
                  <a:cubicBezTo>
                    <a:pt x="117" y="172"/>
                    <a:pt x="70" y="100"/>
                    <a:pt x="125" y="0"/>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Freeform 12">
              <a:extLst>
                <a:ext uri="{FF2B5EF4-FFF2-40B4-BE49-F238E27FC236}">
                  <a16:creationId xmlns:a16="http://schemas.microsoft.com/office/drawing/2014/main" id="{A3192873-A14B-437C-A7AB-938E2F74439E}"/>
                </a:ext>
              </a:extLst>
            </p:cNvPr>
            <p:cNvSpPr>
              <a:spLocks/>
            </p:cNvSpPr>
            <p:nvPr userDrawn="1"/>
          </p:nvSpPr>
          <p:spPr bwMode="auto">
            <a:xfrm>
              <a:off x="7064375" y="1981200"/>
              <a:ext cx="157162" cy="169862"/>
            </a:xfrm>
            <a:custGeom>
              <a:avLst/>
              <a:gdLst>
                <a:gd name="T0" fmla="*/ 230 w 436"/>
                <a:gd name="T1" fmla="*/ 434 h 471"/>
                <a:gd name="T2" fmla="*/ 311 w 436"/>
                <a:gd name="T3" fmla="*/ 398 h 471"/>
                <a:gd name="T4" fmla="*/ 335 w 436"/>
                <a:gd name="T5" fmla="*/ 279 h 471"/>
                <a:gd name="T6" fmla="*/ 363 w 436"/>
                <a:gd name="T7" fmla="*/ 217 h 471"/>
                <a:gd name="T8" fmla="*/ 414 w 436"/>
                <a:gd name="T9" fmla="*/ 120 h 471"/>
                <a:gd name="T10" fmla="*/ 329 w 436"/>
                <a:gd name="T11" fmla="*/ 66 h 471"/>
                <a:gd name="T12" fmla="*/ 137 w 436"/>
                <a:gd name="T13" fmla="*/ 51 h 471"/>
                <a:gd name="T14" fmla="*/ 24 w 436"/>
                <a:gd name="T15" fmla="*/ 149 h 471"/>
                <a:gd name="T16" fmla="*/ 33 w 436"/>
                <a:gd name="T17" fmla="*/ 282 h 471"/>
                <a:gd name="T18" fmla="*/ 80 w 436"/>
                <a:gd name="T19" fmla="*/ 356 h 471"/>
                <a:gd name="T20" fmla="*/ 230 w 436"/>
                <a:gd name="T21" fmla="*/ 434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6" h="471">
                  <a:moveTo>
                    <a:pt x="230" y="434"/>
                  </a:moveTo>
                  <a:cubicBezTo>
                    <a:pt x="280" y="458"/>
                    <a:pt x="306" y="471"/>
                    <a:pt x="311" y="398"/>
                  </a:cubicBezTo>
                  <a:cubicBezTo>
                    <a:pt x="314" y="359"/>
                    <a:pt x="321" y="316"/>
                    <a:pt x="335" y="279"/>
                  </a:cubicBezTo>
                  <a:cubicBezTo>
                    <a:pt x="343" y="257"/>
                    <a:pt x="352" y="238"/>
                    <a:pt x="363" y="217"/>
                  </a:cubicBezTo>
                  <a:cubicBezTo>
                    <a:pt x="391" y="165"/>
                    <a:pt x="436" y="157"/>
                    <a:pt x="414" y="120"/>
                  </a:cubicBezTo>
                  <a:cubicBezTo>
                    <a:pt x="397" y="95"/>
                    <a:pt x="365" y="85"/>
                    <a:pt x="329" y="66"/>
                  </a:cubicBezTo>
                  <a:cubicBezTo>
                    <a:pt x="206" y="0"/>
                    <a:pt x="206" y="14"/>
                    <a:pt x="137" y="51"/>
                  </a:cubicBezTo>
                  <a:cubicBezTo>
                    <a:pt x="111" y="65"/>
                    <a:pt x="46" y="101"/>
                    <a:pt x="24" y="149"/>
                  </a:cubicBezTo>
                  <a:cubicBezTo>
                    <a:pt x="0" y="202"/>
                    <a:pt x="23" y="246"/>
                    <a:pt x="33" y="282"/>
                  </a:cubicBezTo>
                  <a:cubicBezTo>
                    <a:pt x="41" y="311"/>
                    <a:pt x="56" y="338"/>
                    <a:pt x="80" y="356"/>
                  </a:cubicBezTo>
                  <a:cubicBezTo>
                    <a:pt x="95" y="368"/>
                    <a:pt x="230" y="434"/>
                    <a:pt x="230" y="434"/>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13">
              <a:extLst>
                <a:ext uri="{FF2B5EF4-FFF2-40B4-BE49-F238E27FC236}">
                  <a16:creationId xmlns:a16="http://schemas.microsoft.com/office/drawing/2014/main" id="{BAFE031A-811B-4D9F-B8F8-F9FB62D7663E}"/>
                </a:ext>
              </a:extLst>
            </p:cNvPr>
            <p:cNvSpPr>
              <a:spLocks/>
            </p:cNvSpPr>
            <p:nvPr userDrawn="1"/>
          </p:nvSpPr>
          <p:spPr bwMode="auto">
            <a:xfrm>
              <a:off x="7048500" y="1506538"/>
              <a:ext cx="268287" cy="282575"/>
            </a:xfrm>
            <a:custGeom>
              <a:avLst/>
              <a:gdLst>
                <a:gd name="T0" fmla="*/ 735 w 743"/>
                <a:gd name="T1" fmla="*/ 225 h 782"/>
                <a:gd name="T2" fmla="*/ 338 w 743"/>
                <a:gd name="T3" fmla="*/ 267 h 782"/>
                <a:gd name="T4" fmla="*/ 209 w 743"/>
                <a:gd name="T5" fmla="*/ 152 h 782"/>
                <a:gd name="T6" fmla="*/ 241 w 743"/>
                <a:gd name="T7" fmla="*/ 79 h 782"/>
                <a:gd name="T8" fmla="*/ 267 w 743"/>
                <a:gd name="T9" fmla="*/ 25 h 782"/>
                <a:gd name="T10" fmla="*/ 201 w 743"/>
                <a:gd name="T11" fmla="*/ 7 h 782"/>
                <a:gd name="T12" fmla="*/ 47 w 743"/>
                <a:gd name="T13" fmla="*/ 24 h 782"/>
                <a:gd name="T14" fmla="*/ 3 w 743"/>
                <a:gd name="T15" fmla="*/ 54 h 782"/>
                <a:gd name="T16" fmla="*/ 31 w 743"/>
                <a:gd name="T17" fmla="*/ 98 h 782"/>
                <a:gd name="T18" fmla="*/ 93 w 743"/>
                <a:gd name="T19" fmla="*/ 205 h 782"/>
                <a:gd name="T20" fmla="*/ 137 w 743"/>
                <a:gd name="T21" fmla="*/ 562 h 782"/>
                <a:gd name="T22" fmla="*/ 100 w 743"/>
                <a:gd name="T23" fmla="*/ 718 h 782"/>
                <a:gd name="T24" fmla="*/ 91 w 743"/>
                <a:gd name="T25" fmla="*/ 763 h 782"/>
                <a:gd name="T26" fmla="*/ 134 w 743"/>
                <a:gd name="T27" fmla="*/ 775 h 782"/>
                <a:gd name="T28" fmla="*/ 275 w 743"/>
                <a:gd name="T29" fmla="*/ 762 h 782"/>
                <a:gd name="T30" fmla="*/ 351 w 743"/>
                <a:gd name="T31" fmla="*/ 731 h 782"/>
                <a:gd name="T32" fmla="*/ 305 w 743"/>
                <a:gd name="T33" fmla="*/ 674 h 782"/>
                <a:gd name="T34" fmla="*/ 260 w 743"/>
                <a:gd name="T35" fmla="*/ 524 h 782"/>
                <a:gd name="T36" fmla="*/ 278 w 743"/>
                <a:gd name="T37" fmla="*/ 499 h 782"/>
                <a:gd name="T38" fmla="*/ 278 w 743"/>
                <a:gd name="T39" fmla="*/ 499 h 782"/>
                <a:gd name="T40" fmla="*/ 466 w 743"/>
                <a:gd name="T41" fmla="*/ 479 h 782"/>
                <a:gd name="T42" fmla="*/ 707 w 743"/>
                <a:gd name="T43" fmla="*/ 331 h 782"/>
                <a:gd name="T44" fmla="*/ 735 w 743"/>
                <a:gd name="T45" fmla="*/ 225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43" h="782">
                  <a:moveTo>
                    <a:pt x="735" y="225"/>
                  </a:moveTo>
                  <a:cubicBezTo>
                    <a:pt x="640" y="234"/>
                    <a:pt x="462" y="252"/>
                    <a:pt x="338" y="267"/>
                  </a:cubicBezTo>
                  <a:cubicBezTo>
                    <a:pt x="220" y="281"/>
                    <a:pt x="205" y="268"/>
                    <a:pt x="209" y="152"/>
                  </a:cubicBezTo>
                  <a:cubicBezTo>
                    <a:pt x="210" y="123"/>
                    <a:pt x="221" y="99"/>
                    <a:pt x="241" y="79"/>
                  </a:cubicBezTo>
                  <a:cubicBezTo>
                    <a:pt x="256" y="64"/>
                    <a:pt x="279" y="51"/>
                    <a:pt x="267" y="25"/>
                  </a:cubicBezTo>
                  <a:cubicBezTo>
                    <a:pt x="252" y="0"/>
                    <a:pt x="223" y="5"/>
                    <a:pt x="201" y="7"/>
                  </a:cubicBezTo>
                  <a:cubicBezTo>
                    <a:pt x="150" y="11"/>
                    <a:pt x="98" y="18"/>
                    <a:pt x="47" y="24"/>
                  </a:cubicBezTo>
                  <a:cubicBezTo>
                    <a:pt x="29" y="27"/>
                    <a:pt x="6" y="30"/>
                    <a:pt x="3" y="54"/>
                  </a:cubicBezTo>
                  <a:cubicBezTo>
                    <a:pt x="0" y="75"/>
                    <a:pt x="12" y="88"/>
                    <a:pt x="31" y="98"/>
                  </a:cubicBezTo>
                  <a:cubicBezTo>
                    <a:pt x="75" y="120"/>
                    <a:pt x="88" y="159"/>
                    <a:pt x="93" y="205"/>
                  </a:cubicBezTo>
                  <a:cubicBezTo>
                    <a:pt x="106" y="324"/>
                    <a:pt x="123" y="443"/>
                    <a:pt x="137" y="562"/>
                  </a:cubicBezTo>
                  <a:cubicBezTo>
                    <a:pt x="144" y="618"/>
                    <a:pt x="156" y="676"/>
                    <a:pt x="100" y="718"/>
                  </a:cubicBezTo>
                  <a:cubicBezTo>
                    <a:pt x="86" y="729"/>
                    <a:pt x="83" y="747"/>
                    <a:pt x="91" y="763"/>
                  </a:cubicBezTo>
                  <a:cubicBezTo>
                    <a:pt x="101" y="782"/>
                    <a:pt x="119" y="777"/>
                    <a:pt x="134" y="775"/>
                  </a:cubicBezTo>
                  <a:cubicBezTo>
                    <a:pt x="183" y="770"/>
                    <a:pt x="227" y="767"/>
                    <a:pt x="275" y="762"/>
                  </a:cubicBezTo>
                  <a:cubicBezTo>
                    <a:pt x="303" y="759"/>
                    <a:pt x="343" y="756"/>
                    <a:pt x="351" y="731"/>
                  </a:cubicBezTo>
                  <a:cubicBezTo>
                    <a:pt x="363" y="695"/>
                    <a:pt x="325" y="690"/>
                    <a:pt x="305" y="674"/>
                  </a:cubicBezTo>
                  <a:cubicBezTo>
                    <a:pt x="256" y="635"/>
                    <a:pt x="253" y="576"/>
                    <a:pt x="260" y="524"/>
                  </a:cubicBezTo>
                  <a:cubicBezTo>
                    <a:pt x="261" y="513"/>
                    <a:pt x="266" y="503"/>
                    <a:pt x="278" y="499"/>
                  </a:cubicBezTo>
                  <a:lnTo>
                    <a:pt x="278" y="499"/>
                  </a:lnTo>
                  <a:cubicBezTo>
                    <a:pt x="289" y="494"/>
                    <a:pt x="444" y="483"/>
                    <a:pt x="466" y="479"/>
                  </a:cubicBezTo>
                  <a:cubicBezTo>
                    <a:pt x="602" y="458"/>
                    <a:pt x="696" y="346"/>
                    <a:pt x="707" y="331"/>
                  </a:cubicBezTo>
                  <a:cubicBezTo>
                    <a:pt x="731" y="298"/>
                    <a:pt x="743" y="259"/>
                    <a:pt x="735" y="225"/>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14">
              <a:extLst>
                <a:ext uri="{FF2B5EF4-FFF2-40B4-BE49-F238E27FC236}">
                  <a16:creationId xmlns:a16="http://schemas.microsoft.com/office/drawing/2014/main" id="{60D67342-7B91-4CF9-B9CA-79D510ACD42D}"/>
                </a:ext>
              </a:extLst>
            </p:cNvPr>
            <p:cNvSpPr>
              <a:spLocks noEditPoints="1"/>
            </p:cNvSpPr>
            <p:nvPr userDrawn="1"/>
          </p:nvSpPr>
          <p:spPr bwMode="auto">
            <a:xfrm>
              <a:off x="6699250" y="1587500"/>
              <a:ext cx="1392237" cy="1535112"/>
            </a:xfrm>
            <a:custGeom>
              <a:avLst/>
              <a:gdLst>
                <a:gd name="T0" fmla="*/ 1912 w 3866"/>
                <a:gd name="T1" fmla="*/ 307 h 4261"/>
                <a:gd name="T2" fmla="*/ 1848 w 3866"/>
                <a:gd name="T3" fmla="*/ 309 h 4261"/>
                <a:gd name="T4" fmla="*/ 1834 w 3866"/>
                <a:gd name="T5" fmla="*/ 214 h 4261"/>
                <a:gd name="T6" fmla="*/ 1868 w 3866"/>
                <a:gd name="T7" fmla="*/ 172 h 4261"/>
                <a:gd name="T8" fmla="*/ 2012 w 3866"/>
                <a:gd name="T9" fmla="*/ 234 h 4261"/>
                <a:gd name="T10" fmla="*/ 2020 w 3866"/>
                <a:gd name="T11" fmla="*/ 266 h 4261"/>
                <a:gd name="T12" fmla="*/ 3617 w 3866"/>
                <a:gd name="T13" fmla="*/ 2883 h 4261"/>
                <a:gd name="T14" fmla="*/ 3223 w 3866"/>
                <a:gd name="T15" fmla="*/ 2282 h 4261"/>
                <a:gd name="T16" fmla="*/ 3519 w 3866"/>
                <a:gd name="T17" fmla="*/ 2157 h 4261"/>
                <a:gd name="T18" fmla="*/ 3592 w 3866"/>
                <a:gd name="T19" fmla="*/ 1390 h 4261"/>
                <a:gd name="T20" fmla="*/ 3663 w 3866"/>
                <a:gd name="T21" fmla="*/ 1632 h 4261"/>
                <a:gd name="T22" fmla="*/ 3125 w 3866"/>
                <a:gd name="T23" fmla="*/ 2070 h 4261"/>
                <a:gd name="T24" fmla="*/ 2598 w 3866"/>
                <a:gd name="T25" fmla="*/ 1508 h 4261"/>
                <a:gd name="T26" fmla="*/ 2291 w 3866"/>
                <a:gd name="T27" fmla="*/ 1353 h 4261"/>
                <a:gd name="T28" fmla="*/ 2718 w 3866"/>
                <a:gd name="T29" fmla="*/ 1297 h 4261"/>
                <a:gd name="T30" fmla="*/ 2693 w 3866"/>
                <a:gd name="T31" fmla="*/ 1021 h 4261"/>
                <a:gd name="T32" fmla="*/ 2805 w 3866"/>
                <a:gd name="T33" fmla="*/ 778 h 4261"/>
                <a:gd name="T34" fmla="*/ 2594 w 3866"/>
                <a:gd name="T35" fmla="*/ 763 h 4261"/>
                <a:gd name="T36" fmla="*/ 2806 w 3866"/>
                <a:gd name="T37" fmla="*/ 664 h 4261"/>
                <a:gd name="T38" fmla="*/ 2602 w 3866"/>
                <a:gd name="T39" fmla="*/ 514 h 4261"/>
                <a:gd name="T40" fmla="*/ 2583 w 3866"/>
                <a:gd name="T41" fmla="*/ 332 h 4261"/>
                <a:gd name="T42" fmla="*/ 2502 w 3866"/>
                <a:gd name="T43" fmla="*/ 152 h 4261"/>
                <a:gd name="T44" fmla="*/ 2238 w 3866"/>
                <a:gd name="T45" fmla="*/ 180 h 4261"/>
                <a:gd name="T46" fmla="*/ 1813 w 3866"/>
                <a:gd name="T47" fmla="*/ 53 h 4261"/>
                <a:gd name="T48" fmla="*/ 1511 w 3866"/>
                <a:gd name="T49" fmla="*/ 388 h 4261"/>
                <a:gd name="T50" fmla="*/ 1548 w 3866"/>
                <a:gd name="T51" fmla="*/ 567 h 4261"/>
                <a:gd name="T52" fmla="*/ 1714 w 3866"/>
                <a:gd name="T53" fmla="*/ 680 h 4261"/>
                <a:gd name="T54" fmla="*/ 1938 w 3866"/>
                <a:gd name="T55" fmla="*/ 539 h 4261"/>
                <a:gd name="T56" fmla="*/ 1970 w 3866"/>
                <a:gd name="T57" fmla="*/ 1009 h 4261"/>
                <a:gd name="T58" fmla="*/ 1608 w 3866"/>
                <a:gd name="T59" fmla="*/ 934 h 4261"/>
                <a:gd name="T60" fmla="*/ 1553 w 3866"/>
                <a:gd name="T61" fmla="*/ 1227 h 4261"/>
                <a:gd name="T62" fmla="*/ 1410 w 3866"/>
                <a:gd name="T63" fmla="*/ 1474 h 4261"/>
                <a:gd name="T64" fmla="*/ 1466 w 3866"/>
                <a:gd name="T65" fmla="*/ 1512 h 4261"/>
                <a:gd name="T66" fmla="*/ 843 w 3866"/>
                <a:gd name="T67" fmla="*/ 1815 h 4261"/>
                <a:gd name="T68" fmla="*/ 653 w 3866"/>
                <a:gd name="T69" fmla="*/ 1552 h 4261"/>
                <a:gd name="T70" fmla="*/ 267 w 3866"/>
                <a:gd name="T71" fmla="*/ 1539 h 4261"/>
                <a:gd name="T72" fmla="*/ 0 w 3866"/>
                <a:gd name="T73" fmla="*/ 1929 h 4261"/>
                <a:gd name="T74" fmla="*/ 403 w 3866"/>
                <a:gd name="T75" fmla="*/ 1999 h 4261"/>
                <a:gd name="T76" fmla="*/ 460 w 3866"/>
                <a:gd name="T77" fmla="*/ 2238 h 4261"/>
                <a:gd name="T78" fmla="*/ 818 w 3866"/>
                <a:gd name="T79" fmla="*/ 2195 h 4261"/>
                <a:gd name="T80" fmla="*/ 1059 w 3866"/>
                <a:gd name="T81" fmla="*/ 2144 h 4261"/>
                <a:gd name="T82" fmla="*/ 1782 w 3866"/>
                <a:gd name="T83" fmla="*/ 1967 h 4261"/>
                <a:gd name="T84" fmla="*/ 2091 w 3866"/>
                <a:gd name="T85" fmla="*/ 2121 h 4261"/>
                <a:gd name="T86" fmla="*/ 2570 w 3866"/>
                <a:gd name="T87" fmla="*/ 2243 h 4261"/>
                <a:gd name="T88" fmla="*/ 3043 w 3866"/>
                <a:gd name="T89" fmla="*/ 3012 h 4261"/>
                <a:gd name="T90" fmla="*/ 3524 w 3866"/>
                <a:gd name="T91" fmla="*/ 3489 h 4261"/>
                <a:gd name="T92" fmla="*/ 3232 w 3866"/>
                <a:gd name="T93" fmla="*/ 3486 h 4261"/>
                <a:gd name="T94" fmla="*/ 2653 w 3866"/>
                <a:gd name="T95" fmla="*/ 3611 h 4261"/>
                <a:gd name="T96" fmla="*/ 2969 w 3866"/>
                <a:gd name="T97" fmla="*/ 3688 h 4261"/>
                <a:gd name="T98" fmla="*/ 2861 w 3866"/>
                <a:gd name="T99" fmla="*/ 4109 h 4261"/>
                <a:gd name="T100" fmla="*/ 3102 w 3866"/>
                <a:gd name="T101" fmla="*/ 4005 h 4261"/>
                <a:gd name="T102" fmla="*/ 3371 w 3866"/>
                <a:gd name="T103" fmla="*/ 4261 h 4261"/>
                <a:gd name="T104" fmla="*/ 3532 w 3866"/>
                <a:gd name="T105" fmla="*/ 3996 h 4261"/>
                <a:gd name="T106" fmla="*/ 3695 w 3866"/>
                <a:gd name="T107" fmla="*/ 3851 h 4261"/>
                <a:gd name="T108" fmla="*/ 3844 w 3866"/>
                <a:gd name="T109" fmla="*/ 3662 h 4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66" h="4261">
                  <a:moveTo>
                    <a:pt x="2020" y="266"/>
                  </a:moveTo>
                  <a:cubicBezTo>
                    <a:pt x="1981" y="281"/>
                    <a:pt x="1923" y="303"/>
                    <a:pt x="1912" y="307"/>
                  </a:cubicBezTo>
                  <a:cubicBezTo>
                    <a:pt x="1901" y="311"/>
                    <a:pt x="1889" y="314"/>
                    <a:pt x="1877" y="315"/>
                  </a:cubicBezTo>
                  <a:cubicBezTo>
                    <a:pt x="1867" y="316"/>
                    <a:pt x="1857" y="315"/>
                    <a:pt x="1848" y="309"/>
                  </a:cubicBezTo>
                  <a:cubicBezTo>
                    <a:pt x="1837" y="301"/>
                    <a:pt x="1833" y="285"/>
                    <a:pt x="1830" y="272"/>
                  </a:cubicBezTo>
                  <a:cubicBezTo>
                    <a:pt x="1826" y="253"/>
                    <a:pt x="1828" y="233"/>
                    <a:pt x="1834" y="214"/>
                  </a:cubicBezTo>
                  <a:cubicBezTo>
                    <a:pt x="1836" y="205"/>
                    <a:pt x="1840" y="195"/>
                    <a:pt x="1846" y="188"/>
                  </a:cubicBezTo>
                  <a:cubicBezTo>
                    <a:pt x="1851" y="181"/>
                    <a:pt x="1860" y="175"/>
                    <a:pt x="1868" y="172"/>
                  </a:cubicBezTo>
                  <a:cubicBezTo>
                    <a:pt x="1886" y="166"/>
                    <a:pt x="1905" y="171"/>
                    <a:pt x="1922" y="178"/>
                  </a:cubicBezTo>
                  <a:cubicBezTo>
                    <a:pt x="1928" y="180"/>
                    <a:pt x="1978" y="208"/>
                    <a:pt x="2012" y="234"/>
                  </a:cubicBezTo>
                  <a:cubicBezTo>
                    <a:pt x="2017" y="237"/>
                    <a:pt x="2037" y="253"/>
                    <a:pt x="2042" y="257"/>
                  </a:cubicBezTo>
                  <a:cubicBezTo>
                    <a:pt x="2034" y="260"/>
                    <a:pt x="2027" y="263"/>
                    <a:pt x="2020" y="266"/>
                  </a:cubicBezTo>
                  <a:close/>
                  <a:moveTo>
                    <a:pt x="3857" y="3057"/>
                  </a:moveTo>
                  <a:cubicBezTo>
                    <a:pt x="3857" y="2854"/>
                    <a:pt x="3805" y="2818"/>
                    <a:pt x="3617" y="2883"/>
                  </a:cubicBezTo>
                  <a:cubicBezTo>
                    <a:pt x="3484" y="2928"/>
                    <a:pt x="3435" y="2908"/>
                    <a:pt x="3386" y="2775"/>
                  </a:cubicBezTo>
                  <a:cubicBezTo>
                    <a:pt x="3375" y="2744"/>
                    <a:pt x="3228" y="2295"/>
                    <a:pt x="3223" y="2282"/>
                  </a:cubicBezTo>
                  <a:cubicBezTo>
                    <a:pt x="3215" y="2258"/>
                    <a:pt x="3231" y="2248"/>
                    <a:pt x="3245" y="2245"/>
                  </a:cubicBezTo>
                  <a:cubicBezTo>
                    <a:pt x="3260" y="2242"/>
                    <a:pt x="3415" y="2218"/>
                    <a:pt x="3519" y="2157"/>
                  </a:cubicBezTo>
                  <a:cubicBezTo>
                    <a:pt x="3862" y="1958"/>
                    <a:pt x="3833" y="1567"/>
                    <a:pt x="3750" y="1432"/>
                  </a:cubicBezTo>
                  <a:cubicBezTo>
                    <a:pt x="3725" y="1391"/>
                    <a:pt x="3623" y="1379"/>
                    <a:pt x="3592" y="1390"/>
                  </a:cubicBezTo>
                  <a:cubicBezTo>
                    <a:pt x="3587" y="1392"/>
                    <a:pt x="3586" y="1397"/>
                    <a:pt x="3588" y="1401"/>
                  </a:cubicBezTo>
                  <a:cubicBezTo>
                    <a:pt x="3636" y="1477"/>
                    <a:pt x="3663" y="1563"/>
                    <a:pt x="3663" y="1632"/>
                  </a:cubicBezTo>
                  <a:cubicBezTo>
                    <a:pt x="3663" y="1875"/>
                    <a:pt x="3481" y="2055"/>
                    <a:pt x="3297" y="2076"/>
                  </a:cubicBezTo>
                  <a:cubicBezTo>
                    <a:pt x="3254" y="2080"/>
                    <a:pt x="3194" y="2085"/>
                    <a:pt x="3125" y="2070"/>
                  </a:cubicBezTo>
                  <a:cubicBezTo>
                    <a:pt x="3056" y="2055"/>
                    <a:pt x="2978" y="2020"/>
                    <a:pt x="2926" y="1990"/>
                  </a:cubicBezTo>
                  <a:cubicBezTo>
                    <a:pt x="2766" y="1895"/>
                    <a:pt x="2617" y="1650"/>
                    <a:pt x="2598" y="1508"/>
                  </a:cubicBezTo>
                  <a:cubicBezTo>
                    <a:pt x="2598" y="1508"/>
                    <a:pt x="2518" y="1552"/>
                    <a:pt x="2489" y="1667"/>
                  </a:cubicBezTo>
                  <a:cubicBezTo>
                    <a:pt x="2439" y="1611"/>
                    <a:pt x="2319" y="1467"/>
                    <a:pt x="2291" y="1353"/>
                  </a:cubicBezTo>
                  <a:cubicBezTo>
                    <a:pt x="2406" y="1344"/>
                    <a:pt x="2539" y="1359"/>
                    <a:pt x="2669" y="1441"/>
                  </a:cubicBezTo>
                  <a:cubicBezTo>
                    <a:pt x="2717" y="1389"/>
                    <a:pt x="2717" y="1326"/>
                    <a:pt x="2718" y="1297"/>
                  </a:cubicBezTo>
                  <a:cubicBezTo>
                    <a:pt x="2721" y="1204"/>
                    <a:pt x="2680" y="1124"/>
                    <a:pt x="2604" y="1054"/>
                  </a:cubicBezTo>
                  <a:cubicBezTo>
                    <a:pt x="2637" y="1042"/>
                    <a:pt x="2666" y="1035"/>
                    <a:pt x="2693" y="1021"/>
                  </a:cubicBezTo>
                  <a:cubicBezTo>
                    <a:pt x="2759" y="988"/>
                    <a:pt x="2811" y="939"/>
                    <a:pt x="2819" y="859"/>
                  </a:cubicBezTo>
                  <a:cubicBezTo>
                    <a:pt x="2823" y="822"/>
                    <a:pt x="2814" y="789"/>
                    <a:pt x="2805" y="778"/>
                  </a:cubicBezTo>
                  <a:cubicBezTo>
                    <a:pt x="2788" y="786"/>
                    <a:pt x="2775" y="792"/>
                    <a:pt x="2742" y="793"/>
                  </a:cubicBezTo>
                  <a:cubicBezTo>
                    <a:pt x="2696" y="795"/>
                    <a:pt x="2649" y="789"/>
                    <a:pt x="2594" y="763"/>
                  </a:cubicBezTo>
                  <a:cubicBezTo>
                    <a:pt x="2668" y="741"/>
                    <a:pt x="2691" y="704"/>
                    <a:pt x="2734" y="677"/>
                  </a:cubicBezTo>
                  <a:cubicBezTo>
                    <a:pt x="2766" y="658"/>
                    <a:pt x="2806" y="664"/>
                    <a:pt x="2806" y="664"/>
                  </a:cubicBezTo>
                  <a:cubicBezTo>
                    <a:pt x="2806" y="664"/>
                    <a:pt x="2787" y="612"/>
                    <a:pt x="2718" y="569"/>
                  </a:cubicBezTo>
                  <a:cubicBezTo>
                    <a:pt x="2682" y="546"/>
                    <a:pt x="2638" y="531"/>
                    <a:pt x="2602" y="514"/>
                  </a:cubicBezTo>
                  <a:cubicBezTo>
                    <a:pt x="2645" y="447"/>
                    <a:pt x="2727" y="494"/>
                    <a:pt x="2765" y="414"/>
                  </a:cubicBezTo>
                  <a:cubicBezTo>
                    <a:pt x="2702" y="385"/>
                    <a:pt x="2644" y="353"/>
                    <a:pt x="2583" y="332"/>
                  </a:cubicBezTo>
                  <a:cubicBezTo>
                    <a:pt x="2521" y="311"/>
                    <a:pt x="2504" y="283"/>
                    <a:pt x="2544" y="228"/>
                  </a:cubicBezTo>
                  <a:cubicBezTo>
                    <a:pt x="2582" y="175"/>
                    <a:pt x="2550" y="160"/>
                    <a:pt x="2502" y="152"/>
                  </a:cubicBezTo>
                  <a:cubicBezTo>
                    <a:pt x="2446" y="143"/>
                    <a:pt x="2392" y="149"/>
                    <a:pt x="2344" y="179"/>
                  </a:cubicBezTo>
                  <a:cubicBezTo>
                    <a:pt x="2306" y="202"/>
                    <a:pt x="2276" y="197"/>
                    <a:pt x="2238" y="180"/>
                  </a:cubicBezTo>
                  <a:cubicBezTo>
                    <a:pt x="2122" y="126"/>
                    <a:pt x="2004" y="77"/>
                    <a:pt x="1888" y="21"/>
                  </a:cubicBezTo>
                  <a:cubicBezTo>
                    <a:pt x="1844" y="0"/>
                    <a:pt x="1826" y="10"/>
                    <a:pt x="1813" y="53"/>
                  </a:cubicBezTo>
                  <a:cubicBezTo>
                    <a:pt x="1795" y="115"/>
                    <a:pt x="1754" y="162"/>
                    <a:pt x="1709" y="206"/>
                  </a:cubicBezTo>
                  <a:cubicBezTo>
                    <a:pt x="1648" y="265"/>
                    <a:pt x="1569" y="327"/>
                    <a:pt x="1511" y="388"/>
                  </a:cubicBezTo>
                  <a:cubicBezTo>
                    <a:pt x="1481" y="420"/>
                    <a:pt x="1466" y="459"/>
                    <a:pt x="1504" y="488"/>
                  </a:cubicBezTo>
                  <a:cubicBezTo>
                    <a:pt x="1533" y="510"/>
                    <a:pt x="1543" y="532"/>
                    <a:pt x="1548" y="567"/>
                  </a:cubicBezTo>
                  <a:cubicBezTo>
                    <a:pt x="1556" y="616"/>
                    <a:pt x="1604" y="631"/>
                    <a:pt x="1652" y="640"/>
                  </a:cubicBezTo>
                  <a:cubicBezTo>
                    <a:pt x="1686" y="648"/>
                    <a:pt x="1700" y="662"/>
                    <a:pt x="1714" y="680"/>
                  </a:cubicBezTo>
                  <a:cubicBezTo>
                    <a:pt x="1725" y="648"/>
                    <a:pt x="1738" y="626"/>
                    <a:pt x="1752" y="608"/>
                  </a:cubicBezTo>
                  <a:cubicBezTo>
                    <a:pt x="1798" y="547"/>
                    <a:pt x="1865" y="527"/>
                    <a:pt x="1938" y="539"/>
                  </a:cubicBezTo>
                  <a:cubicBezTo>
                    <a:pt x="2011" y="550"/>
                    <a:pt x="2051" y="600"/>
                    <a:pt x="2075" y="666"/>
                  </a:cubicBezTo>
                  <a:cubicBezTo>
                    <a:pt x="2118" y="788"/>
                    <a:pt x="2072" y="939"/>
                    <a:pt x="1970" y="1009"/>
                  </a:cubicBezTo>
                  <a:cubicBezTo>
                    <a:pt x="1930" y="1037"/>
                    <a:pt x="1890" y="1050"/>
                    <a:pt x="1848" y="1049"/>
                  </a:cubicBezTo>
                  <a:cubicBezTo>
                    <a:pt x="1791" y="1048"/>
                    <a:pt x="1665" y="1031"/>
                    <a:pt x="1608" y="934"/>
                  </a:cubicBezTo>
                  <a:cubicBezTo>
                    <a:pt x="1565" y="963"/>
                    <a:pt x="1564" y="1016"/>
                    <a:pt x="1560" y="1062"/>
                  </a:cubicBezTo>
                  <a:cubicBezTo>
                    <a:pt x="1554" y="1143"/>
                    <a:pt x="1448" y="1170"/>
                    <a:pt x="1553" y="1227"/>
                  </a:cubicBezTo>
                  <a:cubicBezTo>
                    <a:pt x="1569" y="1235"/>
                    <a:pt x="1543" y="1255"/>
                    <a:pt x="1533" y="1265"/>
                  </a:cubicBezTo>
                  <a:cubicBezTo>
                    <a:pt x="1464" y="1339"/>
                    <a:pt x="1416" y="1391"/>
                    <a:pt x="1410" y="1474"/>
                  </a:cubicBezTo>
                  <a:cubicBezTo>
                    <a:pt x="1409" y="1493"/>
                    <a:pt x="1413" y="1535"/>
                    <a:pt x="1419" y="1552"/>
                  </a:cubicBezTo>
                  <a:cubicBezTo>
                    <a:pt x="1438" y="1529"/>
                    <a:pt x="1446" y="1523"/>
                    <a:pt x="1466" y="1512"/>
                  </a:cubicBezTo>
                  <a:cubicBezTo>
                    <a:pt x="1536" y="1475"/>
                    <a:pt x="1558" y="1523"/>
                    <a:pt x="1680" y="1456"/>
                  </a:cubicBezTo>
                  <a:cubicBezTo>
                    <a:pt x="1587" y="1650"/>
                    <a:pt x="1189" y="1780"/>
                    <a:pt x="843" y="1815"/>
                  </a:cubicBezTo>
                  <a:cubicBezTo>
                    <a:pt x="769" y="1823"/>
                    <a:pt x="724" y="1787"/>
                    <a:pt x="710" y="1713"/>
                  </a:cubicBezTo>
                  <a:cubicBezTo>
                    <a:pt x="699" y="1657"/>
                    <a:pt x="682" y="1602"/>
                    <a:pt x="653" y="1552"/>
                  </a:cubicBezTo>
                  <a:cubicBezTo>
                    <a:pt x="554" y="1379"/>
                    <a:pt x="250" y="1271"/>
                    <a:pt x="173" y="1401"/>
                  </a:cubicBezTo>
                  <a:cubicBezTo>
                    <a:pt x="240" y="1393"/>
                    <a:pt x="293" y="1441"/>
                    <a:pt x="267" y="1539"/>
                  </a:cubicBezTo>
                  <a:cubicBezTo>
                    <a:pt x="249" y="1607"/>
                    <a:pt x="382" y="1636"/>
                    <a:pt x="420" y="1698"/>
                  </a:cubicBezTo>
                  <a:cubicBezTo>
                    <a:pt x="228" y="1686"/>
                    <a:pt x="44" y="1769"/>
                    <a:pt x="0" y="1929"/>
                  </a:cubicBezTo>
                  <a:cubicBezTo>
                    <a:pt x="77" y="1873"/>
                    <a:pt x="159" y="1864"/>
                    <a:pt x="200" y="1960"/>
                  </a:cubicBezTo>
                  <a:cubicBezTo>
                    <a:pt x="221" y="2011"/>
                    <a:pt x="350" y="1994"/>
                    <a:pt x="403" y="1999"/>
                  </a:cubicBezTo>
                  <a:cubicBezTo>
                    <a:pt x="333" y="2149"/>
                    <a:pt x="307" y="2231"/>
                    <a:pt x="387" y="2326"/>
                  </a:cubicBezTo>
                  <a:cubicBezTo>
                    <a:pt x="382" y="2253"/>
                    <a:pt x="428" y="2219"/>
                    <a:pt x="460" y="2238"/>
                  </a:cubicBezTo>
                  <a:cubicBezTo>
                    <a:pt x="565" y="2300"/>
                    <a:pt x="620" y="2288"/>
                    <a:pt x="696" y="2194"/>
                  </a:cubicBezTo>
                  <a:cubicBezTo>
                    <a:pt x="757" y="2119"/>
                    <a:pt x="757" y="2121"/>
                    <a:pt x="818" y="2195"/>
                  </a:cubicBezTo>
                  <a:cubicBezTo>
                    <a:pt x="858" y="2244"/>
                    <a:pt x="810" y="2277"/>
                    <a:pt x="791" y="2289"/>
                  </a:cubicBezTo>
                  <a:cubicBezTo>
                    <a:pt x="883" y="2318"/>
                    <a:pt x="1007" y="2262"/>
                    <a:pt x="1059" y="2144"/>
                  </a:cubicBezTo>
                  <a:cubicBezTo>
                    <a:pt x="1074" y="2110"/>
                    <a:pt x="1085" y="2085"/>
                    <a:pt x="1129" y="2078"/>
                  </a:cubicBezTo>
                  <a:cubicBezTo>
                    <a:pt x="1347" y="2044"/>
                    <a:pt x="1565" y="2006"/>
                    <a:pt x="1782" y="1967"/>
                  </a:cubicBezTo>
                  <a:cubicBezTo>
                    <a:pt x="1824" y="1959"/>
                    <a:pt x="1853" y="1966"/>
                    <a:pt x="1883" y="1998"/>
                  </a:cubicBezTo>
                  <a:cubicBezTo>
                    <a:pt x="1938" y="2061"/>
                    <a:pt x="2009" y="2099"/>
                    <a:pt x="2091" y="2121"/>
                  </a:cubicBezTo>
                  <a:cubicBezTo>
                    <a:pt x="2220" y="2157"/>
                    <a:pt x="2352" y="2174"/>
                    <a:pt x="2485" y="2183"/>
                  </a:cubicBezTo>
                  <a:cubicBezTo>
                    <a:pt x="2529" y="2186"/>
                    <a:pt x="2552" y="2203"/>
                    <a:pt x="2570" y="2243"/>
                  </a:cubicBezTo>
                  <a:cubicBezTo>
                    <a:pt x="2656" y="2431"/>
                    <a:pt x="2749" y="2616"/>
                    <a:pt x="2833" y="2805"/>
                  </a:cubicBezTo>
                  <a:cubicBezTo>
                    <a:pt x="2877" y="2904"/>
                    <a:pt x="2947" y="2969"/>
                    <a:pt x="3043" y="3012"/>
                  </a:cubicBezTo>
                  <a:cubicBezTo>
                    <a:pt x="3112" y="3044"/>
                    <a:pt x="3185" y="3067"/>
                    <a:pt x="3259" y="3084"/>
                  </a:cubicBezTo>
                  <a:cubicBezTo>
                    <a:pt x="3434" y="3125"/>
                    <a:pt x="3553" y="3308"/>
                    <a:pt x="3524" y="3489"/>
                  </a:cubicBezTo>
                  <a:cubicBezTo>
                    <a:pt x="3514" y="3554"/>
                    <a:pt x="3479" y="3579"/>
                    <a:pt x="3417" y="3570"/>
                  </a:cubicBezTo>
                  <a:cubicBezTo>
                    <a:pt x="3347" y="3560"/>
                    <a:pt x="3290" y="3523"/>
                    <a:pt x="3232" y="3486"/>
                  </a:cubicBezTo>
                  <a:cubicBezTo>
                    <a:pt x="3179" y="3452"/>
                    <a:pt x="3125" y="3421"/>
                    <a:pt x="3063" y="3408"/>
                  </a:cubicBezTo>
                  <a:cubicBezTo>
                    <a:pt x="2883" y="3371"/>
                    <a:pt x="2676" y="3455"/>
                    <a:pt x="2653" y="3611"/>
                  </a:cubicBezTo>
                  <a:cubicBezTo>
                    <a:pt x="2722" y="3576"/>
                    <a:pt x="2788" y="3586"/>
                    <a:pt x="2815" y="3669"/>
                  </a:cubicBezTo>
                  <a:cubicBezTo>
                    <a:pt x="2825" y="3696"/>
                    <a:pt x="2928" y="3684"/>
                    <a:pt x="2969" y="3688"/>
                  </a:cubicBezTo>
                  <a:cubicBezTo>
                    <a:pt x="2984" y="3690"/>
                    <a:pt x="3008" y="3701"/>
                    <a:pt x="2993" y="3714"/>
                  </a:cubicBezTo>
                  <a:cubicBezTo>
                    <a:pt x="2851" y="3818"/>
                    <a:pt x="2791" y="3974"/>
                    <a:pt x="2861" y="4109"/>
                  </a:cubicBezTo>
                  <a:cubicBezTo>
                    <a:pt x="2883" y="4045"/>
                    <a:pt x="2909" y="3965"/>
                    <a:pt x="3017" y="4025"/>
                  </a:cubicBezTo>
                  <a:cubicBezTo>
                    <a:pt x="3050" y="4042"/>
                    <a:pt x="3076" y="4020"/>
                    <a:pt x="3102" y="4005"/>
                  </a:cubicBezTo>
                  <a:cubicBezTo>
                    <a:pt x="3139" y="3983"/>
                    <a:pt x="3174" y="3959"/>
                    <a:pt x="3215" y="3933"/>
                  </a:cubicBezTo>
                  <a:cubicBezTo>
                    <a:pt x="3224" y="4065"/>
                    <a:pt x="3259" y="4176"/>
                    <a:pt x="3371" y="4261"/>
                  </a:cubicBezTo>
                  <a:cubicBezTo>
                    <a:pt x="3356" y="4187"/>
                    <a:pt x="3350" y="4119"/>
                    <a:pt x="3376" y="4072"/>
                  </a:cubicBezTo>
                  <a:cubicBezTo>
                    <a:pt x="3469" y="4101"/>
                    <a:pt x="3499" y="4086"/>
                    <a:pt x="3532" y="3996"/>
                  </a:cubicBezTo>
                  <a:cubicBezTo>
                    <a:pt x="3549" y="3948"/>
                    <a:pt x="3564" y="3820"/>
                    <a:pt x="3605" y="3800"/>
                  </a:cubicBezTo>
                  <a:cubicBezTo>
                    <a:pt x="3622" y="3791"/>
                    <a:pt x="3672" y="3788"/>
                    <a:pt x="3695" y="3851"/>
                  </a:cubicBezTo>
                  <a:cubicBezTo>
                    <a:pt x="3702" y="3871"/>
                    <a:pt x="3701" y="3896"/>
                    <a:pt x="3694" y="3919"/>
                  </a:cubicBezTo>
                  <a:cubicBezTo>
                    <a:pt x="3785" y="3870"/>
                    <a:pt x="3829" y="3797"/>
                    <a:pt x="3844" y="3662"/>
                  </a:cubicBezTo>
                  <a:cubicBezTo>
                    <a:pt x="3866" y="3461"/>
                    <a:pt x="3857" y="3259"/>
                    <a:pt x="3857" y="3057"/>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Freeform 15">
              <a:extLst>
                <a:ext uri="{FF2B5EF4-FFF2-40B4-BE49-F238E27FC236}">
                  <a16:creationId xmlns:a16="http://schemas.microsoft.com/office/drawing/2014/main" id="{36752632-5820-47E7-9A2C-1D9C6D148E3F}"/>
                </a:ext>
              </a:extLst>
            </p:cNvPr>
            <p:cNvSpPr>
              <a:spLocks/>
            </p:cNvSpPr>
            <p:nvPr userDrawn="1"/>
          </p:nvSpPr>
          <p:spPr bwMode="auto">
            <a:xfrm>
              <a:off x="7789863" y="1508125"/>
              <a:ext cx="365125" cy="109537"/>
            </a:xfrm>
            <a:custGeom>
              <a:avLst/>
              <a:gdLst>
                <a:gd name="T0" fmla="*/ 743 w 1013"/>
                <a:gd name="T1" fmla="*/ 199 h 307"/>
                <a:gd name="T2" fmla="*/ 1013 w 1013"/>
                <a:gd name="T3" fmla="*/ 58 h 307"/>
                <a:gd name="T4" fmla="*/ 780 w 1013"/>
                <a:gd name="T5" fmla="*/ 5 h 307"/>
                <a:gd name="T6" fmla="*/ 318 w 1013"/>
                <a:gd name="T7" fmla="*/ 47 h 307"/>
                <a:gd name="T8" fmla="*/ 0 w 1013"/>
                <a:gd name="T9" fmla="*/ 307 h 307"/>
                <a:gd name="T10" fmla="*/ 743 w 1013"/>
                <a:gd name="T11" fmla="*/ 199 h 307"/>
              </a:gdLst>
              <a:ahLst/>
              <a:cxnLst>
                <a:cxn ang="0">
                  <a:pos x="T0" y="T1"/>
                </a:cxn>
                <a:cxn ang="0">
                  <a:pos x="T2" y="T3"/>
                </a:cxn>
                <a:cxn ang="0">
                  <a:pos x="T4" y="T5"/>
                </a:cxn>
                <a:cxn ang="0">
                  <a:pos x="T6" y="T7"/>
                </a:cxn>
                <a:cxn ang="0">
                  <a:pos x="T8" y="T9"/>
                </a:cxn>
                <a:cxn ang="0">
                  <a:pos x="T10" y="T11"/>
                </a:cxn>
              </a:cxnLst>
              <a:rect l="0" t="0" r="r" b="b"/>
              <a:pathLst>
                <a:path w="1013" h="307">
                  <a:moveTo>
                    <a:pt x="743" y="199"/>
                  </a:moveTo>
                  <a:cubicBezTo>
                    <a:pt x="851" y="184"/>
                    <a:pt x="927" y="114"/>
                    <a:pt x="1013" y="58"/>
                  </a:cubicBezTo>
                  <a:cubicBezTo>
                    <a:pt x="934" y="32"/>
                    <a:pt x="859" y="0"/>
                    <a:pt x="780" y="5"/>
                  </a:cubicBezTo>
                  <a:cubicBezTo>
                    <a:pt x="626" y="16"/>
                    <a:pt x="479" y="31"/>
                    <a:pt x="318" y="47"/>
                  </a:cubicBezTo>
                  <a:cubicBezTo>
                    <a:pt x="205" y="59"/>
                    <a:pt x="86" y="152"/>
                    <a:pt x="0" y="307"/>
                  </a:cubicBezTo>
                  <a:cubicBezTo>
                    <a:pt x="195" y="279"/>
                    <a:pt x="497" y="235"/>
                    <a:pt x="743" y="199"/>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Freeform 16">
              <a:extLst>
                <a:ext uri="{FF2B5EF4-FFF2-40B4-BE49-F238E27FC236}">
                  <a16:creationId xmlns:a16="http://schemas.microsoft.com/office/drawing/2014/main" id="{4C619B01-DAC7-41AE-A38D-AD3CE7300A34}"/>
                </a:ext>
              </a:extLst>
            </p:cNvPr>
            <p:cNvSpPr>
              <a:spLocks/>
            </p:cNvSpPr>
            <p:nvPr userDrawn="1"/>
          </p:nvSpPr>
          <p:spPr bwMode="auto">
            <a:xfrm>
              <a:off x="7753350" y="1681163"/>
              <a:ext cx="417512" cy="544512"/>
            </a:xfrm>
            <a:custGeom>
              <a:avLst/>
              <a:gdLst>
                <a:gd name="T0" fmla="*/ 1139 w 1156"/>
                <a:gd name="T1" fmla="*/ 458 h 1509"/>
                <a:gd name="T2" fmla="*/ 558 w 1156"/>
                <a:gd name="T3" fmla="*/ 51 h 1509"/>
                <a:gd name="T4" fmla="*/ 176 w 1156"/>
                <a:gd name="T5" fmla="*/ 723 h 1509"/>
                <a:gd name="T6" fmla="*/ 434 w 1156"/>
                <a:gd name="T7" fmla="*/ 848 h 1509"/>
                <a:gd name="T8" fmla="*/ 438 w 1156"/>
                <a:gd name="T9" fmla="*/ 835 h 1509"/>
                <a:gd name="T10" fmla="*/ 312 w 1156"/>
                <a:gd name="T11" fmla="*/ 651 h 1509"/>
                <a:gd name="T12" fmla="*/ 514 w 1156"/>
                <a:gd name="T13" fmla="*/ 211 h 1509"/>
                <a:gd name="T14" fmla="*/ 977 w 1156"/>
                <a:gd name="T15" fmla="*/ 405 h 1509"/>
                <a:gd name="T16" fmla="*/ 784 w 1156"/>
                <a:gd name="T17" fmla="*/ 854 h 1509"/>
                <a:gd name="T18" fmla="*/ 560 w 1156"/>
                <a:gd name="T19" fmla="*/ 917 h 1509"/>
                <a:gd name="T20" fmla="*/ 177 w 1156"/>
                <a:gd name="T21" fmla="*/ 1033 h 1509"/>
                <a:gd name="T22" fmla="*/ 117 w 1156"/>
                <a:gd name="T23" fmla="*/ 1064 h 1509"/>
                <a:gd name="T24" fmla="*/ 45 w 1156"/>
                <a:gd name="T25" fmla="*/ 1122 h 1509"/>
                <a:gd name="T26" fmla="*/ 15 w 1156"/>
                <a:gd name="T27" fmla="*/ 1173 h 1509"/>
                <a:gd name="T28" fmla="*/ 14 w 1156"/>
                <a:gd name="T29" fmla="*/ 1180 h 1509"/>
                <a:gd name="T30" fmla="*/ 72 w 1156"/>
                <a:gd name="T31" fmla="*/ 1258 h 1509"/>
                <a:gd name="T32" fmla="*/ 61 w 1156"/>
                <a:gd name="T33" fmla="*/ 1449 h 1509"/>
                <a:gd name="T34" fmla="*/ 130 w 1156"/>
                <a:gd name="T35" fmla="*/ 1486 h 1509"/>
                <a:gd name="T36" fmla="*/ 196 w 1156"/>
                <a:gd name="T37" fmla="*/ 1362 h 1509"/>
                <a:gd name="T38" fmla="*/ 266 w 1156"/>
                <a:gd name="T39" fmla="*/ 1478 h 1509"/>
                <a:gd name="T40" fmla="*/ 420 w 1156"/>
                <a:gd name="T41" fmla="*/ 1430 h 1509"/>
                <a:gd name="T42" fmla="*/ 320 w 1156"/>
                <a:gd name="T43" fmla="*/ 1260 h 1509"/>
                <a:gd name="T44" fmla="*/ 482 w 1156"/>
                <a:gd name="T45" fmla="*/ 1066 h 1509"/>
                <a:gd name="T46" fmla="*/ 763 w 1156"/>
                <a:gd name="T47" fmla="*/ 1011 h 1509"/>
                <a:gd name="T48" fmla="*/ 1059 w 1156"/>
                <a:gd name="T49" fmla="*/ 817 h 1509"/>
                <a:gd name="T50" fmla="*/ 1139 w 1156"/>
                <a:gd name="T51" fmla="*/ 458 h 1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56" h="1509">
                  <a:moveTo>
                    <a:pt x="1139" y="458"/>
                  </a:moveTo>
                  <a:cubicBezTo>
                    <a:pt x="1093" y="178"/>
                    <a:pt x="840" y="0"/>
                    <a:pt x="558" y="51"/>
                  </a:cubicBezTo>
                  <a:cubicBezTo>
                    <a:pt x="210" y="113"/>
                    <a:pt x="36" y="418"/>
                    <a:pt x="176" y="723"/>
                  </a:cubicBezTo>
                  <a:cubicBezTo>
                    <a:pt x="227" y="835"/>
                    <a:pt x="293" y="884"/>
                    <a:pt x="434" y="848"/>
                  </a:cubicBezTo>
                  <a:cubicBezTo>
                    <a:pt x="440" y="847"/>
                    <a:pt x="443" y="839"/>
                    <a:pt x="438" y="835"/>
                  </a:cubicBezTo>
                  <a:cubicBezTo>
                    <a:pt x="370" y="775"/>
                    <a:pt x="332" y="700"/>
                    <a:pt x="312" y="651"/>
                  </a:cubicBezTo>
                  <a:cubicBezTo>
                    <a:pt x="237" y="472"/>
                    <a:pt x="303" y="291"/>
                    <a:pt x="514" y="211"/>
                  </a:cubicBezTo>
                  <a:cubicBezTo>
                    <a:pt x="694" y="144"/>
                    <a:pt x="906" y="228"/>
                    <a:pt x="977" y="405"/>
                  </a:cubicBezTo>
                  <a:cubicBezTo>
                    <a:pt x="1052" y="592"/>
                    <a:pt x="970" y="780"/>
                    <a:pt x="784" y="854"/>
                  </a:cubicBezTo>
                  <a:cubicBezTo>
                    <a:pt x="711" y="882"/>
                    <a:pt x="649" y="898"/>
                    <a:pt x="560" y="917"/>
                  </a:cubicBezTo>
                  <a:cubicBezTo>
                    <a:pt x="404" y="949"/>
                    <a:pt x="284" y="986"/>
                    <a:pt x="177" y="1033"/>
                  </a:cubicBezTo>
                  <a:cubicBezTo>
                    <a:pt x="156" y="1042"/>
                    <a:pt x="136" y="1052"/>
                    <a:pt x="117" y="1064"/>
                  </a:cubicBezTo>
                  <a:cubicBezTo>
                    <a:pt x="91" y="1080"/>
                    <a:pt x="65" y="1099"/>
                    <a:pt x="45" y="1122"/>
                  </a:cubicBezTo>
                  <a:cubicBezTo>
                    <a:pt x="32" y="1137"/>
                    <a:pt x="21" y="1154"/>
                    <a:pt x="15" y="1173"/>
                  </a:cubicBezTo>
                  <a:cubicBezTo>
                    <a:pt x="15" y="1175"/>
                    <a:pt x="14" y="1178"/>
                    <a:pt x="14" y="1180"/>
                  </a:cubicBezTo>
                  <a:cubicBezTo>
                    <a:pt x="0" y="1247"/>
                    <a:pt x="72" y="1258"/>
                    <a:pt x="72" y="1258"/>
                  </a:cubicBezTo>
                  <a:cubicBezTo>
                    <a:pt x="10" y="1307"/>
                    <a:pt x="2" y="1387"/>
                    <a:pt x="61" y="1449"/>
                  </a:cubicBezTo>
                  <a:cubicBezTo>
                    <a:pt x="83" y="1471"/>
                    <a:pt x="110" y="1481"/>
                    <a:pt x="130" y="1486"/>
                  </a:cubicBezTo>
                  <a:cubicBezTo>
                    <a:pt x="110" y="1368"/>
                    <a:pt x="196" y="1362"/>
                    <a:pt x="196" y="1362"/>
                  </a:cubicBezTo>
                  <a:cubicBezTo>
                    <a:pt x="196" y="1362"/>
                    <a:pt x="209" y="1443"/>
                    <a:pt x="266" y="1478"/>
                  </a:cubicBezTo>
                  <a:cubicBezTo>
                    <a:pt x="318" y="1509"/>
                    <a:pt x="416" y="1473"/>
                    <a:pt x="420" y="1430"/>
                  </a:cubicBezTo>
                  <a:cubicBezTo>
                    <a:pt x="374" y="1399"/>
                    <a:pt x="324" y="1364"/>
                    <a:pt x="320" y="1260"/>
                  </a:cubicBezTo>
                  <a:cubicBezTo>
                    <a:pt x="317" y="1160"/>
                    <a:pt x="398" y="1086"/>
                    <a:pt x="482" y="1066"/>
                  </a:cubicBezTo>
                  <a:cubicBezTo>
                    <a:pt x="563" y="1048"/>
                    <a:pt x="733" y="1018"/>
                    <a:pt x="763" y="1011"/>
                  </a:cubicBezTo>
                  <a:cubicBezTo>
                    <a:pt x="856" y="988"/>
                    <a:pt x="966" y="935"/>
                    <a:pt x="1059" y="817"/>
                  </a:cubicBezTo>
                  <a:cubicBezTo>
                    <a:pt x="1148" y="704"/>
                    <a:pt x="1156" y="555"/>
                    <a:pt x="1139" y="458"/>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Freeform 17">
              <a:extLst>
                <a:ext uri="{FF2B5EF4-FFF2-40B4-BE49-F238E27FC236}">
                  <a16:creationId xmlns:a16="http://schemas.microsoft.com/office/drawing/2014/main" id="{AF6060D9-5EB7-454D-8532-A5ABDB0FC9B3}"/>
                </a:ext>
              </a:extLst>
            </p:cNvPr>
            <p:cNvSpPr>
              <a:spLocks/>
            </p:cNvSpPr>
            <p:nvPr userDrawn="1"/>
          </p:nvSpPr>
          <p:spPr bwMode="auto">
            <a:xfrm>
              <a:off x="7369175" y="1357313"/>
              <a:ext cx="446087" cy="346075"/>
            </a:xfrm>
            <a:custGeom>
              <a:avLst/>
              <a:gdLst>
                <a:gd name="T0" fmla="*/ 14 w 1238"/>
                <a:gd name="T1" fmla="*/ 570 h 960"/>
                <a:gd name="T2" fmla="*/ 216 w 1238"/>
                <a:gd name="T3" fmla="*/ 660 h 960"/>
                <a:gd name="T4" fmla="*/ 441 w 1238"/>
                <a:gd name="T5" fmla="*/ 761 h 960"/>
                <a:gd name="T6" fmla="*/ 445 w 1238"/>
                <a:gd name="T7" fmla="*/ 758 h 960"/>
                <a:gd name="T8" fmla="*/ 595 w 1238"/>
                <a:gd name="T9" fmla="*/ 717 h 960"/>
                <a:gd name="T10" fmla="*/ 652 w 1238"/>
                <a:gd name="T11" fmla="*/ 721 h 960"/>
                <a:gd name="T12" fmla="*/ 762 w 1238"/>
                <a:gd name="T13" fmla="*/ 791 h 960"/>
                <a:gd name="T14" fmla="*/ 746 w 1238"/>
                <a:gd name="T15" fmla="*/ 897 h 960"/>
                <a:gd name="T16" fmla="*/ 877 w 1238"/>
                <a:gd name="T17" fmla="*/ 956 h 960"/>
                <a:gd name="T18" fmla="*/ 903 w 1238"/>
                <a:gd name="T19" fmla="*/ 946 h 960"/>
                <a:gd name="T20" fmla="*/ 1238 w 1238"/>
                <a:gd name="T21" fmla="*/ 505 h 960"/>
                <a:gd name="T22" fmla="*/ 1047 w 1238"/>
                <a:gd name="T23" fmla="*/ 546 h 960"/>
                <a:gd name="T24" fmla="*/ 996 w 1238"/>
                <a:gd name="T25" fmla="*/ 561 h 960"/>
                <a:gd name="T26" fmla="*/ 875 w 1238"/>
                <a:gd name="T27" fmla="*/ 540 h 960"/>
                <a:gd name="T28" fmla="*/ 895 w 1238"/>
                <a:gd name="T29" fmla="*/ 698 h 960"/>
                <a:gd name="T30" fmla="*/ 823 w 1238"/>
                <a:gd name="T31" fmla="*/ 735 h 960"/>
                <a:gd name="T32" fmla="*/ 785 w 1238"/>
                <a:gd name="T33" fmla="*/ 620 h 960"/>
                <a:gd name="T34" fmla="*/ 675 w 1238"/>
                <a:gd name="T35" fmla="*/ 669 h 960"/>
                <a:gd name="T36" fmla="*/ 654 w 1238"/>
                <a:gd name="T37" fmla="*/ 590 h 960"/>
                <a:gd name="T38" fmla="*/ 785 w 1238"/>
                <a:gd name="T39" fmla="*/ 500 h 960"/>
                <a:gd name="T40" fmla="*/ 758 w 1238"/>
                <a:gd name="T41" fmla="*/ 404 h 960"/>
                <a:gd name="T42" fmla="*/ 748 w 1238"/>
                <a:gd name="T43" fmla="*/ 310 h 960"/>
                <a:gd name="T44" fmla="*/ 705 w 1238"/>
                <a:gd name="T45" fmla="*/ 184 h 960"/>
                <a:gd name="T46" fmla="*/ 582 w 1238"/>
                <a:gd name="T47" fmla="*/ 236 h 960"/>
                <a:gd name="T48" fmla="*/ 504 w 1238"/>
                <a:gd name="T49" fmla="*/ 291 h 960"/>
                <a:gd name="T50" fmla="*/ 416 w 1238"/>
                <a:gd name="T51" fmla="*/ 335 h 960"/>
                <a:gd name="T52" fmla="*/ 436 w 1238"/>
                <a:gd name="T53" fmla="*/ 492 h 960"/>
                <a:gd name="T54" fmla="*/ 363 w 1238"/>
                <a:gd name="T55" fmla="*/ 529 h 960"/>
                <a:gd name="T56" fmla="*/ 326 w 1238"/>
                <a:gd name="T57" fmla="*/ 414 h 960"/>
                <a:gd name="T58" fmla="*/ 215 w 1238"/>
                <a:gd name="T59" fmla="*/ 463 h 960"/>
                <a:gd name="T60" fmla="*/ 195 w 1238"/>
                <a:gd name="T61" fmla="*/ 384 h 960"/>
                <a:gd name="T62" fmla="*/ 325 w 1238"/>
                <a:gd name="T63" fmla="*/ 294 h 960"/>
                <a:gd name="T64" fmla="*/ 230 w 1238"/>
                <a:gd name="T65" fmla="*/ 218 h 960"/>
                <a:gd name="T66" fmla="*/ 206 w 1238"/>
                <a:gd name="T67" fmla="*/ 170 h 960"/>
                <a:gd name="T68" fmla="*/ 110 w 1238"/>
                <a:gd name="T69" fmla="*/ 0 h 960"/>
                <a:gd name="T70" fmla="*/ 4 w 1238"/>
                <a:gd name="T71" fmla="*/ 543 h 960"/>
                <a:gd name="T72" fmla="*/ 14 w 1238"/>
                <a:gd name="T73" fmla="*/ 570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38" h="960">
                  <a:moveTo>
                    <a:pt x="14" y="570"/>
                  </a:moveTo>
                  <a:lnTo>
                    <a:pt x="216" y="660"/>
                  </a:lnTo>
                  <a:cubicBezTo>
                    <a:pt x="301" y="698"/>
                    <a:pt x="389" y="737"/>
                    <a:pt x="441" y="761"/>
                  </a:cubicBezTo>
                  <a:cubicBezTo>
                    <a:pt x="442" y="760"/>
                    <a:pt x="444" y="759"/>
                    <a:pt x="445" y="758"/>
                  </a:cubicBezTo>
                  <a:cubicBezTo>
                    <a:pt x="489" y="731"/>
                    <a:pt x="540" y="717"/>
                    <a:pt x="595" y="717"/>
                  </a:cubicBezTo>
                  <a:cubicBezTo>
                    <a:pt x="613" y="717"/>
                    <a:pt x="632" y="718"/>
                    <a:pt x="652" y="721"/>
                  </a:cubicBezTo>
                  <a:cubicBezTo>
                    <a:pt x="676" y="725"/>
                    <a:pt x="739" y="736"/>
                    <a:pt x="762" y="791"/>
                  </a:cubicBezTo>
                  <a:cubicBezTo>
                    <a:pt x="775" y="824"/>
                    <a:pt x="770" y="860"/>
                    <a:pt x="746" y="897"/>
                  </a:cubicBezTo>
                  <a:lnTo>
                    <a:pt x="877" y="956"/>
                  </a:lnTo>
                  <a:cubicBezTo>
                    <a:pt x="887" y="960"/>
                    <a:pt x="898" y="956"/>
                    <a:pt x="903" y="946"/>
                  </a:cubicBezTo>
                  <a:cubicBezTo>
                    <a:pt x="951" y="850"/>
                    <a:pt x="1085" y="636"/>
                    <a:pt x="1238" y="505"/>
                  </a:cubicBezTo>
                  <a:cubicBezTo>
                    <a:pt x="1190" y="486"/>
                    <a:pt x="1112" y="483"/>
                    <a:pt x="1047" y="546"/>
                  </a:cubicBezTo>
                  <a:cubicBezTo>
                    <a:pt x="1026" y="566"/>
                    <a:pt x="1014" y="580"/>
                    <a:pt x="996" y="561"/>
                  </a:cubicBezTo>
                  <a:cubicBezTo>
                    <a:pt x="977" y="542"/>
                    <a:pt x="937" y="513"/>
                    <a:pt x="875" y="540"/>
                  </a:cubicBezTo>
                  <a:cubicBezTo>
                    <a:pt x="915" y="591"/>
                    <a:pt x="918" y="646"/>
                    <a:pt x="895" y="698"/>
                  </a:cubicBezTo>
                  <a:cubicBezTo>
                    <a:pt x="875" y="743"/>
                    <a:pt x="846" y="745"/>
                    <a:pt x="823" y="735"/>
                  </a:cubicBezTo>
                  <a:cubicBezTo>
                    <a:pt x="803" y="726"/>
                    <a:pt x="773" y="703"/>
                    <a:pt x="785" y="620"/>
                  </a:cubicBezTo>
                  <a:cubicBezTo>
                    <a:pt x="731" y="684"/>
                    <a:pt x="694" y="677"/>
                    <a:pt x="675" y="669"/>
                  </a:cubicBezTo>
                  <a:cubicBezTo>
                    <a:pt x="651" y="658"/>
                    <a:pt x="634" y="635"/>
                    <a:pt x="654" y="590"/>
                  </a:cubicBezTo>
                  <a:cubicBezTo>
                    <a:pt x="677" y="538"/>
                    <a:pt x="720" y="503"/>
                    <a:pt x="785" y="500"/>
                  </a:cubicBezTo>
                  <a:cubicBezTo>
                    <a:pt x="794" y="459"/>
                    <a:pt x="781" y="419"/>
                    <a:pt x="758" y="404"/>
                  </a:cubicBezTo>
                  <a:cubicBezTo>
                    <a:pt x="726" y="383"/>
                    <a:pt x="732" y="352"/>
                    <a:pt x="748" y="310"/>
                  </a:cubicBezTo>
                  <a:cubicBezTo>
                    <a:pt x="763" y="269"/>
                    <a:pt x="741" y="200"/>
                    <a:pt x="705" y="184"/>
                  </a:cubicBezTo>
                  <a:cubicBezTo>
                    <a:pt x="669" y="167"/>
                    <a:pt x="602" y="197"/>
                    <a:pt x="582" y="236"/>
                  </a:cubicBezTo>
                  <a:cubicBezTo>
                    <a:pt x="561" y="275"/>
                    <a:pt x="542" y="300"/>
                    <a:pt x="504" y="291"/>
                  </a:cubicBezTo>
                  <a:cubicBezTo>
                    <a:pt x="479" y="284"/>
                    <a:pt x="440" y="300"/>
                    <a:pt x="416" y="335"/>
                  </a:cubicBezTo>
                  <a:cubicBezTo>
                    <a:pt x="456" y="385"/>
                    <a:pt x="459" y="440"/>
                    <a:pt x="436" y="492"/>
                  </a:cubicBezTo>
                  <a:cubicBezTo>
                    <a:pt x="416" y="537"/>
                    <a:pt x="387" y="540"/>
                    <a:pt x="363" y="529"/>
                  </a:cubicBezTo>
                  <a:cubicBezTo>
                    <a:pt x="344" y="520"/>
                    <a:pt x="314" y="497"/>
                    <a:pt x="326" y="414"/>
                  </a:cubicBezTo>
                  <a:cubicBezTo>
                    <a:pt x="272" y="478"/>
                    <a:pt x="235" y="472"/>
                    <a:pt x="215" y="463"/>
                  </a:cubicBezTo>
                  <a:cubicBezTo>
                    <a:pt x="192" y="452"/>
                    <a:pt x="175" y="429"/>
                    <a:pt x="195" y="384"/>
                  </a:cubicBezTo>
                  <a:cubicBezTo>
                    <a:pt x="218" y="332"/>
                    <a:pt x="261" y="298"/>
                    <a:pt x="325" y="294"/>
                  </a:cubicBezTo>
                  <a:cubicBezTo>
                    <a:pt x="304" y="230"/>
                    <a:pt x="257" y="219"/>
                    <a:pt x="230" y="218"/>
                  </a:cubicBezTo>
                  <a:cubicBezTo>
                    <a:pt x="203" y="216"/>
                    <a:pt x="206" y="199"/>
                    <a:pt x="206" y="170"/>
                  </a:cubicBezTo>
                  <a:cubicBezTo>
                    <a:pt x="210" y="79"/>
                    <a:pt x="156" y="23"/>
                    <a:pt x="110" y="0"/>
                  </a:cubicBezTo>
                  <a:cubicBezTo>
                    <a:pt x="114" y="201"/>
                    <a:pt x="44" y="443"/>
                    <a:pt x="4" y="543"/>
                  </a:cubicBezTo>
                  <a:cubicBezTo>
                    <a:pt x="0" y="554"/>
                    <a:pt x="4" y="565"/>
                    <a:pt x="14" y="570"/>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3" name="Freeform 18">
              <a:extLst>
                <a:ext uri="{FF2B5EF4-FFF2-40B4-BE49-F238E27FC236}">
                  <a16:creationId xmlns:a16="http://schemas.microsoft.com/office/drawing/2014/main" id="{93A0D6B5-0CE5-4A86-9501-FD892BBEF1A2}"/>
                </a:ext>
              </a:extLst>
            </p:cNvPr>
            <p:cNvSpPr>
              <a:spLocks noEditPoints="1"/>
            </p:cNvSpPr>
            <p:nvPr userDrawn="1"/>
          </p:nvSpPr>
          <p:spPr bwMode="auto">
            <a:xfrm>
              <a:off x="10248900" y="163513"/>
              <a:ext cx="1928812" cy="2552700"/>
            </a:xfrm>
            <a:custGeom>
              <a:avLst/>
              <a:gdLst>
                <a:gd name="T0" fmla="*/ 1230 w 5356"/>
                <a:gd name="T1" fmla="*/ 978 h 7085"/>
                <a:gd name="T2" fmla="*/ 1513 w 5356"/>
                <a:gd name="T3" fmla="*/ 2197 h 7085"/>
                <a:gd name="T4" fmla="*/ 2104 w 5356"/>
                <a:gd name="T5" fmla="*/ 3594 h 7085"/>
                <a:gd name="T6" fmla="*/ 1305 w 5356"/>
                <a:gd name="T7" fmla="*/ 4281 h 7085"/>
                <a:gd name="T8" fmla="*/ 1618 w 5356"/>
                <a:gd name="T9" fmla="*/ 6404 h 7085"/>
                <a:gd name="T10" fmla="*/ 3556 w 5356"/>
                <a:gd name="T11" fmla="*/ 6867 h 7085"/>
                <a:gd name="T12" fmla="*/ 3974 w 5356"/>
                <a:gd name="T13" fmla="*/ 6684 h 7085"/>
                <a:gd name="T14" fmla="*/ 3975 w 5356"/>
                <a:gd name="T15" fmla="*/ 6683 h 7085"/>
                <a:gd name="T16" fmla="*/ 5191 w 5356"/>
                <a:gd name="T17" fmla="*/ 5543 h 7085"/>
                <a:gd name="T18" fmla="*/ 5356 w 5356"/>
                <a:gd name="T19" fmla="*/ 5312 h 7085"/>
                <a:gd name="T20" fmla="*/ 5356 w 5356"/>
                <a:gd name="T21" fmla="*/ 21 h 7085"/>
                <a:gd name="T22" fmla="*/ 4150 w 5356"/>
                <a:gd name="T23" fmla="*/ 401 h 7085"/>
                <a:gd name="T24" fmla="*/ 2576 w 5356"/>
                <a:gd name="T25" fmla="*/ 416 h 7085"/>
                <a:gd name="T26" fmla="*/ 1230 w 5356"/>
                <a:gd name="T27" fmla="*/ 978 h 7085"/>
                <a:gd name="T28" fmla="*/ 780 w 5356"/>
                <a:gd name="T29" fmla="*/ 2449 h 7085"/>
                <a:gd name="T30" fmla="*/ 534 w 5356"/>
                <a:gd name="T31" fmla="*/ 2523 h 7085"/>
                <a:gd name="T32" fmla="*/ 268 w 5356"/>
                <a:gd name="T33" fmla="*/ 3535 h 7085"/>
                <a:gd name="T34" fmla="*/ 435 w 5356"/>
                <a:gd name="T35" fmla="*/ 3735 h 7085"/>
                <a:gd name="T36" fmla="*/ 991 w 5356"/>
                <a:gd name="T37" fmla="*/ 3810 h 7085"/>
                <a:gd name="T38" fmla="*/ 1524 w 5356"/>
                <a:gd name="T39" fmla="*/ 3276 h 7085"/>
                <a:gd name="T40" fmla="*/ 1526 w 5356"/>
                <a:gd name="T41" fmla="*/ 3251 h 7085"/>
                <a:gd name="T42" fmla="*/ 1528 w 5356"/>
                <a:gd name="T43" fmla="*/ 3236 h 7085"/>
                <a:gd name="T44" fmla="*/ 1512 w 5356"/>
                <a:gd name="T45" fmla="*/ 3087 h 7085"/>
                <a:gd name="T46" fmla="*/ 1399 w 5356"/>
                <a:gd name="T47" fmla="*/ 2831 h 7085"/>
                <a:gd name="T48" fmla="*/ 780 w 5356"/>
                <a:gd name="T49" fmla="*/ 2449 h 7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356" h="7085">
                  <a:moveTo>
                    <a:pt x="1230" y="978"/>
                  </a:moveTo>
                  <a:cubicBezTo>
                    <a:pt x="1014" y="1477"/>
                    <a:pt x="1123" y="1834"/>
                    <a:pt x="1513" y="2197"/>
                  </a:cubicBezTo>
                  <a:cubicBezTo>
                    <a:pt x="1904" y="2559"/>
                    <a:pt x="2331" y="3101"/>
                    <a:pt x="2104" y="3594"/>
                  </a:cubicBezTo>
                  <a:cubicBezTo>
                    <a:pt x="1951" y="3927"/>
                    <a:pt x="1570" y="4044"/>
                    <a:pt x="1305" y="4281"/>
                  </a:cubicBezTo>
                  <a:cubicBezTo>
                    <a:pt x="771" y="4756"/>
                    <a:pt x="1141" y="5857"/>
                    <a:pt x="1618" y="6404"/>
                  </a:cubicBezTo>
                  <a:cubicBezTo>
                    <a:pt x="2096" y="6951"/>
                    <a:pt x="2891" y="7085"/>
                    <a:pt x="3556" y="6867"/>
                  </a:cubicBezTo>
                  <a:cubicBezTo>
                    <a:pt x="3701" y="6819"/>
                    <a:pt x="3840" y="6757"/>
                    <a:pt x="3974" y="6684"/>
                  </a:cubicBezTo>
                  <a:lnTo>
                    <a:pt x="3975" y="6683"/>
                  </a:lnTo>
                  <a:cubicBezTo>
                    <a:pt x="4453" y="6418"/>
                    <a:pt x="4859" y="6002"/>
                    <a:pt x="5191" y="5543"/>
                  </a:cubicBezTo>
                  <a:cubicBezTo>
                    <a:pt x="5246" y="5467"/>
                    <a:pt x="5300" y="5388"/>
                    <a:pt x="5356" y="5312"/>
                  </a:cubicBezTo>
                  <a:lnTo>
                    <a:pt x="5356" y="21"/>
                  </a:lnTo>
                  <a:cubicBezTo>
                    <a:pt x="4920" y="0"/>
                    <a:pt x="4538" y="231"/>
                    <a:pt x="4150" y="401"/>
                  </a:cubicBezTo>
                  <a:cubicBezTo>
                    <a:pt x="3529" y="674"/>
                    <a:pt x="3170" y="622"/>
                    <a:pt x="2576" y="416"/>
                  </a:cubicBezTo>
                  <a:cubicBezTo>
                    <a:pt x="2126" y="261"/>
                    <a:pt x="1428" y="521"/>
                    <a:pt x="1230" y="978"/>
                  </a:cubicBezTo>
                  <a:close/>
                  <a:moveTo>
                    <a:pt x="780" y="2449"/>
                  </a:moveTo>
                  <a:cubicBezTo>
                    <a:pt x="694" y="2456"/>
                    <a:pt x="611" y="2481"/>
                    <a:pt x="534" y="2523"/>
                  </a:cubicBezTo>
                  <a:cubicBezTo>
                    <a:pt x="158" y="2760"/>
                    <a:pt x="0" y="3132"/>
                    <a:pt x="268" y="3535"/>
                  </a:cubicBezTo>
                  <a:cubicBezTo>
                    <a:pt x="321" y="3615"/>
                    <a:pt x="376" y="3683"/>
                    <a:pt x="435" y="3735"/>
                  </a:cubicBezTo>
                  <a:cubicBezTo>
                    <a:pt x="586" y="3870"/>
                    <a:pt x="761" y="3908"/>
                    <a:pt x="991" y="3810"/>
                  </a:cubicBezTo>
                  <a:cubicBezTo>
                    <a:pt x="1299" y="3679"/>
                    <a:pt x="1493" y="3526"/>
                    <a:pt x="1524" y="3276"/>
                  </a:cubicBezTo>
                  <a:cubicBezTo>
                    <a:pt x="1525" y="3267"/>
                    <a:pt x="1526" y="3259"/>
                    <a:pt x="1526" y="3251"/>
                  </a:cubicBezTo>
                  <a:cubicBezTo>
                    <a:pt x="1527" y="3246"/>
                    <a:pt x="1528" y="3241"/>
                    <a:pt x="1528" y="3236"/>
                  </a:cubicBezTo>
                  <a:cubicBezTo>
                    <a:pt x="1532" y="3181"/>
                    <a:pt x="1527" y="3135"/>
                    <a:pt x="1512" y="3087"/>
                  </a:cubicBezTo>
                  <a:cubicBezTo>
                    <a:pt x="1489" y="2995"/>
                    <a:pt x="1447" y="2907"/>
                    <a:pt x="1399" y="2831"/>
                  </a:cubicBezTo>
                  <a:cubicBezTo>
                    <a:pt x="1269" y="2625"/>
                    <a:pt x="1029" y="2378"/>
                    <a:pt x="780" y="2449"/>
                  </a:cubicBezTo>
                  <a:close/>
                </a:path>
              </a:pathLst>
            </a:custGeom>
            <a:solidFill>
              <a:srgbClr val="B9D3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8163" y="4987986"/>
            <a:ext cx="2216019" cy="690747"/>
          </a:xfrm>
          <a:prstGeom prst="rect">
            <a:avLst/>
          </a:prstGeom>
        </p:spPr>
      </p:pic>
      <p:pic>
        <p:nvPicPr>
          <p:cNvPr id="25" name="Kuva 24">
            <a:extLst>
              <a:ext uri="{FF2B5EF4-FFF2-40B4-BE49-F238E27FC236}">
                <a16:creationId xmlns:a16="http://schemas.microsoft.com/office/drawing/2014/main" id="{3F68B0ED-E95F-4AEC-B36A-163011EF1E52}"/>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57212" y="3914285"/>
            <a:ext cx="2194560" cy="1182189"/>
          </a:xfrm>
          <a:prstGeom prst="rect">
            <a:avLst/>
          </a:prstGeom>
        </p:spPr>
      </p:pic>
    </p:spTree>
    <p:extLst>
      <p:ext uri="{BB962C8B-B14F-4D97-AF65-F5344CB8AC3E}">
        <p14:creationId xmlns:p14="http://schemas.microsoft.com/office/powerpoint/2010/main" val="1229488370"/>
      </p:ext>
    </p:extLst>
  </p:cSld>
  <p:clrMapOvr>
    <a:masterClrMapping/>
  </p:clrMapOvr>
  <p:transition spd="slow">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Otsikkosivu 1">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1122363"/>
            <a:ext cx="9144000" cy="2387600"/>
          </a:xfrm>
          <a:prstGeom prst="rect">
            <a:avLst/>
          </a:prstGeom>
        </p:spPr>
        <p:txBody>
          <a:bodyPr anchor="b">
            <a:normAutofit/>
          </a:bodyPr>
          <a:lstStyle>
            <a:lvl1pPr algn="ctr">
              <a:defRPr sz="5400">
                <a:solidFill>
                  <a:schemeClr val="bg1"/>
                </a:solidFill>
              </a:defRPr>
            </a:lvl1pPr>
          </a:lstStyle>
          <a:p>
            <a:r>
              <a:rPr lang="fi-FI"/>
              <a:t>Muokkaa ots. perustyyl. napsautt.</a:t>
            </a:r>
          </a:p>
        </p:txBody>
      </p:sp>
      <p:sp>
        <p:nvSpPr>
          <p:cNvPr id="3" name="Alaotsikko 2"/>
          <p:cNvSpPr>
            <a:spLocks noGrp="1"/>
          </p:cNvSpPr>
          <p:nvPr>
            <p:ph type="subTitle" idx="1"/>
          </p:nvPr>
        </p:nvSpPr>
        <p:spPr>
          <a:xfrm>
            <a:off x="1524000" y="3602038"/>
            <a:ext cx="9144000" cy="1655762"/>
          </a:xfrm>
          <a:prstGeom prst="rect">
            <a:avLst/>
          </a:prstGeom>
        </p:spPr>
        <p:txBody>
          <a:bodyPr/>
          <a:lstStyle>
            <a:lvl1pPr marL="0" indent="0" algn="ctr">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7" name="Päivämäärän paikkamerkki 6"/>
          <p:cNvSpPr>
            <a:spLocks noGrp="1"/>
          </p:cNvSpPr>
          <p:nvPr>
            <p:ph type="dt" sz="half" idx="10"/>
          </p:nvPr>
        </p:nvSpPr>
        <p:spPr/>
        <p:txBody>
          <a:bodyPr/>
          <a:lstStyle>
            <a:lvl1pPr>
              <a:defRPr>
                <a:solidFill>
                  <a:schemeClr val="bg1"/>
                </a:solidFill>
              </a:defRPr>
            </a:lvl1pPr>
          </a:lstStyle>
          <a:p>
            <a:r>
              <a:rPr lang="fi-FI"/>
              <a:t>24.-26.10.2018</a:t>
            </a:r>
          </a:p>
        </p:txBody>
      </p:sp>
      <p:sp>
        <p:nvSpPr>
          <p:cNvPr id="9" name="Alatunnisteen paikkamerkki 8"/>
          <p:cNvSpPr>
            <a:spLocks noGrp="1"/>
          </p:cNvSpPr>
          <p:nvPr>
            <p:ph type="ftr" sz="quarter" idx="11"/>
          </p:nvPr>
        </p:nvSpPr>
        <p:spPr/>
        <p:txBody>
          <a:bodyPr/>
          <a:lstStyle>
            <a:lvl1pPr>
              <a:defRPr>
                <a:solidFill>
                  <a:schemeClr val="bg1"/>
                </a:solidFill>
              </a:defRPr>
            </a:lvl1pPr>
          </a:lstStyle>
          <a:p>
            <a:r>
              <a:rPr lang="fi-FI"/>
              <a:t>Markku Hedman &gt; Strategiaseminaari &gt; </a:t>
            </a:r>
          </a:p>
        </p:txBody>
      </p:sp>
      <p:sp>
        <p:nvSpPr>
          <p:cNvPr id="10" name="Dian numeron paikkamerkki 9"/>
          <p:cNvSpPr>
            <a:spLocks noGrp="1"/>
          </p:cNvSpPr>
          <p:nvPr>
            <p:ph type="sldNum" sz="quarter" idx="12"/>
          </p:nvPr>
        </p:nvSpPr>
        <p:spPr/>
        <p:txBody>
          <a:bodyPr/>
          <a:lstStyle>
            <a:lvl1pPr>
              <a:defRPr>
                <a:solidFill>
                  <a:schemeClr val="bg1"/>
                </a:solidFill>
              </a:defRPr>
            </a:lvl1pPr>
          </a:lstStyle>
          <a:p>
            <a:fld id="{6C575284-95AA-C042-96E9-0E8974922643}" type="slidenum">
              <a:rPr lang="fi-FI" smtClean="0"/>
              <a:pPr/>
              <a:t>‹#›</a:t>
            </a:fld>
            <a:endParaRPr lang="fi-FI"/>
          </a:p>
        </p:txBody>
      </p:sp>
      <p:pic>
        <p:nvPicPr>
          <p:cNvPr id="8" name="Kuva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9058" y="6366563"/>
            <a:ext cx="1508450" cy="360000"/>
          </a:xfrm>
          <a:prstGeom prst="rect">
            <a:avLst/>
          </a:prstGeom>
        </p:spPr>
      </p:pic>
    </p:spTree>
    <p:extLst>
      <p:ext uri="{BB962C8B-B14F-4D97-AF65-F5344CB8AC3E}">
        <p14:creationId xmlns:p14="http://schemas.microsoft.com/office/powerpoint/2010/main" val="198583676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ekstisivu 1">
    <p:spTree>
      <p:nvGrpSpPr>
        <p:cNvPr id="1" name=""/>
        <p:cNvGrpSpPr/>
        <p:nvPr/>
      </p:nvGrpSpPr>
      <p:grpSpPr>
        <a:xfrm>
          <a:off x="0" y="0"/>
          <a:ext cx="0" cy="0"/>
          <a:chOff x="0" y="0"/>
          <a:chExt cx="0" cy="0"/>
        </a:xfrm>
      </p:grpSpPr>
      <p:sp>
        <p:nvSpPr>
          <p:cNvPr id="3" name="Päivämäärän paikkamerkki 2"/>
          <p:cNvSpPr>
            <a:spLocks noGrp="1"/>
          </p:cNvSpPr>
          <p:nvPr>
            <p:ph type="dt" sz="half" idx="14"/>
          </p:nvPr>
        </p:nvSpPr>
        <p:spPr/>
        <p:txBody>
          <a:bodyPr/>
          <a:lstStyle/>
          <a:p>
            <a:r>
              <a:rPr lang="fi-FI"/>
              <a:t>24.-26.10.2018</a:t>
            </a:r>
          </a:p>
        </p:txBody>
      </p:sp>
      <p:sp>
        <p:nvSpPr>
          <p:cNvPr id="4" name="Alatunnisteen paikkamerkki 3"/>
          <p:cNvSpPr>
            <a:spLocks noGrp="1"/>
          </p:cNvSpPr>
          <p:nvPr>
            <p:ph type="ftr" sz="quarter" idx="15"/>
          </p:nvPr>
        </p:nvSpPr>
        <p:spPr/>
        <p:txBody>
          <a:bodyPr/>
          <a:lstStyle/>
          <a:p>
            <a:r>
              <a:rPr lang="fi-FI"/>
              <a:t>Markku Hedman &gt; Strategiaseminaari &gt; </a:t>
            </a:r>
          </a:p>
        </p:txBody>
      </p:sp>
      <p:sp>
        <p:nvSpPr>
          <p:cNvPr id="8" name="Dian numeron paikkamerkki 7"/>
          <p:cNvSpPr>
            <a:spLocks noGrp="1"/>
          </p:cNvSpPr>
          <p:nvPr>
            <p:ph type="sldNum" sz="quarter" idx="16"/>
          </p:nvPr>
        </p:nvSpPr>
        <p:spPr/>
        <p:txBody>
          <a:bodyPr/>
          <a:lstStyle/>
          <a:p>
            <a:fld id="{97CF72D6-3A4A-4748-9917-8241545C7583}" type="slidenum">
              <a:rPr lang="fi-FI" smtClean="0"/>
              <a:pPr/>
              <a:t>‹#›</a:t>
            </a:fld>
            <a:endParaRPr lang="fi-FI"/>
          </a:p>
        </p:txBody>
      </p:sp>
      <p:sp>
        <p:nvSpPr>
          <p:cNvPr id="6" name="Otsikko 5"/>
          <p:cNvSpPr>
            <a:spLocks noGrp="1"/>
          </p:cNvSpPr>
          <p:nvPr>
            <p:ph type="title"/>
          </p:nvPr>
        </p:nvSpPr>
        <p:spPr/>
        <p:txBody>
          <a:bodyPr/>
          <a:lstStyle/>
          <a:p>
            <a:r>
              <a:rPr lang="fi-FI"/>
              <a:t>Muokkaa ots. perustyyl. napsautt.</a:t>
            </a:r>
          </a:p>
        </p:txBody>
      </p:sp>
      <p:sp>
        <p:nvSpPr>
          <p:cNvPr id="14" name="Tekstin paikkamerkki 13"/>
          <p:cNvSpPr>
            <a:spLocks noGrp="1"/>
          </p:cNvSpPr>
          <p:nvPr>
            <p:ph type="body" sz="quarter" idx="17"/>
          </p:nvPr>
        </p:nvSpPr>
        <p:spPr>
          <a:xfrm>
            <a:off x="595313" y="1562400"/>
            <a:ext cx="11001375" cy="43812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15" name="Kuva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2888" y="6365060"/>
            <a:ext cx="1508450" cy="360000"/>
          </a:xfrm>
          <a:prstGeom prst="rect">
            <a:avLst/>
          </a:prstGeom>
        </p:spPr>
      </p:pic>
    </p:spTree>
    <p:extLst>
      <p:ext uri="{BB962C8B-B14F-4D97-AF65-F5344CB8AC3E}">
        <p14:creationId xmlns:p14="http://schemas.microsoft.com/office/powerpoint/2010/main" val="413645417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Aloitussivu 1">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Kuva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776662" y="2622868"/>
            <a:ext cx="4638676" cy="1107045"/>
          </a:xfrm>
          <a:prstGeom prst="rect">
            <a:avLst/>
          </a:prstGeom>
        </p:spPr>
      </p:pic>
      <p:sp>
        <p:nvSpPr>
          <p:cNvPr id="10" name="Päivämäärän paikkamerkki 9"/>
          <p:cNvSpPr>
            <a:spLocks noGrp="1"/>
          </p:cNvSpPr>
          <p:nvPr>
            <p:ph type="dt" sz="half" idx="10"/>
          </p:nvPr>
        </p:nvSpPr>
        <p:spPr/>
        <p:txBody>
          <a:bodyPr/>
          <a:lstStyle>
            <a:lvl1pPr>
              <a:defRPr>
                <a:solidFill>
                  <a:schemeClr val="bg1"/>
                </a:solidFill>
              </a:defRPr>
            </a:lvl1pPr>
          </a:lstStyle>
          <a:p>
            <a:r>
              <a:rPr lang="fi-FI"/>
              <a:t>24.-26.10.2018</a:t>
            </a:r>
          </a:p>
        </p:txBody>
      </p:sp>
      <p:sp>
        <p:nvSpPr>
          <p:cNvPr id="11" name="Alatunnisteen paikkamerkki 10"/>
          <p:cNvSpPr>
            <a:spLocks noGrp="1"/>
          </p:cNvSpPr>
          <p:nvPr>
            <p:ph type="ftr" sz="quarter" idx="11"/>
          </p:nvPr>
        </p:nvSpPr>
        <p:spPr/>
        <p:txBody>
          <a:bodyPr/>
          <a:lstStyle>
            <a:lvl1pPr>
              <a:defRPr>
                <a:solidFill>
                  <a:schemeClr val="bg1"/>
                </a:solidFill>
              </a:defRPr>
            </a:lvl1pPr>
          </a:lstStyle>
          <a:p>
            <a:r>
              <a:rPr lang="fi-FI"/>
              <a:t>Markku Hedman &gt; Strategiaseminaari &gt; </a:t>
            </a:r>
          </a:p>
        </p:txBody>
      </p:sp>
      <p:sp>
        <p:nvSpPr>
          <p:cNvPr id="12" name="Dian numeron paikkamerkki 11"/>
          <p:cNvSpPr>
            <a:spLocks noGrp="1"/>
          </p:cNvSpPr>
          <p:nvPr>
            <p:ph type="sldNum" sz="quarter" idx="12"/>
          </p:nvPr>
        </p:nvSpPr>
        <p:spPr/>
        <p:txBody>
          <a:bodyPr/>
          <a:lstStyle>
            <a:lvl1pPr>
              <a:defRPr>
                <a:solidFill>
                  <a:schemeClr val="bg1"/>
                </a:solidFill>
              </a:defRPr>
            </a:lvl1pPr>
          </a:lstStyle>
          <a:p>
            <a:fld id="{6C575284-95AA-C042-96E9-0E8974922643}" type="slidenum">
              <a:rPr lang="fi-FI" smtClean="0"/>
              <a:pPr/>
              <a:t>‹#›</a:t>
            </a:fld>
            <a:endParaRPr lang="fi-FI"/>
          </a:p>
        </p:txBody>
      </p:sp>
      <p:pic>
        <p:nvPicPr>
          <p:cNvPr id="6" name="Kuva 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59058" y="6366563"/>
            <a:ext cx="1508450" cy="360000"/>
          </a:xfrm>
          <a:prstGeom prst="rect">
            <a:avLst/>
          </a:prstGeom>
        </p:spPr>
      </p:pic>
    </p:spTree>
    <p:extLst>
      <p:ext uri="{BB962C8B-B14F-4D97-AF65-F5344CB8AC3E}">
        <p14:creationId xmlns:p14="http://schemas.microsoft.com/office/powerpoint/2010/main" val="2682308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tsikkodia kuvalla 3">
    <p:bg>
      <p:bgPr>
        <a:solidFill>
          <a:srgbClr val="253746"/>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5612075" cy="2979507"/>
          </a:xfrm>
        </p:spPr>
        <p:txBody>
          <a:bodyPr anchor="t" anchorCtr="0"/>
          <a:lstStyle>
            <a:lvl1pPr algn="l">
              <a:lnSpc>
                <a:spcPct val="95000"/>
              </a:lnSpc>
              <a:defRPr sz="6500">
                <a:solidFill>
                  <a:srgbClr val="E0C09F"/>
                </a:solidFill>
              </a:defRPr>
            </a:lvl1pPr>
          </a:lstStyle>
          <a:p>
            <a:r>
              <a:rPr lang="fi-FI"/>
              <a:t>Muokkaa perustyyl. napsautt.</a:t>
            </a:r>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5612075" cy="1249419"/>
          </a:xfrm>
        </p:spPr>
        <p:txBody>
          <a:bodyPr/>
          <a:lstStyle>
            <a:lvl1pPr marL="0" indent="0" algn="l">
              <a:spcBef>
                <a:spcPts val="300"/>
              </a:spcBef>
              <a:buNone/>
              <a:defRPr sz="1800">
                <a:solidFill>
                  <a:srgbClr val="E0C09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rgbClr val="E0C09F"/>
                </a:solidFill>
              </a:defRPr>
            </a:lvl1pPr>
          </a:lstStyle>
          <a:p>
            <a:pPr algn="r"/>
            <a:r>
              <a:rPr lang="fi-FI"/>
              <a:t>Esityksen nimi</a:t>
            </a:r>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rgbClr val="E0C09F"/>
                </a:solidFill>
              </a:defRPr>
            </a:lvl1pPr>
          </a:lstStyle>
          <a:p>
            <a:fld id="{791D6DF2-00A9-46A5-84F1-CF845F543CE3}" type="datetime1">
              <a:rPr lang="fi-FI" smtClean="0"/>
              <a:t>24.2.2025</a:t>
            </a:fld>
            <a:endParaRPr lang="fi-FI"/>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rgbClr val="E0C09F"/>
                </a:solidFill>
              </a:defRPr>
            </a:lvl1pPr>
          </a:lstStyle>
          <a:p>
            <a:fld id="{91E53C16-2649-4D48-AFD3-9E32AB86C978}" type="slidenum">
              <a:rPr lang="fi-FI" smtClean="0"/>
              <a:pPr/>
              <a:t>‹#›</a:t>
            </a:fld>
            <a:endParaRPr lang="fi-FI"/>
          </a:p>
        </p:txBody>
      </p:sp>
      <p:pic>
        <p:nvPicPr>
          <p:cNvPr id="12" name="Kuva 11">
            <a:extLst>
              <a:ext uri="{FF2B5EF4-FFF2-40B4-BE49-F238E27FC236}">
                <a16:creationId xmlns:a16="http://schemas.microsoft.com/office/drawing/2014/main" id="{D82CA6AF-83B9-4D09-83AD-4B553595710B}"/>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
        <p:nvSpPr>
          <p:cNvPr id="10" name="Kuvan paikkamerkki 9" descr="Kuvapaikka">
            <a:extLst>
              <a:ext uri="{FF2B5EF4-FFF2-40B4-BE49-F238E27FC236}">
                <a16:creationId xmlns:a16="http://schemas.microsoft.com/office/drawing/2014/main" id="{13BE85BD-6FD0-4FF9-8F9D-CD2DCF1705BC}"/>
              </a:ext>
            </a:extLst>
          </p:cNvPr>
          <p:cNvSpPr>
            <a:spLocks noGrp="1"/>
          </p:cNvSpPr>
          <p:nvPr>
            <p:ph type="pic" sz="quarter" idx="13"/>
          </p:nvPr>
        </p:nvSpPr>
        <p:spPr>
          <a:xfrm>
            <a:off x="6914023" y="0"/>
            <a:ext cx="5277977" cy="6173580"/>
          </a:xfrm>
          <a:custGeom>
            <a:avLst/>
            <a:gdLst>
              <a:gd name="connsiteX0" fmla="*/ 0 w 5276850"/>
              <a:gd name="connsiteY0" fmla="*/ 0 h 6159500"/>
              <a:gd name="connsiteX1" fmla="*/ 5276850 w 5276850"/>
              <a:gd name="connsiteY1" fmla="*/ 0 h 6159500"/>
              <a:gd name="connsiteX2" fmla="*/ 5276850 w 5276850"/>
              <a:gd name="connsiteY2" fmla="*/ 6159500 h 6159500"/>
              <a:gd name="connsiteX3" fmla="*/ 0 w 5276850"/>
              <a:gd name="connsiteY3" fmla="*/ 6159500 h 6159500"/>
              <a:gd name="connsiteX4" fmla="*/ 0 w 5276850"/>
              <a:gd name="connsiteY4" fmla="*/ 0 h 6159500"/>
              <a:gd name="connsiteX0" fmla="*/ 0 w 5276850"/>
              <a:gd name="connsiteY0" fmla="*/ 0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0 w 5276850"/>
              <a:gd name="connsiteY5" fmla="*/ 0 h 6159500"/>
              <a:gd name="connsiteX0" fmla="*/ 9237 w 5276850"/>
              <a:gd name="connsiteY0" fmla="*/ 2096655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9237 w 5276850"/>
              <a:gd name="connsiteY5" fmla="*/ 2096655 h 615950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6159500 h 6159500"/>
              <a:gd name="connsiteX4" fmla="*/ 403973 w 5680823"/>
              <a:gd name="connsiteY4" fmla="*/ 6159500 h 6159500"/>
              <a:gd name="connsiteX5" fmla="*/ 413210 w 5680823"/>
              <a:gd name="connsiteY5" fmla="*/ 2096655 h 6159500"/>
              <a:gd name="connsiteX0" fmla="*/ 392459 w 5660072"/>
              <a:gd name="connsiteY0" fmla="*/ 2096655 h 6159500"/>
              <a:gd name="connsiteX1" fmla="*/ 810980 w 5660072"/>
              <a:gd name="connsiteY1" fmla="*/ 0 h 6159500"/>
              <a:gd name="connsiteX2" fmla="*/ 5660072 w 5660072"/>
              <a:gd name="connsiteY2" fmla="*/ 0 h 6159500"/>
              <a:gd name="connsiteX3" fmla="*/ 5660072 w 5660072"/>
              <a:gd name="connsiteY3" fmla="*/ 6159500 h 6159500"/>
              <a:gd name="connsiteX4" fmla="*/ 383222 w 5660072"/>
              <a:gd name="connsiteY4" fmla="*/ 6159500 h 6159500"/>
              <a:gd name="connsiteX5" fmla="*/ 392459 w 5660072"/>
              <a:gd name="connsiteY5" fmla="*/ 2096655 h 615950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6159500 h 6804980"/>
              <a:gd name="connsiteX4" fmla="*/ 403973 w 5680823"/>
              <a:gd name="connsiteY4" fmla="*/ 6159500 h 6804980"/>
              <a:gd name="connsiteX5" fmla="*/ 413210 w 5680823"/>
              <a:gd name="connsiteY5" fmla="*/ 2096655 h 680498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5865091 h 6804980"/>
              <a:gd name="connsiteX4" fmla="*/ 5680823 w 5680823"/>
              <a:gd name="connsiteY4" fmla="*/ 6159500 h 6804980"/>
              <a:gd name="connsiteX5" fmla="*/ 403973 w 5680823"/>
              <a:gd name="connsiteY5" fmla="*/ 6159500 h 6804980"/>
              <a:gd name="connsiteX6" fmla="*/ 413210 w 5680823"/>
              <a:gd name="connsiteY6" fmla="*/ 2096655 h 680498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5865091 h 6159500"/>
              <a:gd name="connsiteX4" fmla="*/ 403973 w 5680823"/>
              <a:gd name="connsiteY4" fmla="*/ 6159500 h 6159500"/>
              <a:gd name="connsiteX5" fmla="*/ 413210 w 5680823"/>
              <a:gd name="connsiteY5" fmla="*/ 2096655 h 6159500"/>
              <a:gd name="connsiteX0" fmla="*/ 413210 w 5680823"/>
              <a:gd name="connsiteY0" fmla="*/ 2096655 h 6634858"/>
              <a:gd name="connsiteX1" fmla="*/ 831731 w 5680823"/>
              <a:gd name="connsiteY1" fmla="*/ 0 h 6634858"/>
              <a:gd name="connsiteX2" fmla="*/ 5680823 w 5680823"/>
              <a:gd name="connsiteY2" fmla="*/ 0 h 6634858"/>
              <a:gd name="connsiteX3" fmla="*/ 5680823 w 5680823"/>
              <a:gd name="connsiteY3" fmla="*/ 5865091 h 6634858"/>
              <a:gd name="connsiteX4" fmla="*/ 403973 w 5680823"/>
              <a:gd name="connsiteY4" fmla="*/ 6159500 h 6634858"/>
              <a:gd name="connsiteX5" fmla="*/ 413210 w 5680823"/>
              <a:gd name="connsiteY5" fmla="*/ 2096655 h 6634858"/>
              <a:gd name="connsiteX0" fmla="*/ 197705 w 5465318"/>
              <a:gd name="connsiteY0" fmla="*/ 2096655 h 6332583"/>
              <a:gd name="connsiteX1" fmla="*/ 616226 w 5465318"/>
              <a:gd name="connsiteY1" fmla="*/ 0 h 6332583"/>
              <a:gd name="connsiteX2" fmla="*/ 5465318 w 5465318"/>
              <a:gd name="connsiteY2" fmla="*/ 0 h 6332583"/>
              <a:gd name="connsiteX3" fmla="*/ 5465318 w 5465318"/>
              <a:gd name="connsiteY3" fmla="*/ 5865091 h 6332583"/>
              <a:gd name="connsiteX4" fmla="*/ 1823305 w 5465318"/>
              <a:gd name="connsiteY4" fmla="*/ 5369791 h 6332583"/>
              <a:gd name="connsiteX5" fmla="*/ 197705 w 5465318"/>
              <a:gd name="connsiteY5" fmla="*/ 2096655 h 6332583"/>
              <a:gd name="connsiteX0" fmla="*/ 136527 w 5404140"/>
              <a:gd name="connsiteY0" fmla="*/ 2096655 h 6332583"/>
              <a:gd name="connsiteX1" fmla="*/ 555048 w 5404140"/>
              <a:gd name="connsiteY1" fmla="*/ 0 h 6332583"/>
              <a:gd name="connsiteX2" fmla="*/ 5404140 w 5404140"/>
              <a:gd name="connsiteY2" fmla="*/ 0 h 6332583"/>
              <a:gd name="connsiteX3" fmla="*/ 5404140 w 5404140"/>
              <a:gd name="connsiteY3" fmla="*/ 5865091 h 6332583"/>
              <a:gd name="connsiteX4" fmla="*/ 1762127 w 5404140"/>
              <a:gd name="connsiteY4" fmla="*/ 5369791 h 6332583"/>
              <a:gd name="connsiteX5" fmla="*/ 136527 w 5404140"/>
              <a:gd name="connsiteY5" fmla="*/ 2096655 h 6332583"/>
              <a:gd name="connsiteX0" fmla="*/ 11309 w 5278922"/>
              <a:gd name="connsiteY0" fmla="*/ 2096655 h 6332583"/>
              <a:gd name="connsiteX1" fmla="*/ 429830 w 5278922"/>
              <a:gd name="connsiteY1" fmla="*/ 0 h 6332583"/>
              <a:gd name="connsiteX2" fmla="*/ 5278922 w 5278922"/>
              <a:gd name="connsiteY2" fmla="*/ 0 h 6332583"/>
              <a:gd name="connsiteX3" fmla="*/ 5278922 w 5278922"/>
              <a:gd name="connsiteY3" fmla="*/ 5865091 h 6332583"/>
              <a:gd name="connsiteX4" fmla="*/ 1636909 w 5278922"/>
              <a:gd name="connsiteY4" fmla="*/ 5369791 h 6332583"/>
              <a:gd name="connsiteX5" fmla="*/ 11309 w 5278922"/>
              <a:gd name="connsiteY5" fmla="*/ 2096655 h 6332583"/>
              <a:gd name="connsiteX0" fmla="*/ 11309 w 5278922"/>
              <a:gd name="connsiteY0" fmla="*/ 2096655 h 6166362"/>
              <a:gd name="connsiteX1" fmla="*/ 429830 w 5278922"/>
              <a:gd name="connsiteY1" fmla="*/ 0 h 6166362"/>
              <a:gd name="connsiteX2" fmla="*/ 5278922 w 5278922"/>
              <a:gd name="connsiteY2" fmla="*/ 0 h 6166362"/>
              <a:gd name="connsiteX3" fmla="*/ 5278922 w 5278922"/>
              <a:gd name="connsiteY3" fmla="*/ 5865091 h 6166362"/>
              <a:gd name="connsiteX4" fmla="*/ 1636909 w 5278922"/>
              <a:gd name="connsiteY4" fmla="*/ 5369791 h 6166362"/>
              <a:gd name="connsiteX5" fmla="*/ 11309 w 5278922"/>
              <a:gd name="connsiteY5" fmla="*/ 2096655 h 6166362"/>
              <a:gd name="connsiteX0" fmla="*/ 1133 w 5268746"/>
              <a:gd name="connsiteY0" fmla="*/ 2096655 h 6106140"/>
              <a:gd name="connsiteX1" fmla="*/ 419654 w 5268746"/>
              <a:gd name="connsiteY1" fmla="*/ 0 h 6106140"/>
              <a:gd name="connsiteX2" fmla="*/ 5268746 w 5268746"/>
              <a:gd name="connsiteY2" fmla="*/ 0 h 6106140"/>
              <a:gd name="connsiteX3" fmla="*/ 5268746 w 5268746"/>
              <a:gd name="connsiteY3" fmla="*/ 5865091 h 6106140"/>
              <a:gd name="connsiteX4" fmla="*/ 1626733 w 5268746"/>
              <a:gd name="connsiteY4" fmla="*/ 5369791 h 6106140"/>
              <a:gd name="connsiteX5" fmla="*/ 475072 w 5268746"/>
              <a:gd name="connsiteY5" fmla="*/ 4054765 h 6106140"/>
              <a:gd name="connsiteX6" fmla="*/ 1133 w 5268746"/>
              <a:gd name="connsiteY6" fmla="*/ 2096655 h 6106140"/>
              <a:gd name="connsiteX0" fmla="*/ 1133 w 5268746"/>
              <a:gd name="connsiteY0" fmla="*/ 2096655 h 6149437"/>
              <a:gd name="connsiteX1" fmla="*/ 419654 w 5268746"/>
              <a:gd name="connsiteY1" fmla="*/ 0 h 6149437"/>
              <a:gd name="connsiteX2" fmla="*/ 5268746 w 5268746"/>
              <a:gd name="connsiteY2" fmla="*/ 0 h 6149437"/>
              <a:gd name="connsiteX3" fmla="*/ 5268746 w 5268746"/>
              <a:gd name="connsiteY3" fmla="*/ 5865091 h 6149437"/>
              <a:gd name="connsiteX4" fmla="*/ 1936152 w 5268746"/>
              <a:gd name="connsiteY4" fmla="*/ 5582228 h 6149437"/>
              <a:gd name="connsiteX5" fmla="*/ 475072 w 5268746"/>
              <a:gd name="connsiteY5" fmla="*/ 4054765 h 6149437"/>
              <a:gd name="connsiteX6" fmla="*/ 1133 w 5268746"/>
              <a:gd name="connsiteY6" fmla="*/ 2096655 h 6149437"/>
              <a:gd name="connsiteX0" fmla="*/ 1133 w 5268746"/>
              <a:gd name="connsiteY0" fmla="*/ 2096655 h 6173580"/>
              <a:gd name="connsiteX1" fmla="*/ 419654 w 5268746"/>
              <a:gd name="connsiteY1" fmla="*/ 0 h 6173580"/>
              <a:gd name="connsiteX2" fmla="*/ 5268746 w 5268746"/>
              <a:gd name="connsiteY2" fmla="*/ 0 h 6173580"/>
              <a:gd name="connsiteX3" fmla="*/ 5268746 w 5268746"/>
              <a:gd name="connsiteY3" fmla="*/ 5865091 h 6173580"/>
              <a:gd name="connsiteX4" fmla="*/ 1936152 w 5268746"/>
              <a:gd name="connsiteY4" fmla="*/ 5582228 h 6173580"/>
              <a:gd name="connsiteX5" fmla="*/ 475072 w 5268746"/>
              <a:gd name="connsiteY5" fmla="*/ 4054765 h 6173580"/>
              <a:gd name="connsiteX6" fmla="*/ 1133 w 5268746"/>
              <a:gd name="connsiteY6" fmla="*/ 2096655 h 6173580"/>
              <a:gd name="connsiteX0" fmla="*/ 993 w 5277843"/>
              <a:gd name="connsiteY0" fmla="*/ 1948873 h 6173580"/>
              <a:gd name="connsiteX1" fmla="*/ 428751 w 5277843"/>
              <a:gd name="connsiteY1" fmla="*/ 0 h 6173580"/>
              <a:gd name="connsiteX2" fmla="*/ 5277843 w 5277843"/>
              <a:gd name="connsiteY2" fmla="*/ 0 h 6173580"/>
              <a:gd name="connsiteX3" fmla="*/ 5277843 w 5277843"/>
              <a:gd name="connsiteY3" fmla="*/ 5865091 h 6173580"/>
              <a:gd name="connsiteX4" fmla="*/ 1945249 w 5277843"/>
              <a:gd name="connsiteY4" fmla="*/ 5582228 h 6173580"/>
              <a:gd name="connsiteX5" fmla="*/ 484169 w 5277843"/>
              <a:gd name="connsiteY5" fmla="*/ 4054765 h 6173580"/>
              <a:gd name="connsiteX6" fmla="*/ 993 w 5277843"/>
              <a:gd name="connsiteY6" fmla="*/ 1948873 h 6173580"/>
              <a:gd name="connsiteX0" fmla="*/ 837 w 5277687"/>
              <a:gd name="connsiteY0" fmla="*/ 1948873 h 6173580"/>
              <a:gd name="connsiteX1" fmla="*/ 428595 w 5277687"/>
              <a:gd name="connsiteY1" fmla="*/ 0 h 6173580"/>
              <a:gd name="connsiteX2" fmla="*/ 5277687 w 5277687"/>
              <a:gd name="connsiteY2" fmla="*/ 0 h 6173580"/>
              <a:gd name="connsiteX3" fmla="*/ 5277687 w 5277687"/>
              <a:gd name="connsiteY3" fmla="*/ 5865091 h 6173580"/>
              <a:gd name="connsiteX4" fmla="*/ 1945093 w 5277687"/>
              <a:gd name="connsiteY4" fmla="*/ 5582228 h 6173580"/>
              <a:gd name="connsiteX5" fmla="*/ 484013 w 5277687"/>
              <a:gd name="connsiteY5" fmla="*/ 4054765 h 6173580"/>
              <a:gd name="connsiteX6" fmla="*/ 837 w 5277687"/>
              <a:gd name="connsiteY6" fmla="*/ 1948873 h 6173580"/>
              <a:gd name="connsiteX0" fmla="*/ 1127 w 5277977"/>
              <a:gd name="connsiteY0" fmla="*/ 1948873 h 6173580"/>
              <a:gd name="connsiteX1" fmla="*/ 428885 w 5277977"/>
              <a:gd name="connsiteY1" fmla="*/ 0 h 6173580"/>
              <a:gd name="connsiteX2" fmla="*/ 5277977 w 5277977"/>
              <a:gd name="connsiteY2" fmla="*/ 0 h 6173580"/>
              <a:gd name="connsiteX3" fmla="*/ 5277977 w 5277977"/>
              <a:gd name="connsiteY3" fmla="*/ 5865091 h 6173580"/>
              <a:gd name="connsiteX4" fmla="*/ 1945383 w 5277977"/>
              <a:gd name="connsiteY4" fmla="*/ 5582228 h 6173580"/>
              <a:gd name="connsiteX5" fmla="*/ 484303 w 5277977"/>
              <a:gd name="connsiteY5" fmla="*/ 4054765 h 6173580"/>
              <a:gd name="connsiteX6" fmla="*/ 1127 w 5277977"/>
              <a:gd name="connsiteY6" fmla="*/ 1948873 h 617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7977" h="6173580">
                <a:moveTo>
                  <a:pt x="1127" y="1948873"/>
                </a:moveTo>
                <a:cubicBezTo>
                  <a:pt x="-8109" y="1273079"/>
                  <a:pt x="31241" y="543405"/>
                  <a:pt x="428885" y="0"/>
                </a:cubicBezTo>
                <a:lnTo>
                  <a:pt x="5277977" y="0"/>
                </a:lnTo>
                <a:lnTo>
                  <a:pt x="5277977" y="5865091"/>
                </a:lnTo>
                <a:cubicBezTo>
                  <a:pt x="3779666" y="6517601"/>
                  <a:pt x="2628875" y="5994785"/>
                  <a:pt x="1945383" y="5582228"/>
                </a:cubicBezTo>
                <a:cubicBezTo>
                  <a:pt x="1261891" y="5169671"/>
                  <a:pt x="755236" y="4600288"/>
                  <a:pt x="484303" y="4054765"/>
                </a:cubicBezTo>
                <a:cubicBezTo>
                  <a:pt x="213370" y="3509242"/>
                  <a:pt x="10363" y="2624667"/>
                  <a:pt x="1127" y="1948873"/>
                </a:cubicBezTo>
                <a:close/>
              </a:path>
            </a:pathLst>
          </a:custGeom>
          <a:solidFill>
            <a:schemeClr val="bg1">
              <a:lumMod val="95000"/>
            </a:schemeClr>
          </a:solidFill>
        </p:spPr>
        <p:txBody>
          <a:bodyPr anchor="ctr" anchorCtr="0"/>
          <a:lstStyle>
            <a:lvl1pPr marL="0" indent="0" algn="ctr">
              <a:buFontTx/>
              <a:buNone/>
              <a:defRPr b="1" i="1">
                <a:solidFill>
                  <a:schemeClr val="tx1"/>
                </a:solidFill>
              </a:defRPr>
            </a:lvl1pPr>
          </a:lstStyle>
          <a:p>
            <a:r>
              <a:rPr lang="fi-FI"/>
              <a:t>Lisää kuva napsauttamalla kuvaketta</a:t>
            </a:r>
          </a:p>
        </p:txBody>
      </p:sp>
    </p:spTree>
    <p:extLst>
      <p:ext uri="{BB962C8B-B14F-4D97-AF65-F5344CB8AC3E}">
        <p14:creationId xmlns:p14="http://schemas.microsoft.com/office/powerpoint/2010/main" val="123721906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Aloitussivu 2">
    <p:bg>
      <p:bgPr>
        <a:solidFill>
          <a:schemeClr val="tx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776662" y="2622868"/>
            <a:ext cx="4638676" cy="1107045"/>
          </a:xfrm>
          <a:prstGeom prst="rect">
            <a:avLst/>
          </a:prstGeom>
        </p:spPr>
      </p:pic>
      <p:sp>
        <p:nvSpPr>
          <p:cNvPr id="5" name="Päivämäärän paikkamerkki 4"/>
          <p:cNvSpPr>
            <a:spLocks noGrp="1"/>
          </p:cNvSpPr>
          <p:nvPr>
            <p:ph type="dt" sz="half" idx="10"/>
          </p:nvPr>
        </p:nvSpPr>
        <p:spPr/>
        <p:txBody>
          <a:bodyPr/>
          <a:lstStyle>
            <a:lvl1pPr>
              <a:defRPr>
                <a:solidFill>
                  <a:schemeClr val="bg1"/>
                </a:solidFill>
              </a:defRPr>
            </a:lvl1pPr>
          </a:lstStyle>
          <a:p>
            <a:r>
              <a:rPr lang="fi-FI"/>
              <a:t>24.-26.10.2018</a:t>
            </a:r>
          </a:p>
        </p:txBody>
      </p:sp>
      <p:sp>
        <p:nvSpPr>
          <p:cNvPr id="7" name="Alatunnisteen paikkamerkki 6"/>
          <p:cNvSpPr>
            <a:spLocks noGrp="1"/>
          </p:cNvSpPr>
          <p:nvPr>
            <p:ph type="ftr" sz="quarter" idx="11"/>
          </p:nvPr>
        </p:nvSpPr>
        <p:spPr/>
        <p:txBody>
          <a:bodyPr/>
          <a:lstStyle>
            <a:lvl1pPr>
              <a:defRPr>
                <a:solidFill>
                  <a:schemeClr val="bg1"/>
                </a:solidFill>
              </a:defRPr>
            </a:lvl1pPr>
          </a:lstStyle>
          <a:p>
            <a:r>
              <a:rPr lang="fi-FI"/>
              <a:t>Markku Hedman &gt; Strategiaseminaari &gt; </a:t>
            </a:r>
          </a:p>
        </p:txBody>
      </p:sp>
      <p:sp>
        <p:nvSpPr>
          <p:cNvPr id="9" name="Dian numeron paikkamerkki 8"/>
          <p:cNvSpPr>
            <a:spLocks noGrp="1"/>
          </p:cNvSpPr>
          <p:nvPr>
            <p:ph type="sldNum" sz="quarter" idx="12"/>
          </p:nvPr>
        </p:nvSpPr>
        <p:spPr/>
        <p:txBody>
          <a:bodyPr/>
          <a:lstStyle>
            <a:lvl1pPr>
              <a:defRPr>
                <a:solidFill>
                  <a:schemeClr val="bg1"/>
                </a:solidFill>
              </a:defRPr>
            </a:lvl1pPr>
          </a:lstStyle>
          <a:p>
            <a:fld id="{6C575284-95AA-C042-96E9-0E8974922643}" type="slidenum">
              <a:rPr lang="fi-FI" smtClean="0"/>
              <a:pPr/>
              <a:t>‹#›</a:t>
            </a:fld>
            <a:endParaRPr lang="fi-FI"/>
          </a:p>
        </p:txBody>
      </p:sp>
      <p:pic>
        <p:nvPicPr>
          <p:cNvPr id="6" name="Kuva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9058" y="6366563"/>
            <a:ext cx="1508450" cy="360000"/>
          </a:xfrm>
          <a:prstGeom prst="rect">
            <a:avLst/>
          </a:prstGeom>
        </p:spPr>
      </p:pic>
    </p:spTree>
    <p:extLst>
      <p:ext uri="{BB962C8B-B14F-4D97-AF65-F5344CB8AC3E}">
        <p14:creationId xmlns:p14="http://schemas.microsoft.com/office/powerpoint/2010/main" val="157401830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Otsikkosivu 2">
    <p:bg>
      <p:bgPr>
        <a:solidFill>
          <a:schemeClr val="tx2"/>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1122363"/>
            <a:ext cx="9144000" cy="2387600"/>
          </a:xfrm>
          <a:prstGeom prst="rect">
            <a:avLst/>
          </a:prstGeom>
        </p:spPr>
        <p:txBody>
          <a:bodyPr anchor="b">
            <a:normAutofit/>
          </a:bodyPr>
          <a:lstStyle>
            <a:lvl1pPr algn="ctr">
              <a:defRPr sz="5400">
                <a:solidFill>
                  <a:schemeClr val="bg1"/>
                </a:solidFill>
              </a:defRPr>
            </a:lvl1pPr>
          </a:lstStyle>
          <a:p>
            <a:r>
              <a:rPr lang="fi-FI"/>
              <a:t>Muokkaa ots. perustyyl. napsautt.</a:t>
            </a:r>
          </a:p>
        </p:txBody>
      </p:sp>
      <p:sp>
        <p:nvSpPr>
          <p:cNvPr id="3" name="Alaotsikko 2"/>
          <p:cNvSpPr>
            <a:spLocks noGrp="1"/>
          </p:cNvSpPr>
          <p:nvPr>
            <p:ph type="subTitle" idx="1"/>
          </p:nvPr>
        </p:nvSpPr>
        <p:spPr>
          <a:xfrm>
            <a:off x="1524000" y="3602038"/>
            <a:ext cx="9144000" cy="1655762"/>
          </a:xfrm>
          <a:prstGeom prst="rect">
            <a:avLst/>
          </a:prstGeom>
        </p:spPr>
        <p:txBody>
          <a:bodyPr/>
          <a:lstStyle>
            <a:lvl1pPr marL="0" indent="0" algn="ctr">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8" name="Päivämäärän paikkamerkki 7"/>
          <p:cNvSpPr>
            <a:spLocks noGrp="1"/>
          </p:cNvSpPr>
          <p:nvPr>
            <p:ph type="dt" sz="half" idx="10"/>
          </p:nvPr>
        </p:nvSpPr>
        <p:spPr/>
        <p:txBody>
          <a:bodyPr/>
          <a:lstStyle>
            <a:lvl1pPr>
              <a:defRPr>
                <a:solidFill>
                  <a:schemeClr val="bg1"/>
                </a:solidFill>
              </a:defRPr>
            </a:lvl1pPr>
          </a:lstStyle>
          <a:p>
            <a:r>
              <a:rPr lang="fi-FI"/>
              <a:t>24.-26.10.2018</a:t>
            </a:r>
          </a:p>
        </p:txBody>
      </p:sp>
      <p:sp>
        <p:nvSpPr>
          <p:cNvPr id="9" name="Alatunnisteen paikkamerkki 8"/>
          <p:cNvSpPr>
            <a:spLocks noGrp="1"/>
          </p:cNvSpPr>
          <p:nvPr>
            <p:ph type="ftr" sz="quarter" idx="11"/>
          </p:nvPr>
        </p:nvSpPr>
        <p:spPr/>
        <p:txBody>
          <a:bodyPr/>
          <a:lstStyle>
            <a:lvl1pPr>
              <a:defRPr>
                <a:solidFill>
                  <a:schemeClr val="bg1"/>
                </a:solidFill>
              </a:defRPr>
            </a:lvl1pPr>
          </a:lstStyle>
          <a:p>
            <a:r>
              <a:rPr lang="fi-FI"/>
              <a:t>Markku Hedman &gt; Strategiaseminaari &gt; </a:t>
            </a:r>
          </a:p>
        </p:txBody>
      </p:sp>
      <p:sp>
        <p:nvSpPr>
          <p:cNvPr id="10" name="Dian numeron paikkamerkki 9"/>
          <p:cNvSpPr>
            <a:spLocks noGrp="1"/>
          </p:cNvSpPr>
          <p:nvPr>
            <p:ph type="sldNum" sz="quarter" idx="12"/>
          </p:nvPr>
        </p:nvSpPr>
        <p:spPr/>
        <p:txBody>
          <a:bodyPr/>
          <a:lstStyle>
            <a:lvl1pPr>
              <a:defRPr>
                <a:solidFill>
                  <a:schemeClr val="bg1"/>
                </a:solidFill>
              </a:defRPr>
            </a:lvl1pPr>
          </a:lstStyle>
          <a:p>
            <a:fld id="{6C575284-95AA-C042-96E9-0E8974922643}" type="slidenum">
              <a:rPr lang="fi-FI" smtClean="0"/>
              <a:pPr/>
              <a:t>‹#›</a:t>
            </a:fld>
            <a:endParaRPr lang="fi-FI"/>
          </a:p>
        </p:txBody>
      </p:sp>
      <p:pic>
        <p:nvPicPr>
          <p:cNvPr id="7" name="Kuva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9058" y="6366563"/>
            <a:ext cx="1508450" cy="360000"/>
          </a:xfrm>
          <a:prstGeom prst="rect">
            <a:avLst/>
          </a:prstGeom>
        </p:spPr>
      </p:pic>
    </p:spTree>
    <p:extLst>
      <p:ext uri="{BB962C8B-B14F-4D97-AF65-F5344CB8AC3E}">
        <p14:creationId xmlns:p14="http://schemas.microsoft.com/office/powerpoint/2010/main" val="121456991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Väliotsikkosivu 1">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1122363"/>
            <a:ext cx="9144000" cy="2387600"/>
          </a:xfrm>
          <a:prstGeom prst="rect">
            <a:avLst/>
          </a:prstGeom>
        </p:spPr>
        <p:txBody>
          <a:bodyPr anchor="b">
            <a:normAutofit/>
          </a:bodyPr>
          <a:lstStyle>
            <a:lvl1pPr algn="ctr">
              <a:defRPr sz="5400">
                <a:solidFill>
                  <a:schemeClr val="bg1"/>
                </a:solidFill>
              </a:defRPr>
            </a:lvl1pPr>
          </a:lstStyle>
          <a:p>
            <a:r>
              <a:rPr lang="fi-FI"/>
              <a:t>Muokkaa ots. perustyyl. napsautt.</a:t>
            </a:r>
          </a:p>
        </p:txBody>
      </p:sp>
      <p:sp>
        <p:nvSpPr>
          <p:cNvPr id="4" name="Päivämäärän paikkamerkki 3"/>
          <p:cNvSpPr>
            <a:spLocks noGrp="1"/>
          </p:cNvSpPr>
          <p:nvPr>
            <p:ph type="dt" sz="half" idx="10"/>
          </p:nvPr>
        </p:nvSpPr>
        <p:spPr/>
        <p:txBody>
          <a:bodyPr/>
          <a:lstStyle>
            <a:lvl1pPr>
              <a:defRPr>
                <a:solidFill>
                  <a:schemeClr val="bg1"/>
                </a:solidFill>
              </a:defRPr>
            </a:lvl1pPr>
          </a:lstStyle>
          <a:p>
            <a:r>
              <a:rPr lang="fi-FI"/>
              <a:t>24.-26.10.2018</a:t>
            </a:r>
          </a:p>
        </p:txBody>
      </p:sp>
      <p:sp>
        <p:nvSpPr>
          <p:cNvPr id="7" name="Alatunnisteen paikkamerkki 6"/>
          <p:cNvSpPr>
            <a:spLocks noGrp="1"/>
          </p:cNvSpPr>
          <p:nvPr>
            <p:ph type="ftr" sz="quarter" idx="11"/>
          </p:nvPr>
        </p:nvSpPr>
        <p:spPr/>
        <p:txBody>
          <a:bodyPr/>
          <a:lstStyle>
            <a:lvl1pPr>
              <a:defRPr>
                <a:solidFill>
                  <a:schemeClr val="bg1"/>
                </a:solidFill>
              </a:defRPr>
            </a:lvl1pPr>
          </a:lstStyle>
          <a:p>
            <a:r>
              <a:rPr lang="fi-FI"/>
              <a:t>Markku Hedman &gt; Strategiaseminaari &gt; </a:t>
            </a:r>
          </a:p>
        </p:txBody>
      </p:sp>
      <p:sp>
        <p:nvSpPr>
          <p:cNvPr id="8" name="Dian numeron paikkamerkki 7"/>
          <p:cNvSpPr>
            <a:spLocks noGrp="1"/>
          </p:cNvSpPr>
          <p:nvPr>
            <p:ph type="sldNum" sz="quarter" idx="12"/>
          </p:nvPr>
        </p:nvSpPr>
        <p:spPr/>
        <p:txBody>
          <a:bodyPr/>
          <a:lstStyle>
            <a:lvl1pPr>
              <a:defRPr>
                <a:solidFill>
                  <a:schemeClr val="bg1"/>
                </a:solidFill>
              </a:defRPr>
            </a:lvl1pPr>
          </a:lstStyle>
          <a:p>
            <a:fld id="{6C575284-95AA-C042-96E9-0E8974922643}" type="slidenum">
              <a:rPr lang="fi-FI" smtClean="0"/>
              <a:pPr/>
              <a:t>‹#›</a:t>
            </a:fld>
            <a:endParaRPr lang="fi-FI"/>
          </a:p>
        </p:txBody>
      </p:sp>
      <p:pic>
        <p:nvPicPr>
          <p:cNvPr id="6" name="Kuva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9058" y="6366563"/>
            <a:ext cx="1508450" cy="360000"/>
          </a:xfrm>
          <a:prstGeom prst="rect">
            <a:avLst/>
          </a:prstGeom>
        </p:spPr>
      </p:pic>
    </p:spTree>
    <p:extLst>
      <p:ext uri="{BB962C8B-B14F-4D97-AF65-F5344CB8AC3E}">
        <p14:creationId xmlns:p14="http://schemas.microsoft.com/office/powerpoint/2010/main" val="397762275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Väliotsikkosivu 2">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1122363"/>
            <a:ext cx="9144000" cy="2387600"/>
          </a:xfrm>
          <a:prstGeom prst="rect">
            <a:avLst/>
          </a:prstGeom>
        </p:spPr>
        <p:txBody>
          <a:bodyPr anchor="b">
            <a:normAutofit/>
          </a:bodyPr>
          <a:lstStyle>
            <a:lvl1pPr algn="ctr">
              <a:defRPr sz="5400">
                <a:solidFill>
                  <a:schemeClr val="bg1"/>
                </a:solidFill>
              </a:defRPr>
            </a:lvl1pPr>
          </a:lstStyle>
          <a:p>
            <a:r>
              <a:rPr lang="fi-FI"/>
              <a:t>Muokkaa ots. perustyyl. napsautt.</a:t>
            </a:r>
          </a:p>
        </p:txBody>
      </p:sp>
      <p:sp>
        <p:nvSpPr>
          <p:cNvPr id="3" name="Päivämäärän paikkamerkki 2"/>
          <p:cNvSpPr>
            <a:spLocks noGrp="1"/>
          </p:cNvSpPr>
          <p:nvPr>
            <p:ph type="dt" sz="half" idx="10"/>
          </p:nvPr>
        </p:nvSpPr>
        <p:spPr/>
        <p:txBody>
          <a:bodyPr/>
          <a:lstStyle>
            <a:lvl1pPr>
              <a:defRPr>
                <a:solidFill>
                  <a:schemeClr val="bg1"/>
                </a:solidFill>
              </a:defRPr>
            </a:lvl1pPr>
          </a:lstStyle>
          <a:p>
            <a:r>
              <a:rPr lang="fi-FI"/>
              <a:t>24.-26.10.2018</a:t>
            </a:r>
          </a:p>
        </p:txBody>
      </p:sp>
      <p:sp>
        <p:nvSpPr>
          <p:cNvPr id="4" name="Alatunnisteen paikkamerkki 3"/>
          <p:cNvSpPr>
            <a:spLocks noGrp="1"/>
          </p:cNvSpPr>
          <p:nvPr>
            <p:ph type="ftr" sz="quarter" idx="11"/>
          </p:nvPr>
        </p:nvSpPr>
        <p:spPr/>
        <p:txBody>
          <a:bodyPr/>
          <a:lstStyle>
            <a:lvl1pPr>
              <a:defRPr>
                <a:solidFill>
                  <a:schemeClr val="bg1"/>
                </a:solidFill>
              </a:defRPr>
            </a:lvl1pPr>
          </a:lstStyle>
          <a:p>
            <a:r>
              <a:rPr lang="fi-FI"/>
              <a:t>Markku Hedman &gt; Strategiaseminaari &gt; </a:t>
            </a:r>
          </a:p>
        </p:txBody>
      </p:sp>
      <p:sp>
        <p:nvSpPr>
          <p:cNvPr id="7" name="Dian numeron paikkamerkki 6"/>
          <p:cNvSpPr>
            <a:spLocks noGrp="1"/>
          </p:cNvSpPr>
          <p:nvPr>
            <p:ph type="sldNum" sz="quarter" idx="12"/>
          </p:nvPr>
        </p:nvSpPr>
        <p:spPr/>
        <p:txBody>
          <a:bodyPr/>
          <a:lstStyle>
            <a:lvl1pPr>
              <a:defRPr>
                <a:solidFill>
                  <a:schemeClr val="bg1"/>
                </a:solidFill>
              </a:defRPr>
            </a:lvl1pPr>
          </a:lstStyle>
          <a:p>
            <a:fld id="{6C575284-95AA-C042-96E9-0E8974922643}" type="slidenum">
              <a:rPr lang="fi-FI" smtClean="0"/>
              <a:pPr/>
              <a:t>‹#›</a:t>
            </a:fld>
            <a:endParaRPr lang="fi-FI"/>
          </a:p>
        </p:txBody>
      </p:sp>
      <p:pic>
        <p:nvPicPr>
          <p:cNvPr id="6" name="Kuva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9058" y="6366563"/>
            <a:ext cx="1508450" cy="360000"/>
          </a:xfrm>
          <a:prstGeom prst="rect">
            <a:avLst/>
          </a:prstGeom>
        </p:spPr>
      </p:pic>
    </p:spTree>
    <p:extLst>
      <p:ext uri="{BB962C8B-B14F-4D97-AF65-F5344CB8AC3E}">
        <p14:creationId xmlns:p14="http://schemas.microsoft.com/office/powerpoint/2010/main" val="138548135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Väliotsikkosivu 3">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1122363"/>
            <a:ext cx="9144000" cy="2387600"/>
          </a:xfrm>
          <a:prstGeom prst="rect">
            <a:avLst/>
          </a:prstGeom>
        </p:spPr>
        <p:txBody>
          <a:bodyPr anchor="b">
            <a:normAutofit/>
          </a:bodyPr>
          <a:lstStyle>
            <a:lvl1pPr algn="ctr">
              <a:defRPr sz="5400">
                <a:solidFill>
                  <a:schemeClr val="bg1"/>
                </a:solidFill>
              </a:defRPr>
            </a:lvl1pPr>
          </a:lstStyle>
          <a:p>
            <a:r>
              <a:rPr lang="fi-FI"/>
              <a:t>Muokkaa ots. perustyyl. napsautt.</a:t>
            </a:r>
          </a:p>
        </p:txBody>
      </p:sp>
      <p:sp>
        <p:nvSpPr>
          <p:cNvPr id="3" name="Päivämäärän paikkamerkki 2"/>
          <p:cNvSpPr>
            <a:spLocks noGrp="1"/>
          </p:cNvSpPr>
          <p:nvPr>
            <p:ph type="dt" sz="half" idx="10"/>
          </p:nvPr>
        </p:nvSpPr>
        <p:spPr/>
        <p:txBody>
          <a:bodyPr/>
          <a:lstStyle>
            <a:lvl1pPr>
              <a:defRPr>
                <a:solidFill>
                  <a:schemeClr val="bg1"/>
                </a:solidFill>
              </a:defRPr>
            </a:lvl1pPr>
          </a:lstStyle>
          <a:p>
            <a:r>
              <a:rPr lang="fi-FI"/>
              <a:t>24.-26.10.2018</a:t>
            </a:r>
          </a:p>
        </p:txBody>
      </p:sp>
      <p:sp>
        <p:nvSpPr>
          <p:cNvPr id="4" name="Alatunnisteen paikkamerkki 3"/>
          <p:cNvSpPr>
            <a:spLocks noGrp="1"/>
          </p:cNvSpPr>
          <p:nvPr>
            <p:ph type="ftr" sz="quarter" idx="11"/>
          </p:nvPr>
        </p:nvSpPr>
        <p:spPr/>
        <p:txBody>
          <a:bodyPr/>
          <a:lstStyle>
            <a:lvl1pPr>
              <a:defRPr>
                <a:solidFill>
                  <a:schemeClr val="bg1"/>
                </a:solidFill>
              </a:defRPr>
            </a:lvl1pPr>
          </a:lstStyle>
          <a:p>
            <a:r>
              <a:rPr lang="fi-FI"/>
              <a:t>Markku Hedman &gt; Strategiaseminaari &gt; </a:t>
            </a:r>
          </a:p>
        </p:txBody>
      </p:sp>
      <p:sp>
        <p:nvSpPr>
          <p:cNvPr id="7" name="Dian numeron paikkamerkki 6"/>
          <p:cNvSpPr>
            <a:spLocks noGrp="1"/>
          </p:cNvSpPr>
          <p:nvPr>
            <p:ph type="sldNum" sz="quarter" idx="12"/>
          </p:nvPr>
        </p:nvSpPr>
        <p:spPr/>
        <p:txBody>
          <a:bodyPr/>
          <a:lstStyle>
            <a:lvl1pPr>
              <a:defRPr>
                <a:solidFill>
                  <a:schemeClr val="bg1"/>
                </a:solidFill>
              </a:defRPr>
            </a:lvl1pPr>
          </a:lstStyle>
          <a:p>
            <a:fld id="{6C575284-95AA-C042-96E9-0E8974922643}" type="slidenum">
              <a:rPr lang="fi-FI" smtClean="0"/>
              <a:pPr/>
              <a:t>‹#›</a:t>
            </a:fld>
            <a:endParaRPr lang="fi-FI"/>
          </a:p>
        </p:txBody>
      </p:sp>
      <p:pic>
        <p:nvPicPr>
          <p:cNvPr id="6" name="Kuva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9058" y="6366563"/>
            <a:ext cx="1508450" cy="360000"/>
          </a:xfrm>
          <a:prstGeom prst="rect">
            <a:avLst/>
          </a:prstGeom>
        </p:spPr>
      </p:pic>
    </p:spTree>
    <p:extLst>
      <p:ext uri="{BB962C8B-B14F-4D97-AF65-F5344CB8AC3E}">
        <p14:creationId xmlns:p14="http://schemas.microsoft.com/office/powerpoint/2010/main" val="300773742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Väliotsikkosivu 4">
    <p:bg>
      <p:bgPr>
        <a:solidFill>
          <a:schemeClr val="tx2"/>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1122363"/>
            <a:ext cx="9144000" cy="2387600"/>
          </a:xfrm>
          <a:prstGeom prst="rect">
            <a:avLst/>
          </a:prstGeom>
        </p:spPr>
        <p:txBody>
          <a:bodyPr anchor="b">
            <a:normAutofit/>
          </a:bodyPr>
          <a:lstStyle>
            <a:lvl1pPr algn="ctr">
              <a:defRPr sz="5400">
                <a:solidFill>
                  <a:schemeClr val="bg1"/>
                </a:solidFill>
              </a:defRPr>
            </a:lvl1pPr>
          </a:lstStyle>
          <a:p>
            <a:r>
              <a:rPr lang="fi-FI"/>
              <a:t>Muokkaa ots. perustyyl. napsautt.</a:t>
            </a:r>
          </a:p>
        </p:txBody>
      </p:sp>
      <p:sp>
        <p:nvSpPr>
          <p:cNvPr id="3" name="Päivämäärän paikkamerkki 2"/>
          <p:cNvSpPr>
            <a:spLocks noGrp="1"/>
          </p:cNvSpPr>
          <p:nvPr>
            <p:ph type="dt" sz="half" idx="10"/>
          </p:nvPr>
        </p:nvSpPr>
        <p:spPr/>
        <p:txBody>
          <a:bodyPr/>
          <a:lstStyle>
            <a:lvl1pPr>
              <a:defRPr>
                <a:solidFill>
                  <a:schemeClr val="bg1"/>
                </a:solidFill>
              </a:defRPr>
            </a:lvl1pPr>
          </a:lstStyle>
          <a:p>
            <a:r>
              <a:rPr lang="fi-FI"/>
              <a:t>24.-26.10.2018</a:t>
            </a:r>
          </a:p>
        </p:txBody>
      </p:sp>
      <p:sp>
        <p:nvSpPr>
          <p:cNvPr id="4" name="Alatunnisteen paikkamerkki 3"/>
          <p:cNvSpPr>
            <a:spLocks noGrp="1"/>
          </p:cNvSpPr>
          <p:nvPr>
            <p:ph type="ftr" sz="quarter" idx="11"/>
          </p:nvPr>
        </p:nvSpPr>
        <p:spPr/>
        <p:txBody>
          <a:bodyPr/>
          <a:lstStyle>
            <a:lvl1pPr>
              <a:defRPr>
                <a:solidFill>
                  <a:schemeClr val="bg1"/>
                </a:solidFill>
              </a:defRPr>
            </a:lvl1pPr>
          </a:lstStyle>
          <a:p>
            <a:r>
              <a:rPr lang="fi-FI"/>
              <a:t>Markku Hedman &gt; Strategiaseminaari &gt; </a:t>
            </a:r>
          </a:p>
        </p:txBody>
      </p:sp>
      <p:sp>
        <p:nvSpPr>
          <p:cNvPr id="7" name="Dian numeron paikkamerkki 6"/>
          <p:cNvSpPr>
            <a:spLocks noGrp="1"/>
          </p:cNvSpPr>
          <p:nvPr>
            <p:ph type="sldNum" sz="quarter" idx="12"/>
          </p:nvPr>
        </p:nvSpPr>
        <p:spPr/>
        <p:txBody>
          <a:bodyPr/>
          <a:lstStyle>
            <a:lvl1pPr>
              <a:defRPr>
                <a:solidFill>
                  <a:schemeClr val="bg1"/>
                </a:solidFill>
              </a:defRPr>
            </a:lvl1pPr>
          </a:lstStyle>
          <a:p>
            <a:fld id="{6C575284-95AA-C042-96E9-0E8974922643}" type="slidenum">
              <a:rPr lang="fi-FI" smtClean="0"/>
              <a:pPr/>
              <a:t>‹#›</a:t>
            </a:fld>
            <a:endParaRPr lang="fi-FI"/>
          </a:p>
        </p:txBody>
      </p:sp>
      <p:pic>
        <p:nvPicPr>
          <p:cNvPr id="6" name="Kuva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9058" y="6366563"/>
            <a:ext cx="1508450" cy="360000"/>
          </a:xfrm>
          <a:prstGeom prst="rect">
            <a:avLst/>
          </a:prstGeom>
        </p:spPr>
      </p:pic>
    </p:spTree>
    <p:extLst>
      <p:ext uri="{BB962C8B-B14F-4D97-AF65-F5344CB8AC3E}">
        <p14:creationId xmlns:p14="http://schemas.microsoft.com/office/powerpoint/2010/main" val="260639163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Lopetussivu 1">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Kuva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285861" y="246831"/>
            <a:ext cx="3620278" cy="864000"/>
          </a:xfrm>
          <a:prstGeom prst="rect">
            <a:avLst/>
          </a:prstGeom>
        </p:spPr>
      </p:pic>
      <p:sp>
        <p:nvSpPr>
          <p:cNvPr id="9" name="Tekstiruutu 8"/>
          <p:cNvSpPr txBox="1"/>
          <p:nvPr userDrawn="1"/>
        </p:nvSpPr>
        <p:spPr>
          <a:xfrm>
            <a:off x="0" y="5226473"/>
            <a:ext cx="12192000" cy="553998"/>
          </a:xfrm>
          <a:prstGeom prst="rect">
            <a:avLst/>
          </a:prstGeom>
          <a:noFill/>
        </p:spPr>
        <p:txBody>
          <a:bodyPr wrap="square" rtlCol="0">
            <a:spAutoFit/>
          </a:bodyPr>
          <a:lstStyle/>
          <a:p>
            <a:pPr algn="ctr"/>
            <a:r>
              <a:rPr lang="fi-FI" sz="3000">
                <a:solidFill>
                  <a:schemeClr val="bg1"/>
                </a:solidFill>
                <a:latin typeface="Tahoma" charset="0"/>
                <a:ea typeface="Tahoma" charset="0"/>
                <a:cs typeface="Tahoma" charset="0"/>
              </a:rPr>
              <a:t>Kiitos!</a:t>
            </a:r>
          </a:p>
        </p:txBody>
      </p:sp>
      <p:sp>
        <p:nvSpPr>
          <p:cNvPr id="2" name="Päivämäärän paikkamerkki 1"/>
          <p:cNvSpPr>
            <a:spLocks noGrp="1"/>
          </p:cNvSpPr>
          <p:nvPr>
            <p:ph type="dt" sz="half" idx="10"/>
          </p:nvPr>
        </p:nvSpPr>
        <p:spPr/>
        <p:txBody>
          <a:bodyPr/>
          <a:lstStyle>
            <a:lvl1pPr>
              <a:defRPr>
                <a:solidFill>
                  <a:schemeClr val="bg1"/>
                </a:solidFill>
              </a:defRPr>
            </a:lvl1pPr>
          </a:lstStyle>
          <a:p>
            <a:r>
              <a:rPr lang="fi-FI"/>
              <a:t>24.-26.10.2018</a:t>
            </a:r>
          </a:p>
        </p:txBody>
      </p:sp>
      <p:sp>
        <p:nvSpPr>
          <p:cNvPr id="3" name="Alatunnisteen paikkamerkki 2"/>
          <p:cNvSpPr>
            <a:spLocks noGrp="1"/>
          </p:cNvSpPr>
          <p:nvPr>
            <p:ph type="ftr" sz="quarter" idx="11"/>
          </p:nvPr>
        </p:nvSpPr>
        <p:spPr/>
        <p:txBody>
          <a:bodyPr/>
          <a:lstStyle>
            <a:lvl1pPr>
              <a:defRPr>
                <a:solidFill>
                  <a:schemeClr val="bg1"/>
                </a:solidFill>
              </a:defRPr>
            </a:lvl1pPr>
          </a:lstStyle>
          <a:p>
            <a:r>
              <a:rPr lang="fi-FI"/>
              <a:t>Markku Hedman &gt; Strategiaseminaari &gt; </a:t>
            </a:r>
          </a:p>
        </p:txBody>
      </p:sp>
      <p:sp>
        <p:nvSpPr>
          <p:cNvPr id="10" name="Dian numeron paikkamerkki 9"/>
          <p:cNvSpPr>
            <a:spLocks noGrp="1"/>
          </p:cNvSpPr>
          <p:nvPr>
            <p:ph type="sldNum" sz="quarter" idx="12"/>
          </p:nvPr>
        </p:nvSpPr>
        <p:spPr/>
        <p:txBody>
          <a:bodyPr/>
          <a:lstStyle>
            <a:lvl1pPr>
              <a:defRPr>
                <a:solidFill>
                  <a:schemeClr val="bg1"/>
                </a:solidFill>
              </a:defRPr>
            </a:lvl1pPr>
          </a:lstStyle>
          <a:p>
            <a:fld id="{6C575284-95AA-C042-96E9-0E8974922643}" type="slidenum">
              <a:rPr lang="fi-FI" smtClean="0"/>
              <a:pPr/>
              <a:t>‹#›</a:t>
            </a:fld>
            <a:endParaRPr lang="fi-FI"/>
          </a:p>
        </p:txBody>
      </p:sp>
      <p:pic>
        <p:nvPicPr>
          <p:cNvPr id="8" name="Kuva 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889043" y="246831"/>
            <a:ext cx="0" cy="0"/>
          </a:xfrm>
          <a:prstGeom prst="rect">
            <a:avLst/>
          </a:prstGeom>
        </p:spPr>
      </p:pic>
      <p:pic>
        <p:nvPicPr>
          <p:cNvPr id="13" name="Picture 15"/>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33036" y="2868500"/>
            <a:ext cx="11125928" cy="486000"/>
          </a:xfrm>
          <a:prstGeom prst="rect">
            <a:avLst/>
          </a:prstGeom>
        </p:spPr>
      </p:pic>
      <p:pic>
        <p:nvPicPr>
          <p:cNvPr id="11" name="Kuva 10"/>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59058" y="6366563"/>
            <a:ext cx="1508450" cy="360000"/>
          </a:xfrm>
          <a:prstGeom prst="rect">
            <a:avLst/>
          </a:prstGeom>
        </p:spPr>
      </p:pic>
    </p:spTree>
    <p:extLst>
      <p:ext uri="{BB962C8B-B14F-4D97-AF65-F5344CB8AC3E}">
        <p14:creationId xmlns:p14="http://schemas.microsoft.com/office/powerpoint/2010/main" val="20035044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Lopetussivu 2">
    <p:bg>
      <p:bgPr>
        <a:solidFill>
          <a:schemeClr val="tx2"/>
        </a:solidFill>
        <a:effectLst/>
      </p:bgPr>
    </p:bg>
    <p:spTree>
      <p:nvGrpSpPr>
        <p:cNvPr id="1" name=""/>
        <p:cNvGrpSpPr/>
        <p:nvPr/>
      </p:nvGrpSpPr>
      <p:grpSpPr>
        <a:xfrm>
          <a:off x="0" y="0"/>
          <a:ext cx="0" cy="0"/>
          <a:chOff x="0" y="0"/>
          <a:chExt cx="0" cy="0"/>
        </a:xfrm>
      </p:grpSpPr>
      <p:sp>
        <p:nvSpPr>
          <p:cNvPr id="6" name="Päivämäärän paikkamerkki 5"/>
          <p:cNvSpPr>
            <a:spLocks noGrp="1"/>
          </p:cNvSpPr>
          <p:nvPr>
            <p:ph type="dt" sz="half" idx="10"/>
          </p:nvPr>
        </p:nvSpPr>
        <p:spPr/>
        <p:txBody>
          <a:bodyPr/>
          <a:lstStyle>
            <a:lvl1pPr>
              <a:defRPr>
                <a:solidFill>
                  <a:schemeClr val="bg1"/>
                </a:solidFill>
              </a:defRPr>
            </a:lvl1pPr>
          </a:lstStyle>
          <a:p>
            <a:r>
              <a:rPr lang="fi-FI"/>
              <a:t>24.-26.10.2018</a:t>
            </a:r>
          </a:p>
        </p:txBody>
      </p:sp>
      <p:sp>
        <p:nvSpPr>
          <p:cNvPr id="8" name="Alatunnisteen paikkamerkki 7"/>
          <p:cNvSpPr>
            <a:spLocks noGrp="1"/>
          </p:cNvSpPr>
          <p:nvPr>
            <p:ph type="ftr" sz="quarter" idx="11"/>
          </p:nvPr>
        </p:nvSpPr>
        <p:spPr/>
        <p:txBody>
          <a:bodyPr/>
          <a:lstStyle>
            <a:lvl1pPr>
              <a:defRPr>
                <a:solidFill>
                  <a:schemeClr val="bg1"/>
                </a:solidFill>
              </a:defRPr>
            </a:lvl1pPr>
          </a:lstStyle>
          <a:p>
            <a:r>
              <a:rPr lang="fi-FI"/>
              <a:t>Markku Hedman &gt; Strategiaseminaari &gt; </a:t>
            </a:r>
          </a:p>
        </p:txBody>
      </p:sp>
      <p:sp>
        <p:nvSpPr>
          <p:cNvPr id="10" name="Dian numeron paikkamerkki 9"/>
          <p:cNvSpPr>
            <a:spLocks noGrp="1"/>
          </p:cNvSpPr>
          <p:nvPr>
            <p:ph type="sldNum" sz="quarter" idx="12"/>
          </p:nvPr>
        </p:nvSpPr>
        <p:spPr/>
        <p:txBody>
          <a:bodyPr/>
          <a:lstStyle>
            <a:lvl1pPr>
              <a:defRPr>
                <a:solidFill>
                  <a:schemeClr val="bg1"/>
                </a:solidFill>
              </a:defRPr>
            </a:lvl1pPr>
          </a:lstStyle>
          <a:p>
            <a:fld id="{6C575284-95AA-C042-96E9-0E8974922643}" type="slidenum">
              <a:rPr lang="fi-FI" smtClean="0"/>
              <a:pPr/>
              <a:t>‹#›</a:t>
            </a:fld>
            <a:endParaRPr lang="fi-FI"/>
          </a:p>
        </p:txBody>
      </p:sp>
      <p:pic>
        <p:nvPicPr>
          <p:cNvPr id="14" name="Picture 1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33036" y="2868500"/>
            <a:ext cx="11125928" cy="486000"/>
          </a:xfrm>
          <a:prstGeom prst="rect">
            <a:avLst/>
          </a:prstGeom>
        </p:spPr>
      </p:pic>
      <p:pic>
        <p:nvPicPr>
          <p:cNvPr id="12" name="Kuva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285861" y="246831"/>
            <a:ext cx="3620278" cy="864000"/>
          </a:xfrm>
          <a:prstGeom prst="rect">
            <a:avLst/>
          </a:prstGeom>
        </p:spPr>
      </p:pic>
      <p:sp>
        <p:nvSpPr>
          <p:cNvPr id="15" name="Tekstiruutu 14"/>
          <p:cNvSpPr txBox="1"/>
          <p:nvPr userDrawn="1"/>
        </p:nvSpPr>
        <p:spPr>
          <a:xfrm>
            <a:off x="0" y="5226473"/>
            <a:ext cx="12192000" cy="553998"/>
          </a:xfrm>
          <a:prstGeom prst="rect">
            <a:avLst/>
          </a:prstGeom>
          <a:noFill/>
        </p:spPr>
        <p:txBody>
          <a:bodyPr wrap="square" rtlCol="0">
            <a:spAutoFit/>
          </a:bodyPr>
          <a:lstStyle/>
          <a:p>
            <a:pPr algn="ctr"/>
            <a:r>
              <a:rPr lang="fi-FI" sz="3000">
                <a:solidFill>
                  <a:schemeClr val="bg1"/>
                </a:solidFill>
                <a:latin typeface="Tahoma" charset="0"/>
                <a:ea typeface="Tahoma" charset="0"/>
                <a:cs typeface="Tahoma" charset="0"/>
              </a:rPr>
              <a:t>Kiitos!</a:t>
            </a:r>
          </a:p>
        </p:txBody>
      </p:sp>
      <p:pic>
        <p:nvPicPr>
          <p:cNvPr id="9" name="Kuva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59058" y="6366563"/>
            <a:ext cx="1508450" cy="360000"/>
          </a:xfrm>
          <a:prstGeom prst="rect">
            <a:avLst/>
          </a:prstGeom>
        </p:spPr>
      </p:pic>
    </p:spTree>
    <p:extLst>
      <p:ext uri="{BB962C8B-B14F-4D97-AF65-F5344CB8AC3E}">
        <p14:creationId xmlns:p14="http://schemas.microsoft.com/office/powerpoint/2010/main" val="53822391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ekstisivu kuvalla 1">
    <p:bg>
      <p:bgPr>
        <a:solidFill>
          <a:schemeClr val="bg1">
            <a:lumMod val="95000"/>
          </a:schemeClr>
        </a:solidFill>
        <a:effectLst/>
      </p:bgPr>
    </p:bg>
    <p:spTree>
      <p:nvGrpSpPr>
        <p:cNvPr id="1" name=""/>
        <p:cNvGrpSpPr/>
        <p:nvPr/>
      </p:nvGrpSpPr>
      <p:grpSpPr>
        <a:xfrm>
          <a:off x="0" y="0"/>
          <a:ext cx="0" cy="0"/>
          <a:chOff x="0" y="0"/>
          <a:chExt cx="0" cy="0"/>
        </a:xfrm>
      </p:grpSpPr>
      <p:sp>
        <p:nvSpPr>
          <p:cNvPr id="7" name="Kuvan paikkamerkki 6"/>
          <p:cNvSpPr>
            <a:spLocks noGrp="1"/>
          </p:cNvSpPr>
          <p:nvPr>
            <p:ph type="pic" sz="quarter" idx="13"/>
          </p:nvPr>
        </p:nvSpPr>
        <p:spPr>
          <a:xfrm>
            <a:off x="0" y="0"/>
            <a:ext cx="12192000" cy="6857999"/>
          </a:xfrm>
          <a:prstGeom prst="rect">
            <a:avLst/>
          </a:prstGeom>
        </p:spPr>
        <p:txBody>
          <a:bodyPr anchor="ctr"/>
          <a:lstStyle>
            <a:lvl1pPr marL="0" indent="0" algn="ctr">
              <a:buFontTx/>
              <a:buNone/>
              <a:defRPr b="0">
                <a:solidFill>
                  <a:schemeClr val="tx1">
                    <a:lumMod val="75000"/>
                    <a:lumOff val="25000"/>
                  </a:schemeClr>
                </a:solidFill>
              </a:defRPr>
            </a:lvl1pPr>
          </a:lstStyle>
          <a:p>
            <a:r>
              <a:rPr lang="fi-FI"/>
              <a:t>Lisää kuva napsauttamalla kuvaketta</a:t>
            </a:r>
          </a:p>
        </p:txBody>
      </p:sp>
      <p:sp>
        <p:nvSpPr>
          <p:cNvPr id="12" name="Kuvan paikkamerkki 11"/>
          <p:cNvSpPr>
            <a:spLocks noGrp="1"/>
          </p:cNvSpPr>
          <p:nvPr>
            <p:ph type="pic" sz="quarter" idx="14" hasCustomPrompt="1"/>
          </p:nvPr>
        </p:nvSpPr>
        <p:spPr>
          <a:xfrm>
            <a:off x="454371" y="6376190"/>
            <a:ext cx="1513137" cy="340286"/>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p:spPr>
        <p:txBody>
          <a:bodyPr>
            <a:normAutofit/>
          </a:bodyPr>
          <a:lstStyle>
            <a:lvl1pPr marL="0" indent="0">
              <a:buFontTx/>
              <a:buNone/>
              <a:defRPr sz="100"/>
            </a:lvl1pPr>
          </a:lstStyle>
          <a:p>
            <a:r>
              <a:rPr lang="fi-FI"/>
              <a:t>.</a:t>
            </a:r>
          </a:p>
        </p:txBody>
      </p:sp>
      <p:sp>
        <p:nvSpPr>
          <p:cNvPr id="5" name="Päivämäärän paikkamerkki 4"/>
          <p:cNvSpPr>
            <a:spLocks noGrp="1"/>
          </p:cNvSpPr>
          <p:nvPr>
            <p:ph type="dt" sz="half" idx="15"/>
          </p:nvPr>
        </p:nvSpPr>
        <p:spPr/>
        <p:txBody>
          <a:bodyPr/>
          <a:lstStyle>
            <a:lvl1pPr>
              <a:defRPr>
                <a:solidFill>
                  <a:schemeClr val="bg1"/>
                </a:solidFill>
              </a:defRPr>
            </a:lvl1pPr>
          </a:lstStyle>
          <a:p>
            <a:r>
              <a:rPr lang="fi-FI"/>
              <a:t>24.-26.10.2018</a:t>
            </a:r>
          </a:p>
        </p:txBody>
      </p:sp>
      <p:sp>
        <p:nvSpPr>
          <p:cNvPr id="6" name="Alatunnisteen paikkamerkki 5"/>
          <p:cNvSpPr>
            <a:spLocks noGrp="1"/>
          </p:cNvSpPr>
          <p:nvPr>
            <p:ph type="ftr" sz="quarter" idx="16"/>
          </p:nvPr>
        </p:nvSpPr>
        <p:spPr/>
        <p:txBody>
          <a:bodyPr/>
          <a:lstStyle>
            <a:lvl1pPr>
              <a:defRPr>
                <a:solidFill>
                  <a:schemeClr val="bg1"/>
                </a:solidFill>
              </a:defRPr>
            </a:lvl1pPr>
          </a:lstStyle>
          <a:p>
            <a:r>
              <a:rPr lang="fi-FI"/>
              <a:t>Markku Hedman &gt; Strategiaseminaari &gt; </a:t>
            </a:r>
          </a:p>
        </p:txBody>
      </p:sp>
      <p:sp>
        <p:nvSpPr>
          <p:cNvPr id="8" name="Dian numeron paikkamerkki 7"/>
          <p:cNvSpPr>
            <a:spLocks noGrp="1"/>
          </p:cNvSpPr>
          <p:nvPr>
            <p:ph type="sldNum" sz="quarter" idx="17"/>
          </p:nvPr>
        </p:nvSpPr>
        <p:spPr/>
        <p:txBody>
          <a:bodyPr/>
          <a:lstStyle>
            <a:lvl1pPr>
              <a:defRPr>
                <a:solidFill>
                  <a:schemeClr val="bg1"/>
                </a:solidFill>
              </a:defRPr>
            </a:lvl1pPr>
          </a:lstStyle>
          <a:p>
            <a:fld id="{6C575284-95AA-C042-96E9-0E8974922643}" type="slidenum">
              <a:rPr lang="fi-FI" smtClean="0"/>
              <a:pPr/>
              <a:t>‹#›</a:t>
            </a:fld>
            <a:endParaRPr lang="fi-FI"/>
          </a:p>
        </p:txBody>
      </p:sp>
      <p:sp>
        <p:nvSpPr>
          <p:cNvPr id="2" name="Otsikko 1"/>
          <p:cNvSpPr>
            <a:spLocks noGrp="1"/>
          </p:cNvSpPr>
          <p:nvPr>
            <p:ph type="title"/>
          </p:nvPr>
        </p:nvSpPr>
        <p:spPr>
          <a:xfrm>
            <a:off x="595200" y="151765"/>
            <a:ext cx="11001600" cy="1325563"/>
          </a:xfrm>
          <a:prstGeom prst="rect">
            <a:avLst/>
          </a:prstGeom>
        </p:spPr>
        <p:txBody>
          <a:bodyPr/>
          <a:lstStyle>
            <a:lvl1pPr>
              <a:defRPr>
                <a:solidFill>
                  <a:schemeClr val="bg1"/>
                </a:solidFill>
              </a:defRPr>
            </a:lvl1pPr>
          </a:lstStyle>
          <a:p>
            <a:r>
              <a:rPr lang="fi-FI"/>
              <a:t>Muokkaa ots. perustyyl. napsautt.</a:t>
            </a:r>
          </a:p>
        </p:txBody>
      </p:sp>
    </p:spTree>
    <p:extLst>
      <p:ext uri="{BB962C8B-B14F-4D97-AF65-F5344CB8AC3E}">
        <p14:creationId xmlns:p14="http://schemas.microsoft.com/office/powerpoint/2010/main" val="62543863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ekstisivu 2">
    <p:spTree>
      <p:nvGrpSpPr>
        <p:cNvPr id="1" name=""/>
        <p:cNvGrpSpPr/>
        <p:nvPr/>
      </p:nvGrpSpPr>
      <p:grpSpPr>
        <a:xfrm>
          <a:off x="0" y="0"/>
          <a:ext cx="0" cy="0"/>
          <a:chOff x="0" y="0"/>
          <a:chExt cx="0" cy="0"/>
        </a:xfrm>
      </p:grpSpPr>
      <p:sp>
        <p:nvSpPr>
          <p:cNvPr id="2" name="Otsikko 1"/>
          <p:cNvSpPr>
            <a:spLocks noGrp="1"/>
          </p:cNvSpPr>
          <p:nvPr>
            <p:ph type="title"/>
          </p:nvPr>
        </p:nvSpPr>
        <p:spPr>
          <a:xfrm>
            <a:off x="595200" y="151765"/>
            <a:ext cx="11001600" cy="1325563"/>
          </a:xfrm>
        </p:spPr>
        <p:txBody>
          <a:bodyPr/>
          <a:lstStyle/>
          <a:p>
            <a:r>
              <a:rPr lang="fi-FI"/>
              <a:t>Muokkaa ots. perustyyl. napsautt.</a:t>
            </a:r>
          </a:p>
        </p:txBody>
      </p:sp>
      <p:sp>
        <p:nvSpPr>
          <p:cNvPr id="5" name="Tekstin paikkamerkki 4"/>
          <p:cNvSpPr>
            <a:spLocks noGrp="1"/>
          </p:cNvSpPr>
          <p:nvPr>
            <p:ph type="body" sz="quarter" idx="13"/>
          </p:nvPr>
        </p:nvSpPr>
        <p:spPr>
          <a:xfrm>
            <a:off x="595200" y="1561617"/>
            <a:ext cx="5364480" cy="4399279"/>
          </a:xfrm>
        </p:spPr>
        <p:txBody>
          <a:bodyPr numCol="1"/>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quarter" idx="14"/>
          </p:nvPr>
        </p:nvSpPr>
        <p:spPr>
          <a:xfrm>
            <a:off x="6239155" y="1561617"/>
            <a:ext cx="5363360" cy="439927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3" name="Päivämäärän paikkamerkki 2"/>
          <p:cNvSpPr>
            <a:spLocks noGrp="1"/>
          </p:cNvSpPr>
          <p:nvPr>
            <p:ph type="dt" sz="half" idx="15"/>
          </p:nvPr>
        </p:nvSpPr>
        <p:spPr/>
        <p:txBody>
          <a:bodyPr/>
          <a:lstStyle/>
          <a:p>
            <a:r>
              <a:rPr lang="fi-FI"/>
              <a:t>24.-26.10.2018</a:t>
            </a:r>
          </a:p>
        </p:txBody>
      </p:sp>
      <p:sp>
        <p:nvSpPr>
          <p:cNvPr id="6" name="Alatunnisteen paikkamerkki 5"/>
          <p:cNvSpPr>
            <a:spLocks noGrp="1"/>
          </p:cNvSpPr>
          <p:nvPr>
            <p:ph type="ftr" sz="quarter" idx="16"/>
          </p:nvPr>
        </p:nvSpPr>
        <p:spPr/>
        <p:txBody>
          <a:bodyPr/>
          <a:lstStyle/>
          <a:p>
            <a:r>
              <a:rPr lang="fi-FI"/>
              <a:t>Markku Hedman &gt; Strategiaseminaari &gt; </a:t>
            </a:r>
          </a:p>
        </p:txBody>
      </p:sp>
      <p:sp>
        <p:nvSpPr>
          <p:cNvPr id="8" name="Dian numeron paikkamerkki 7"/>
          <p:cNvSpPr>
            <a:spLocks noGrp="1"/>
          </p:cNvSpPr>
          <p:nvPr>
            <p:ph type="sldNum" sz="quarter" idx="17"/>
          </p:nvPr>
        </p:nvSpPr>
        <p:spPr/>
        <p:txBody>
          <a:bodyPr/>
          <a:lstStyle/>
          <a:p>
            <a:fld id="{97CF72D6-3A4A-4748-9917-8241545C7583}" type="slidenum">
              <a:rPr lang="fi-FI" smtClean="0"/>
              <a:pPr/>
              <a:t>‹#›</a:t>
            </a:fld>
            <a:endParaRPr lang="fi-FI"/>
          </a:p>
        </p:txBody>
      </p:sp>
      <p:pic>
        <p:nvPicPr>
          <p:cNvPr id="9" name="Kuva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2888" y="6365060"/>
            <a:ext cx="1508450" cy="360000"/>
          </a:xfrm>
          <a:prstGeom prst="rect">
            <a:avLst/>
          </a:prstGeom>
        </p:spPr>
      </p:pic>
    </p:spTree>
    <p:extLst>
      <p:ext uri="{BB962C8B-B14F-4D97-AF65-F5344CB8AC3E}">
        <p14:creationId xmlns:p14="http://schemas.microsoft.com/office/powerpoint/2010/main" val="756797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tsikkodia kuvalla 4">
    <p:bg>
      <p:bgPr>
        <a:solidFill>
          <a:srgbClr val="FFB25B"/>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5612075" cy="2979507"/>
          </a:xfrm>
        </p:spPr>
        <p:txBody>
          <a:bodyPr anchor="t" anchorCtr="0"/>
          <a:lstStyle>
            <a:lvl1pPr algn="l">
              <a:lnSpc>
                <a:spcPct val="95000"/>
              </a:lnSpc>
              <a:defRPr sz="6500">
                <a:solidFill>
                  <a:schemeClr val="tx2"/>
                </a:solidFill>
              </a:defRPr>
            </a:lvl1pPr>
          </a:lstStyle>
          <a:p>
            <a:r>
              <a:rPr lang="fi-FI"/>
              <a:t>Muokkaa perustyyl. napsautt.</a:t>
            </a:r>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5612075" cy="1249419"/>
          </a:xfrm>
        </p:spPr>
        <p:txBody>
          <a:bodyPr/>
          <a:lstStyle>
            <a:lvl1pPr marL="0" indent="0" algn="l">
              <a:spcBef>
                <a:spcPts val="300"/>
              </a:spcBef>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chemeClr val="tx2"/>
                </a:solidFill>
              </a:defRPr>
            </a:lvl1pPr>
          </a:lstStyle>
          <a:p>
            <a:pPr algn="r"/>
            <a:r>
              <a:rPr lang="fi-FI"/>
              <a:t>Esityksen nimi</a:t>
            </a:r>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chemeClr val="tx2"/>
                </a:solidFill>
              </a:defRPr>
            </a:lvl1pPr>
          </a:lstStyle>
          <a:p>
            <a:fld id="{EF66433E-C569-479F-8885-634A554EBEDF}" type="datetime1">
              <a:rPr lang="fi-FI" smtClean="0"/>
              <a:t>24.2.2025</a:t>
            </a:fld>
            <a:endParaRPr lang="fi-FI"/>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chemeClr val="tx2"/>
                </a:solidFill>
              </a:defRPr>
            </a:lvl1pPr>
          </a:lstStyle>
          <a:p>
            <a:fld id="{91E53C16-2649-4D48-AFD3-9E32AB86C978}" type="slidenum">
              <a:rPr lang="fi-FI" smtClean="0"/>
              <a:pPr/>
              <a:t>‹#›</a:t>
            </a:fld>
            <a:endParaRPr lang="fi-FI"/>
          </a:p>
        </p:txBody>
      </p:sp>
      <p:pic>
        <p:nvPicPr>
          <p:cNvPr id="12" name="Kuva 11">
            <a:extLst>
              <a:ext uri="{FF2B5EF4-FFF2-40B4-BE49-F238E27FC236}">
                <a16:creationId xmlns:a16="http://schemas.microsoft.com/office/drawing/2014/main" id="{D82CA6AF-83B9-4D09-83AD-4B553595710B}"/>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
        <p:nvSpPr>
          <p:cNvPr id="10" name="Kuvan paikkamerkki 9" descr="Kuvapaikka">
            <a:extLst>
              <a:ext uri="{FF2B5EF4-FFF2-40B4-BE49-F238E27FC236}">
                <a16:creationId xmlns:a16="http://schemas.microsoft.com/office/drawing/2014/main" id="{13BE85BD-6FD0-4FF9-8F9D-CD2DCF1705BC}"/>
              </a:ext>
            </a:extLst>
          </p:cNvPr>
          <p:cNvSpPr>
            <a:spLocks noGrp="1"/>
          </p:cNvSpPr>
          <p:nvPr>
            <p:ph type="pic" sz="quarter" idx="13"/>
          </p:nvPr>
        </p:nvSpPr>
        <p:spPr>
          <a:xfrm>
            <a:off x="6914023" y="0"/>
            <a:ext cx="5277977" cy="6173580"/>
          </a:xfrm>
          <a:custGeom>
            <a:avLst/>
            <a:gdLst>
              <a:gd name="connsiteX0" fmla="*/ 0 w 5276850"/>
              <a:gd name="connsiteY0" fmla="*/ 0 h 6159500"/>
              <a:gd name="connsiteX1" fmla="*/ 5276850 w 5276850"/>
              <a:gd name="connsiteY1" fmla="*/ 0 h 6159500"/>
              <a:gd name="connsiteX2" fmla="*/ 5276850 w 5276850"/>
              <a:gd name="connsiteY2" fmla="*/ 6159500 h 6159500"/>
              <a:gd name="connsiteX3" fmla="*/ 0 w 5276850"/>
              <a:gd name="connsiteY3" fmla="*/ 6159500 h 6159500"/>
              <a:gd name="connsiteX4" fmla="*/ 0 w 5276850"/>
              <a:gd name="connsiteY4" fmla="*/ 0 h 6159500"/>
              <a:gd name="connsiteX0" fmla="*/ 0 w 5276850"/>
              <a:gd name="connsiteY0" fmla="*/ 0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0 w 5276850"/>
              <a:gd name="connsiteY5" fmla="*/ 0 h 6159500"/>
              <a:gd name="connsiteX0" fmla="*/ 9237 w 5276850"/>
              <a:gd name="connsiteY0" fmla="*/ 2096655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9237 w 5276850"/>
              <a:gd name="connsiteY5" fmla="*/ 2096655 h 615950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6159500 h 6159500"/>
              <a:gd name="connsiteX4" fmla="*/ 403973 w 5680823"/>
              <a:gd name="connsiteY4" fmla="*/ 6159500 h 6159500"/>
              <a:gd name="connsiteX5" fmla="*/ 413210 w 5680823"/>
              <a:gd name="connsiteY5" fmla="*/ 2096655 h 6159500"/>
              <a:gd name="connsiteX0" fmla="*/ 392459 w 5660072"/>
              <a:gd name="connsiteY0" fmla="*/ 2096655 h 6159500"/>
              <a:gd name="connsiteX1" fmla="*/ 810980 w 5660072"/>
              <a:gd name="connsiteY1" fmla="*/ 0 h 6159500"/>
              <a:gd name="connsiteX2" fmla="*/ 5660072 w 5660072"/>
              <a:gd name="connsiteY2" fmla="*/ 0 h 6159500"/>
              <a:gd name="connsiteX3" fmla="*/ 5660072 w 5660072"/>
              <a:gd name="connsiteY3" fmla="*/ 6159500 h 6159500"/>
              <a:gd name="connsiteX4" fmla="*/ 383222 w 5660072"/>
              <a:gd name="connsiteY4" fmla="*/ 6159500 h 6159500"/>
              <a:gd name="connsiteX5" fmla="*/ 392459 w 5660072"/>
              <a:gd name="connsiteY5" fmla="*/ 2096655 h 615950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6159500 h 6804980"/>
              <a:gd name="connsiteX4" fmla="*/ 403973 w 5680823"/>
              <a:gd name="connsiteY4" fmla="*/ 6159500 h 6804980"/>
              <a:gd name="connsiteX5" fmla="*/ 413210 w 5680823"/>
              <a:gd name="connsiteY5" fmla="*/ 2096655 h 680498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5865091 h 6804980"/>
              <a:gd name="connsiteX4" fmla="*/ 5680823 w 5680823"/>
              <a:gd name="connsiteY4" fmla="*/ 6159500 h 6804980"/>
              <a:gd name="connsiteX5" fmla="*/ 403973 w 5680823"/>
              <a:gd name="connsiteY5" fmla="*/ 6159500 h 6804980"/>
              <a:gd name="connsiteX6" fmla="*/ 413210 w 5680823"/>
              <a:gd name="connsiteY6" fmla="*/ 2096655 h 680498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5865091 h 6159500"/>
              <a:gd name="connsiteX4" fmla="*/ 403973 w 5680823"/>
              <a:gd name="connsiteY4" fmla="*/ 6159500 h 6159500"/>
              <a:gd name="connsiteX5" fmla="*/ 413210 w 5680823"/>
              <a:gd name="connsiteY5" fmla="*/ 2096655 h 6159500"/>
              <a:gd name="connsiteX0" fmla="*/ 413210 w 5680823"/>
              <a:gd name="connsiteY0" fmla="*/ 2096655 h 6634858"/>
              <a:gd name="connsiteX1" fmla="*/ 831731 w 5680823"/>
              <a:gd name="connsiteY1" fmla="*/ 0 h 6634858"/>
              <a:gd name="connsiteX2" fmla="*/ 5680823 w 5680823"/>
              <a:gd name="connsiteY2" fmla="*/ 0 h 6634858"/>
              <a:gd name="connsiteX3" fmla="*/ 5680823 w 5680823"/>
              <a:gd name="connsiteY3" fmla="*/ 5865091 h 6634858"/>
              <a:gd name="connsiteX4" fmla="*/ 403973 w 5680823"/>
              <a:gd name="connsiteY4" fmla="*/ 6159500 h 6634858"/>
              <a:gd name="connsiteX5" fmla="*/ 413210 w 5680823"/>
              <a:gd name="connsiteY5" fmla="*/ 2096655 h 6634858"/>
              <a:gd name="connsiteX0" fmla="*/ 197705 w 5465318"/>
              <a:gd name="connsiteY0" fmla="*/ 2096655 h 6332583"/>
              <a:gd name="connsiteX1" fmla="*/ 616226 w 5465318"/>
              <a:gd name="connsiteY1" fmla="*/ 0 h 6332583"/>
              <a:gd name="connsiteX2" fmla="*/ 5465318 w 5465318"/>
              <a:gd name="connsiteY2" fmla="*/ 0 h 6332583"/>
              <a:gd name="connsiteX3" fmla="*/ 5465318 w 5465318"/>
              <a:gd name="connsiteY3" fmla="*/ 5865091 h 6332583"/>
              <a:gd name="connsiteX4" fmla="*/ 1823305 w 5465318"/>
              <a:gd name="connsiteY4" fmla="*/ 5369791 h 6332583"/>
              <a:gd name="connsiteX5" fmla="*/ 197705 w 5465318"/>
              <a:gd name="connsiteY5" fmla="*/ 2096655 h 6332583"/>
              <a:gd name="connsiteX0" fmla="*/ 136527 w 5404140"/>
              <a:gd name="connsiteY0" fmla="*/ 2096655 h 6332583"/>
              <a:gd name="connsiteX1" fmla="*/ 555048 w 5404140"/>
              <a:gd name="connsiteY1" fmla="*/ 0 h 6332583"/>
              <a:gd name="connsiteX2" fmla="*/ 5404140 w 5404140"/>
              <a:gd name="connsiteY2" fmla="*/ 0 h 6332583"/>
              <a:gd name="connsiteX3" fmla="*/ 5404140 w 5404140"/>
              <a:gd name="connsiteY3" fmla="*/ 5865091 h 6332583"/>
              <a:gd name="connsiteX4" fmla="*/ 1762127 w 5404140"/>
              <a:gd name="connsiteY4" fmla="*/ 5369791 h 6332583"/>
              <a:gd name="connsiteX5" fmla="*/ 136527 w 5404140"/>
              <a:gd name="connsiteY5" fmla="*/ 2096655 h 6332583"/>
              <a:gd name="connsiteX0" fmla="*/ 11309 w 5278922"/>
              <a:gd name="connsiteY0" fmla="*/ 2096655 h 6332583"/>
              <a:gd name="connsiteX1" fmla="*/ 429830 w 5278922"/>
              <a:gd name="connsiteY1" fmla="*/ 0 h 6332583"/>
              <a:gd name="connsiteX2" fmla="*/ 5278922 w 5278922"/>
              <a:gd name="connsiteY2" fmla="*/ 0 h 6332583"/>
              <a:gd name="connsiteX3" fmla="*/ 5278922 w 5278922"/>
              <a:gd name="connsiteY3" fmla="*/ 5865091 h 6332583"/>
              <a:gd name="connsiteX4" fmla="*/ 1636909 w 5278922"/>
              <a:gd name="connsiteY4" fmla="*/ 5369791 h 6332583"/>
              <a:gd name="connsiteX5" fmla="*/ 11309 w 5278922"/>
              <a:gd name="connsiteY5" fmla="*/ 2096655 h 6332583"/>
              <a:gd name="connsiteX0" fmla="*/ 11309 w 5278922"/>
              <a:gd name="connsiteY0" fmla="*/ 2096655 h 6166362"/>
              <a:gd name="connsiteX1" fmla="*/ 429830 w 5278922"/>
              <a:gd name="connsiteY1" fmla="*/ 0 h 6166362"/>
              <a:gd name="connsiteX2" fmla="*/ 5278922 w 5278922"/>
              <a:gd name="connsiteY2" fmla="*/ 0 h 6166362"/>
              <a:gd name="connsiteX3" fmla="*/ 5278922 w 5278922"/>
              <a:gd name="connsiteY3" fmla="*/ 5865091 h 6166362"/>
              <a:gd name="connsiteX4" fmla="*/ 1636909 w 5278922"/>
              <a:gd name="connsiteY4" fmla="*/ 5369791 h 6166362"/>
              <a:gd name="connsiteX5" fmla="*/ 11309 w 5278922"/>
              <a:gd name="connsiteY5" fmla="*/ 2096655 h 6166362"/>
              <a:gd name="connsiteX0" fmla="*/ 1133 w 5268746"/>
              <a:gd name="connsiteY0" fmla="*/ 2096655 h 6106140"/>
              <a:gd name="connsiteX1" fmla="*/ 419654 w 5268746"/>
              <a:gd name="connsiteY1" fmla="*/ 0 h 6106140"/>
              <a:gd name="connsiteX2" fmla="*/ 5268746 w 5268746"/>
              <a:gd name="connsiteY2" fmla="*/ 0 h 6106140"/>
              <a:gd name="connsiteX3" fmla="*/ 5268746 w 5268746"/>
              <a:gd name="connsiteY3" fmla="*/ 5865091 h 6106140"/>
              <a:gd name="connsiteX4" fmla="*/ 1626733 w 5268746"/>
              <a:gd name="connsiteY4" fmla="*/ 5369791 h 6106140"/>
              <a:gd name="connsiteX5" fmla="*/ 475072 w 5268746"/>
              <a:gd name="connsiteY5" fmla="*/ 4054765 h 6106140"/>
              <a:gd name="connsiteX6" fmla="*/ 1133 w 5268746"/>
              <a:gd name="connsiteY6" fmla="*/ 2096655 h 6106140"/>
              <a:gd name="connsiteX0" fmla="*/ 1133 w 5268746"/>
              <a:gd name="connsiteY0" fmla="*/ 2096655 h 6149437"/>
              <a:gd name="connsiteX1" fmla="*/ 419654 w 5268746"/>
              <a:gd name="connsiteY1" fmla="*/ 0 h 6149437"/>
              <a:gd name="connsiteX2" fmla="*/ 5268746 w 5268746"/>
              <a:gd name="connsiteY2" fmla="*/ 0 h 6149437"/>
              <a:gd name="connsiteX3" fmla="*/ 5268746 w 5268746"/>
              <a:gd name="connsiteY3" fmla="*/ 5865091 h 6149437"/>
              <a:gd name="connsiteX4" fmla="*/ 1936152 w 5268746"/>
              <a:gd name="connsiteY4" fmla="*/ 5582228 h 6149437"/>
              <a:gd name="connsiteX5" fmla="*/ 475072 w 5268746"/>
              <a:gd name="connsiteY5" fmla="*/ 4054765 h 6149437"/>
              <a:gd name="connsiteX6" fmla="*/ 1133 w 5268746"/>
              <a:gd name="connsiteY6" fmla="*/ 2096655 h 6149437"/>
              <a:gd name="connsiteX0" fmla="*/ 1133 w 5268746"/>
              <a:gd name="connsiteY0" fmla="*/ 2096655 h 6173580"/>
              <a:gd name="connsiteX1" fmla="*/ 419654 w 5268746"/>
              <a:gd name="connsiteY1" fmla="*/ 0 h 6173580"/>
              <a:gd name="connsiteX2" fmla="*/ 5268746 w 5268746"/>
              <a:gd name="connsiteY2" fmla="*/ 0 h 6173580"/>
              <a:gd name="connsiteX3" fmla="*/ 5268746 w 5268746"/>
              <a:gd name="connsiteY3" fmla="*/ 5865091 h 6173580"/>
              <a:gd name="connsiteX4" fmla="*/ 1936152 w 5268746"/>
              <a:gd name="connsiteY4" fmla="*/ 5582228 h 6173580"/>
              <a:gd name="connsiteX5" fmla="*/ 475072 w 5268746"/>
              <a:gd name="connsiteY5" fmla="*/ 4054765 h 6173580"/>
              <a:gd name="connsiteX6" fmla="*/ 1133 w 5268746"/>
              <a:gd name="connsiteY6" fmla="*/ 2096655 h 6173580"/>
              <a:gd name="connsiteX0" fmla="*/ 993 w 5277843"/>
              <a:gd name="connsiteY0" fmla="*/ 1948873 h 6173580"/>
              <a:gd name="connsiteX1" fmla="*/ 428751 w 5277843"/>
              <a:gd name="connsiteY1" fmla="*/ 0 h 6173580"/>
              <a:gd name="connsiteX2" fmla="*/ 5277843 w 5277843"/>
              <a:gd name="connsiteY2" fmla="*/ 0 h 6173580"/>
              <a:gd name="connsiteX3" fmla="*/ 5277843 w 5277843"/>
              <a:gd name="connsiteY3" fmla="*/ 5865091 h 6173580"/>
              <a:gd name="connsiteX4" fmla="*/ 1945249 w 5277843"/>
              <a:gd name="connsiteY4" fmla="*/ 5582228 h 6173580"/>
              <a:gd name="connsiteX5" fmla="*/ 484169 w 5277843"/>
              <a:gd name="connsiteY5" fmla="*/ 4054765 h 6173580"/>
              <a:gd name="connsiteX6" fmla="*/ 993 w 5277843"/>
              <a:gd name="connsiteY6" fmla="*/ 1948873 h 6173580"/>
              <a:gd name="connsiteX0" fmla="*/ 837 w 5277687"/>
              <a:gd name="connsiteY0" fmla="*/ 1948873 h 6173580"/>
              <a:gd name="connsiteX1" fmla="*/ 428595 w 5277687"/>
              <a:gd name="connsiteY1" fmla="*/ 0 h 6173580"/>
              <a:gd name="connsiteX2" fmla="*/ 5277687 w 5277687"/>
              <a:gd name="connsiteY2" fmla="*/ 0 h 6173580"/>
              <a:gd name="connsiteX3" fmla="*/ 5277687 w 5277687"/>
              <a:gd name="connsiteY3" fmla="*/ 5865091 h 6173580"/>
              <a:gd name="connsiteX4" fmla="*/ 1945093 w 5277687"/>
              <a:gd name="connsiteY4" fmla="*/ 5582228 h 6173580"/>
              <a:gd name="connsiteX5" fmla="*/ 484013 w 5277687"/>
              <a:gd name="connsiteY5" fmla="*/ 4054765 h 6173580"/>
              <a:gd name="connsiteX6" fmla="*/ 837 w 5277687"/>
              <a:gd name="connsiteY6" fmla="*/ 1948873 h 6173580"/>
              <a:gd name="connsiteX0" fmla="*/ 1127 w 5277977"/>
              <a:gd name="connsiteY0" fmla="*/ 1948873 h 6173580"/>
              <a:gd name="connsiteX1" fmla="*/ 428885 w 5277977"/>
              <a:gd name="connsiteY1" fmla="*/ 0 h 6173580"/>
              <a:gd name="connsiteX2" fmla="*/ 5277977 w 5277977"/>
              <a:gd name="connsiteY2" fmla="*/ 0 h 6173580"/>
              <a:gd name="connsiteX3" fmla="*/ 5277977 w 5277977"/>
              <a:gd name="connsiteY3" fmla="*/ 5865091 h 6173580"/>
              <a:gd name="connsiteX4" fmla="*/ 1945383 w 5277977"/>
              <a:gd name="connsiteY4" fmla="*/ 5582228 h 6173580"/>
              <a:gd name="connsiteX5" fmla="*/ 484303 w 5277977"/>
              <a:gd name="connsiteY5" fmla="*/ 4054765 h 6173580"/>
              <a:gd name="connsiteX6" fmla="*/ 1127 w 5277977"/>
              <a:gd name="connsiteY6" fmla="*/ 1948873 h 617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7977" h="6173580">
                <a:moveTo>
                  <a:pt x="1127" y="1948873"/>
                </a:moveTo>
                <a:cubicBezTo>
                  <a:pt x="-8109" y="1273079"/>
                  <a:pt x="31241" y="543405"/>
                  <a:pt x="428885" y="0"/>
                </a:cubicBezTo>
                <a:lnTo>
                  <a:pt x="5277977" y="0"/>
                </a:lnTo>
                <a:lnTo>
                  <a:pt x="5277977" y="5865091"/>
                </a:lnTo>
                <a:cubicBezTo>
                  <a:pt x="3779666" y="6517601"/>
                  <a:pt x="2628875" y="5994785"/>
                  <a:pt x="1945383" y="5582228"/>
                </a:cubicBezTo>
                <a:cubicBezTo>
                  <a:pt x="1261891" y="5169671"/>
                  <a:pt x="755236" y="4600288"/>
                  <a:pt x="484303" y="4054765"/>
                </a:cubicBezTo>
                <a:cubicBezTo>
                  <a:pt x="213370" y="3509242"/>
                  <a:pt x="10363" y="2624667"/>
                  <a:pt x="1127" y="1948873"/>
                </a:cubicBezTo>
                <a:close/>
              </a:path>
            </a:pathLst>
          </a:custGeom>
          <a:solidFill>
            <a:schemeClr val="bg1">
              <a:lumMod val="95000"/>
            </a:schemeClr>
          </a:solidFill>
        </p:spPr>
        <p:txBody>
          <a:bodyPr anchor="ctr" anchorCtr="0"/>
          <a:lstStyle>
            <a:lvl1pPr marL="0" indent="0" algn="ctr">
              <a:buFontTx/>
              <a:buNone/>
              <a:defRPr b="1" i="1">
                <a:solidFill>
                  <a:schemeClr val="tx1"/>
                </a:solidFill>
              </a:defRPr>
            </a:lvl1pPr>
          </a:lstStyle>
          <a:p>
            <a:r>
              <a:rPr lang="fi-FI"/>
              <a:t>Lisää kuva napsauttamalla kuvaketta</a:t>
            </a:r>
          </a:p>
        </p:txBody>
      </p:sp>
    </p:spTree>
    <p:extLst>
      <p:ext uri="{BB962C8B-B14F-4D97-AF65-F5344CB8AC3E}">
        <p14:creationId xmlns:p14="http://schemas.microsoft.com/office/powerpoint/2010/main" val="409391804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ekstisivu kuvalla 2">
    <p:spTree>
      <p:nvGrpSpPr>
        <p:cNvPr id="1" name=""/>
        <p:cNvGrpSpPr/>
        <p:nvPr/>
      </p:nvGrpSpPr>
      <p:grpSpPr>
        <a:xfrm>
          <a:off x="0" y="0"/>
          <a:ext cx="0" cy="0"/>
          <a:chOff x="0" y="0"/>
          <a:chExt cx="0" cy="0"/>
        </a:xfrm>
      </p:grpSpPr>
      <p:sp>
        <p:nvSpPr>
          <p:cNvPr id="4" name="Kuvan paikkamerkki 3"/>
          <p:cNvSpPr>
            <a:spLocks noGrp="1"/>
          </p:cNvSpPr>
          <p:nvPr>
            <p:ph type="pic" sz="quarter" idx="13"/>
          </p:nvPr>
        </p:nvSpPr>
        <p:spPr>
          <a:xfrm>
            <a:off x="2260600" y="1558056"/>
            <a:ext cx="7670800" cy="2787566"/>
          </a:xfrm>
        </p:spPr>
        <p:txBody>
          <a:bodyPr anchor="ctr"/>
          <a:lstStyle>
            <a:lvl1pPr marL="0" indent="0" algn="ctr">
              <a:buFontTx/>
              <a:buNone/>
              <a:defRPr b="0">
                <a:solidFill>
                  <a:schemeClr val="tx1">
                    <a:lumMod val="75000"/>
                    <a:lumOff val="25000"/>
                  </a:schemeClr>
                </a:solidFill>
              </a:defRPr>
            </a:lvl1pPr>
          </a:lstStyle>
          <a:p>
            <a:r>
              <a:rPr lang="fi-FI"/>
              <a:t>Lisää kuva napsauttamalla kuvaketta</a:t>
            </a:r>
          </a:p>
        </p:txBody>
      </p:sp>
      <p:sp>
        <p:nvSpPr>
          <p:cNvPr id="2" name="Otsikko 1"/>
          <p:cNvSpPr>
            <a:spLocks noGrp="1"/>
          </p:cNvSpPr>
          <p:nvPr>
            <p:ph type="title"/>
          </p:nvPr>
        </p:nvSpPr>
        <p:spPr/>
        <p:txBody>
          <a:bodyPr/>
          <a:lstStyle>
            <a:lvl1pPr>
              <a:defRPr>
                <a:solidFill>
                  <a:schemeClr val="tx1"/>
                </a:solidFill>
              </a:defRPr>
            </a:lvl1pPr>
          </a:lstStyle>
          <a:p>
            <a:r>
              <a:rPr lang="fi-FI"/>
              <a:t>Muokkaa ots. perustyyl. napsautt.</a:t>
            </a:r>
          </a:p>
        </p:txBody>
      </p:sp>
      <p:sp>
        <p:nvSpPr>
          <p:cNvPr id="7" name="Tekstin paikkamerkki 6"/>
          <p:cNvSpPr>
            <a:spLocks noGrp="1"/>
          </p:cNvSpPr>
          <p:nvPr>
            <p:ph type="body" sz="quarter" idx="14"/>
          </p:nvPr>
        </p:nvSpPr>
        <p:spPr>
          <a:xfrm>
            <a:off x="595200" y="4528800"/>
            <a:ext cx="11001600" cy="1501200"/>
          </a:xfrm>
        </p:spPr>
        <p:txBody>
          <a:bodyPr/>
          <a:lstStyle/>
          <a:p>
            <a:pPr lvl="0"/>
            <a:r>
              <a:rPr lang="fi-FI"/>
              <a:t>Muokkaa tekstin perustyylejä napsauttamalla</a:t>
            </a:r>
          </a:p>
          <a:p>
            <a:pPr lvl="1"/>
            <a:r>
              <a:rPr lang="fi-FI"/>
              <a:t>toinen taso</a:t>
            </a:r>
          </a:p>
        </p:txBody>
      </p:sp>
      <p:sp>
        <p:nvSpPr>
          <p:cNvPr id="3" name="Päivämäärän paikkamerkki 2"/>
          <p:cNvSpPr>
            <a:spLocks noGrp="1"/>
          </p:cNvSpPr>
          <p:nvPr>
            <p:ph type="dt" sz="half" idx="15"/>
          </p:nvPr>
        </p:nvSpPr>
        <p:spPr/>
        <p:txBody>
          <a:bodyPr/>
          <a:lstStyle/>
          <a:p>
            <a:r>
              <a:rPr lang="fi-FI"/>
              <a:t>24.-26.10.2018</a:t>
            </a:r>
          </a:p>
        </p:txBody>
      </p:sp>
      <p:sp>
        <p:nvSpPr>
          <p:cNvPr id="5" name="Alatunnisteen paikkamerkki 4"/>
          <p:cNvSpPr>
            <a:spLocks noGrp="1"/>
          </p:cNvSpPr>
          <p:nvPr>
            <p:ph type="ftr" sz="quarter" idx="16"/>
          </p:nvPr>
        </p:nvSpPr>
        <p:spPr/>
        <p:txBody>
          <a:bodyPr/>
          <a:lstStyle/>
          <a:p>
            <a:r>
              <a:rPr lang="fi-FI"/>
              <a:t>Markku Hedman &gt; Strategiaseminaari &gt; </a:t>
            </a:r>
          </a:p>
        </p:txBody>
      </p:sp>
      <p:sp>
        <p:nvSpPr>
          <p:cNvPr id="6" name="Dian numeron paikkamerkki 5"/>
          <p:cNvSpPr>
            <a:spLocks noGrp="1"/>
          </p:cNvSpPr>
          <p:nvPr>
            <p:ph type="sldNum" sz="quarter" idx="17"/>
          </p:nvPr>
        </p:nvSpPr>
        <p:spPr/>
        <p:txBody>
          <a:bodyPr/>
          <a:lstStyle/>
          <a:p>
            <a:fld id="{97CF72D6-3A4A-4748-9917-8241545C7583}" type="slidenum">
              <a:rPr lang="fi-FI" smtClean="0"/>
              <a:pPr/>
              <a:t>‹#›</a:t>
            </a:fld>
            <a:endParaRPr lang="fi-FI"/>
          </a:p>
        </p:txBody>
      </p:sp>
      <p:pic>
        <p:nvPicPr>
          <p:cNvPr id="8" name="Kuva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2888" y="6365060"/>
            <a:ext cx="1508450" cy="360000"/>
          </a:xfrm>
          <a:prstGeom prst="rect">
            <a:avLst/>
          </a:prstGeom>
        </p:spPr>
      </p:pic>
    </p:spTree>
    <p:extLst>
      <p:ext uri="{BB962C8B-B14F-4D97-AF65-F5344CB8AC3E}">
        <p14:creationId xmlns:p14="http://schemas.microsoft.com/office/powerpoint/2010/main" val="9192116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ekstisivu kuvalla 3">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solidFill>
                  <a:schemeClr val="tx1"/>
                </a:solidFill>
              </a:defRPr>
            </a:lvl1pPr>
          </a:lstStyle>
          <a:p>
            <a:r>
              <a:rPr lang="fi-FI"/>
              <a:t>Muokkaa ots. perustyyl. napsautt.</a:t>
            </a:r>
          </a:p>
        </p:txBody>
      </p:sp>
      <p:sp>
        <p:nvSpPr>
          <p:cNvPr id="4" name="Päivämäärän paikkamerkki 3"/>
          <p:cNvSpPr>
            <a:spLocks noGrp="1"/>
          </p:cNvSpPr>
          <p:nvPr>
            <p:ph type="dt" sz="half" idx="16"/>
          </p:nvPr>
        </p:nvSpPr>
        <p:spPr/>
        <p:txBody>
          <a:bodyPr/>
          <a:lstStyle/>
          <a:p>
            <a:r>
              <a:rPr lang="fi-FI"/>
              <a:t>24.-26.10.2018</a:t>
            </a:r>
          </a:p>
        </p:txBody>
      </p:sp>
      <p:sp>
        <p:nvSpPr>
          <p:cNvPr id="8" name="Alatunnisteen paikkamerkki 7"/>
          <p:cNvSpPr>
            <a:spLocks noGrp="1"/>
          </p:cNvSpPr>
          <p:nvPr>
            <p:ph type="ftr" sz="quarter" idx="17"/>
          </p:nvPr>
        </p:nvSpPr>
        <p:spPr/>
        <p:txBody>
          <a:bodyPr/>
          <a:lstStyle/>
          <a:p>
            <a:r>
              <a:rPr lang="fi-FI"/>
              <a:t>Markku Hedman &gt; Strategiaseminaari &gt; </a:t>
            </a:r>
          </a:p>
        </p:txBody>
      </p:sp>
      <p:sp>
        <p:nvSpPr>
          <p:cNvPr id="9" name="Dian numeron paikkamerkki 8"/>
          <p:cNvSpPr>
            <a:spLocks noGrp="1"/>
          </p:cNvSpPr>
          <p:nvPr>
            <p:ph type="sldNum" sz="quarter" idx="18"/>
          </p:nvPr>
        </p:nvSpPr>
        <p:spPr/>
        <p:txBody>
          <a:bodyPr/>
          <a:lstStyle/>
          <a:p>
            <a:fld id="{97CF72D6-3A4A-4748-9917-8241545C7583}" type="slidenum">
              <a:rPr lang="fi-FI" smtClean="0"/>
              <a:pPr/>
              <a:t>‹#›</a:t>
            </a:fld>
            <a:endParaRPr lang="fi-FI"/>
          </a:p>
        </p:txBody>
      </p:sp>
      <p:sp>
        <p:nvSpPr>
          <p:cNvPr id="14" name="Kuvan paikkamerkki 3"/>
          <p:cNvSpPr>
            <a:spLocks noGrp="1"/>
          </p:cNvSpPr>
          <p:nvPr>
            <p:ph type="pic" sz="quarter" idx="13"/>
          </p:nvPr>
        </p:nvSpPr>
        <p:spPr>
          <a:xfrm>
            <a:off x="2260600" y="3201412"/>
            <a:ext cx="7670800" cy="2787566"/>
          </a:xfrm>
        </p:spPr>
        <p:txBody>
          <a:bodyPr anchor="ctr"/>
          <a:lstStyle>
            <a:lvl1pPr marL="0" indent="0" algn="ctr">
              <a:buFontTx/>
              <a:buNone/>
              <a:defRPr b="0">
                <a:solidFill>
                  <a:schemeClr val="tx1">
                    <a:lumMod val="75000"/>
                    <a:lumOff val="25000"/>
                  </a:schemeClr>
                </a:solidFill>
              </a:defRPr>
            </a:lvl1pPr>
          </a:lstStyle>
          <a:p>
            <a:r>
              <a:rPr lang="fi-FI"/>
              <a:t>Lisää kuva napsauttamalla kuvaketta</a:t>
            </a:r>
          </a:p>
        </p:txBody>
      </p:sp>
      <p:sp>
        <p:nvSpPr>
          <p:cNvPr id="15" name="Tekstin paikkamerkki 6"/>
          <p:cNvSpPr>
            <a:spLocks noGrp="1"/>
          </p:cNvSpPr>
          <p:nvPr>
            <p:ph type="body" sz="quarter" idx="14"/>
          </p:nvPr>
        </p:nvSpPr>
        <p:spPr>
          <a:xfrm>
            <a:off x="595200" y="1558056"/>
            <a:ext cx="11001600" cy="1501200"/>
          </a:xfrm>
        </p:spPr>
        <p:txBody>
          <a:bodyPr/>
          <a:lstStyle/>
          <a:p>
            <a:pPr lvl="0"/>
            <a:r>
              <a:rPr lang="fi-FI"/>
              <a:t>Muokkaa tekstin perustyylejä napsauttamalla</a:t>
            </a:r>
          </a:p>
          <a:p>
            <a:pPr lvl="1"/>
            <a:r>
              <a:rPr lang="fi-FI"/>
              <a:t>toinen taso</a:t>
            </a:r>
          </a:p>
        </p:txBody>
      </p:sp>
      <p:pic>
        <p:nvPicPr>
          <p:cNvPr id="10" name="Kuva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2888" y="6365060"/>
            <a:ext cx="1508450" cy="360000"/>
          </a:xfrm>
          <a:prstGeom prst="rect">
            <a:avLst/>
          </a:prstGeom>
        </p:spPr>
      </p:pic>
    </p:spTree>
    <p:extLst>
      <p:ext uri="{BB962C8B-B14F-4D97-AF65-F5344CB8AC3E}">
        <p14:creationId xmlns:p14="http://schemas.microsoft.com/office/powerpoint/2010/main" val="337535660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ekstisivu kuvalla 4">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p>
        </p:txBody>
      </p:sp>
      <p:sp>
        <p:nvSpPr>
          <p:cNvPr id="5" name="Tekstin paikkamerkki 4"/>
          <p:cNvSpPr>
            <a:spLocks noGrp="1"/>
          </p:cNvSpPr>
          <p:nvPr>
            <p:ph type="body" sz="quarter" idx="13"/>
          </p:nvPr>
        </p:nvSpPr>
        <p:spPr>
          <a:xfrm>
            <a:off x="599440" y="1558124"/>
            <a:ext cx="5364480" cy="4389118"/>
          </a:xfrm>
        </p:spPr>
        <p:txBody>
          <a:bodyPr numCol="1"/>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Kuvan paikkamerkki 5"/>
          <p:cNvSpPr>
            <a:spLocks noGrp="1"/>
          </p:cNvSpPr>
          <p:nvPr>
            <p:ph type="pic" sz="quarter" idx="15"/>
          </p:nvPr>
        </p:nvSpPr>
        <p:spPr>
          <a:xfrm>
            <a:off x="6229350" y="1557486"/>
            <a:ext cx="4725988" cy="4389755"/>
          </a:xfrm>
        </p:spPr>
        <p:txBody>
          <a:bodyPr anchor="ctr"/>
          <a:lstStyle>
            <a:lvl1pPr marL="0" indent="0" algn="ctr">
              <a:buFontTx/>
              <a:buNone/>
              <a:defRPr b="0">
                <a:solidFill>
                  <a:schemeClr val="tx1">
                    <a:lumMod val="75000"/>
                    <a:lumOff val="25000"/>
                  </a:schemeClr>
                </a:solidFill>
              </a:defRPr>
            </a:lvl1pPr>
          </a:lstStyle>
          <a:p>
            <a:r>
              <a:rPr lang="fi-FI"/>
              <a:t>Lisää kuva napsauttamalla kuvaketta</a:t>
            </a:r>
          </a:p>
        </p:txBody>
      </p:sp>
      <p:sp>
        <p:nvSpPr>
          <p:cNvPr id="3" name="Päivämäärän paikkamerkki 2"/>
          <p:cNvSpPr>
            <a:spLocks noGrp="1"/>
          </p:cNvSpPr>
          <p:nvPr>
            <p:ph type="dt" sz="half" idx="16"/>
          </p:nvPr>
        </p:nvSpPr>
        <p:spPr/>
        <p:txBody>
          <a:bodyPr/>
          <a:lstStyle/>
          <a:p>
            <a:r>
              <a:rPr lang="fi-FI"/>
              <a:t>24.-26.10.2018</a:t>
            </a:r>
          </a:p>
        </p:txBody>
      </p:sp>
      <p:sp>
        <p:nvSpPr>
          <p:cNvPr id="4" name="Alatunnisteen paikkamerkki 3"/>
          <p:cNvSpPr>
            <a:spLocks noGrp="1"/>
          </p:cNvSpPr>
          <p:nvPr>
            <p:ph type="ftr" sz="quarter" idx="17"/>
          </p:nvPr>
        </p:nvSpPr>
        <p:spPr/>
        <p:txBody>
          <a:bodyPr/>
          <a:lstStyle/>
          <a:p>
            <a:r>
              <a:rPr lang="fi-FI"/>
              <a:t>Markku Hedman &gt; Strategiaseminaari &gt; </a:t>
            </a:r>
          </a:p>
        </p:txBody>
      </p:sp>
      <p:sp>
        <p:nvSpPr>
          <p:cNvPr id="8" name="Dian numeron paikkamerkki 7"/>
          <p:cNvSpPr>
            <a:spLocks noGrp="1"/>
          </p:cNvSpPr>
          <p:nvPr>
            <p:ph type="sldNum" sz="quarter" idx="18"/>
          </p:nvPr>
        </p:nvSpPr>
        <p:spPr/>
        <p:txBody>
          <a:bodyPr/>
          <a:lstStyle/>
          <a:p>
            <a:fld id="{97CF72D6-3A4A-4748-9917-8241545C7583}" type="slidenum">
              <a:rPr lang="fi-FI" smtClean="0"/>
              <a:pPr/>
              <a:t>‹#›</a:t>
            </a:fld>
            <a:endParaRPr lang="fi-FI"/>
          </a:p>
        </p:txBody>
      </p:sp>
      <p:pic>
        <p:nvPicPr>
          <p:cNvPr id="9" name="Kuva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2888" y="6365060"/>
            <a:ext cx="1508450" cy="360000"/>
          </a:xfrm>
          <a:prstGeom prst="rect">
            <a:avLst/>
          </a:prstGeom>
        </p:spPr>
      </p:pic>
    </p:spTree>
    <p:extLst>
      <p:ext uri="{BB962C8B-B14F-4D97-AF65-F5344CB8AC3E}">
        <p14:creationId xmlns:p14="http://schemas.microsoft.com/office/powerpoint/2010/main" val="17174269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ekstisivu kuvalla 5">
    <p:spTree>
      <p:nvGrpSpPr>
        <p:cNvPr id="1" name=""/>
        <p:cNvGrpSpPr/>
        <p:nvPr/>
      </p:nvGrpSpPr>
      <p:grpSpPr>
        <a:xfrm>
          <a:off x="0" y="0"/>
          <a:ext cx="0" cy="0"/>
          <a:chOff x="0" y="0"/>
          <a:chExt cx="0" cy="0"/>
        </a:xfrm>
      </p:grpSpPr>
      <p:sp>
        <p:nvSpPr>
          <p:cNvPr id="4" name="Kuvan paikkamerkki 3"/>
          <p:cNvSpPr>
            <a:spLocks noGrp="1"/>
          </p:cNvSpPr>
          <p:nvPr>
            <p:ph type="pic" sz="quarter" idx="13"/>
          </p:nvPr>
        </p:nvSpPr>
        <p:spPr>
          <a:xfrm>
            <a:off x="1378240" y="1563737"/>
            <a:ext cx="2700000" cy="2792691"/>
          </a:xfrm>
        </p:spPr>
        <p:txBody>
          <a:bodyPr anchor="ctr">
            <a:normAutofit/>
          </a:bodyPr>
          <a:lstStyle>
            <a:lvl1pPr marL="0" indent="0" algn="ctr">
              <a:buFontTx/>
              <a:buNone/>
              <a:defRPr sz="2400" b="0">
                <a:solidFill>
                  <a:schemeClr val="tx1">
                    <a:lumMod val="75000"/>
                    <a:lumOff val="25000"/>
                  </a:schemeClr>
                </a:solidFill>
              </a:defRPr>
            </a:lvl1pPr>
          </a:lstStyle>
          <a:p>
            <a:r>
              <a:rPr lang="fi-FI"/>
              <a:t>Lisää kuva napsauttamalla kuvaketta</a:t>
            </a:r>
          </a:p>
        </p:txBody>
      </p:sp>
      <p:sp>
        <p:nvSpPr>
          <p:cNvPr id="2" name="Otsikko 1"/>
          <p:cNvSpPr>
            <a:spLocks noGrp="1"/>
          </p:cNvSpPr>
          <p:nvPr>
            <p:ph type="title"/>
          </p:nvPr>
        </p:nvSpPr>
        <p:spPr/>
        <p:txBody>
          <a:bodyPr/>
          <a:lstStyle>
            <a:lvl1pPr>
              <a:defRPr>
                <a:solidFill>
                  <a:schemeClr val="tx1"/>
                </a:solidFill>
              </a:defRPr>
            </a:lvl1pPr>
          </a:lstStyle>
          <a:p>
            <a:r>
              <a:rPr lang="fi-FI"/>
              <a:t>Muokkaa ots. perustyyl. napsautt.</a:t>
            </a:r>
          </a:p>
        </p:txBody>
      </p:sp>
      <p:sp>
        <p:nvSpPr>
          <p:cNvPr id="7" name="Tekstin paikkamerkki 6"/>
          <p:cNvSpPr>
            <a:spLocks noGrp="1"/>
          </p:cNvSpPr>
          <p:nvPr>
            <p:ph type="body" sz="quarter" idx="14"/>
          </p:nvPr>
        </p:nvSpPr>
        <p:spPr>
          <a:xfrm>
            <a:off x="595200" y="4528800"/>
            <a:ext cx="11001600" cy="1501200"/>
          </a:xfrm>
        </p:spPr>
        <p:txBody>
          <a:bodyPr/>
          <a:lstStyle/>
          <a:p>
            <a:pPr lvl="0"/>
            <a:r>
              <a:rPr lang="fi-FI"/>
              <a:t>Muokkaa tekstin perustyylejä napsauttamalla</a:t>
            </a:r>
          </a:p>
          <a:p>
            <a:pPr lvl="1"/>
            <a:r>
              <a:rPr lang="fi-FI"/>
              <a:t>toinen taso</a:t>
            </a:r>
          </a:p>
        </p:txBody>
      </p:sp>
      <p:sp>
        <p:nvSpPr>
          <p:cNvPr id="11" name="Kuvan paikkamerkki 3"/>
          <p:cNvSpPr>
            <a:spLocks noGrp="1"/>
          </p:cNvSpPr>
          <p:nvPr>
            <p:ph type="pic" sz="quarter" idx="15"/>
          </p:nvPr>
        </p:nvSpPr>
        <p:spPr>
          <a:xfrm>
            <a:off x="4739797" y="1563737"/>
            <a:ext cx="2700000" cy="2787332"/>
          </a:xfrm>
        </p:spPr>
        <p:txBody>
          <a:bodyPr anchor="ctr">
            <a:normAutofit/>
          </a:bodyPr>
          <a:lstStyle>
            <a:lvl1pPr marL="0" indent="0" algn="ctr">
              <a:buFontTx/>
              <a:buNone/>
              <a:defRPr sz="2400" b="0">
                <a:solidFill>
                  <a:schemeClr val="tx1">
                    <a:lumMod val="75000"/>
                    <a:lumOff val="25000"/>
                  </a:schemeClr>
                </a:solidFill>
              </a:defRPr>
            </a:lvl1pPr>
          </a:lstStyle>
          <a:p>
            <a:r>
              <a:rPr lang="fi-FI"/>
              <a:t>Lisää kuva napsauttamalla kuvaketta</a:t>
            </a:r>
          </a:p>
        </p:txBody>
      </p:sp>
      <p:sp>
        <p:nvSpPr>
          <p:cNvPr id="12" name="Kuvan paikkamerkki 3"/>
          <p:cNvSpPr>
            <a:spLocks noGrp="1"/>
          </p:cNvSpPr>
          <p:nvPr>
            <p:ph type="pic" sz="quarter" idx="16"/>
          </p:nvPr>
        </p:nvSpPr>
        <p:spPr>
          <a:xfrm>
            <a:off x="8101354" y="1563737"/>
            <a:ext cx="2700000" cy="2787332"/>
          </a:xfrm>
        </p:spPr>
        <p:txBody>
          <a:bodyPr anchor="ctr">
            <a:normAutofit/>
          </a:bodyPr>
          <a:lstStyle>
            <a:lvl1pPr marL="0" indent="0" algn="ctr">
              <a:buFontTx/>
              <a:buNone/>
              <a:defRPr sz="2400" b="0">
                <a:solidFill>
                  <a:schemeClr val="tx1">
                    <a:lumMod val="75000"/>
                    <a:lumOff val="25000"/>
                  </a:schemeClr>
                </a:solidFill>
              </a:defRPr>
            </a:lvl1pPr>
          </a:lstStyle>
          <a:p>
            <a:r>
              <a:rPr lang="fi-FI"/>
              <a:t>Lisää kuva napsauttamalla kuvaketta</a:t>
            </a:r>
          </a:p>
        </p:txBody>
      </p:sp>
      <p:sp>
        <p:nvSpPr>
          <p:cNvPr id="8" name="Päivämäärän paikkamerkki 7"/>
          <p:cNvSpPr>
            <a:spLocks noGrp="1"/>
          </p:cNvSpPr>
          <p:nvPr>
            <p:ph type="dt" sz="half" idx="17"/>
          </p:nvPr>
        </p:nvSpPr>
        <p:spPr/>
        <p:txBody>
          <a:bodyPr/>
          <a:lstStyle/>
          <a:p>
            <a:r>
              <a:rPr lang="fi-FI"/>
              <a:t>24.-26.10.2018</a:t>
            </a:r>
          </a:p>
        </p:txBody>
      </p:sp>
      <p:sp>
        <p:nvSpPr>
          <p:cNvPr id="9" name="Alatunnisteen paikkamerkki 8"/>
          <p:cNvSpPr>
            <a:spLocks noGrp="1"/>
          </p:cNvSpPr>
          <p:nvPr>
            <p:ph type="ftr" sz="quarter" idx="18"/>
          </p:nvPr>
        </p:nvSpPr>
        <p:spPr/>
        <p:txBody>
          <a:bodyPr/>
          <a:lstStyle/>
          <a:p>
            <a:r>
              <a:rPr lang="fi-FI"/>
              <a:t>Markku Hedman &gt; Strategiaseminaari &gt; </a:t>
            </a:r>
          </a:p>
        </p:txBody>
      </p:sp>
      <p:sp>
        <p:nvSpPr>
          <p:cNvPr id="10" name="Dian numeron paikkamerkki 9"/>
          <p:cNvSpPr>
            <a:spLocks noGrp="1"/>
          </p:cNvSpPr>
          <p:nvPr>
            <p:ph type="sldNum" sz="quarter" idx="19"/>
          </p:nvPr>
        </p:nvSpPr>
        <p:spPr/>
        <p:txBody>
          <a:bodyPr/>
          <a:lstStyle/>
          <a:p>
            <a:fld id="{97CF72D6-3A4A-4748-9917-8241545C7583}" type="slidenum">
              <a:rPr lang="fi-FI" smtClean="0"/>
              <a:pPr/>
              <a:t>‹#›</a:t>
            </a:fld>
            <a:endParaRPr lang="fi-FI"/>
          </a:p>
        </p:txBody>
      </p:sp>
      <p:pic>
        <p:nvPicPr>
          <p:cNvPr id="13" name="Kuva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2888" y="6365060"/>
            <a:ext cx="1508450" cy="360000"/>
          </a:xfrm>
          <a:prstGeom prst="rect">
            <a:avLst/>
          </a:prstGeom>
        </p:spPr>
      </p:pic>
    </p:spTree>
    <p:extLst>
      <p:ext uri="{BB962C8B-B14F-4D97-AF65-F5344CB8AC3E}">
        <p14:creationId xmlns:p14="http://schemas.microsoft.com/office/powerpoint/2010/main" val="125596889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ekstisivu kuvalla 6">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solidFill>
                  <a:schemeClr val="tx1"/>
                </a:solidFill>
              </a:defRPr>
            </a:lvl1pPr>
          </a:lstStyle>
          <a:p>
            <a:r>
              <a:rPr lang="fi-FI"/>
              <a:t>Muokkaa ots. perustyyl. napsautt.</a:t>
            </a:r>
          </a:p>
        </p:txBody>
      </p:sp>
      <p:sp>
        <p:nvSpPr>
          <p:cNvPr id="7" name="Tekstin paikkamerkki 6"/>
          <p:cNvSpPr>
            <a:spLocks noGrp="1"/>
          </p:cNvSpPr>
          <p:nvPr>
            <p:ph type="body" sz="quarter" idx="14"/>
          </p:nvPr>
        </p:nvSpPr>
        <p:spPr>
          <a:xfrm>
            <a:off x="595200" y="1561617"/>
            <a:ext cx="11001600" cy="1501200"/>
          </a:xfrm>
        </p:spPr>
        <p:txBody>
          <a:bodyPr/>
          <a:lstStyle/>
          <a:p>
            <a:pPr lvl="0"/>
            <a:r>
              <a:rPr lang="fi-FI"/>
              <a:t>Muokkaa tekstin perustyylejä napsauttamalla</a:t>
            </a:r>
          </a:p>
          <a:p>
            <a:pPr lvl="1"/>
            <a:r>
              <a:rPr lang="fi-FI"/>
              <a:t>toinen taso</a:t>
            </a:r>
          </a:p>
        </p:txBody>
      </p:sp>
      <p:sp>
        <p:nvSpPr>
          <p:cNvPr id="14" name="Kuvan paikkamerkki 3"/>
          <p:cNvSpPr>
            <a:spLocks noGrp="1"/>
          </p:cNvSpPr>
          <p:nvPr>
            <p:ph type="pic" sz="quarter" idx="13"/>
          </p:nvPr>
        </p:nvSpPr>
        <p:spPr>
          <a:xfrm>
            <a:off x="1378240" y="3201646"/>
            <a:ext cx="2700000" cy="2792691"/>
          </a:xfrm>
        </p:spPr>
        <p:txBody>
          <a:bodyPr anchor="ctr">
            <a:normAutofit/>
          </a:bodyPr>
          <a:lstStyle>
            <a:lvl1pPr marL="0" indent="0" algn="ctr">
              <a:buFontTx/>
              <a:buNone/>
              <a:defRPr sz="2400" b="0">
                <a:solidFill>
                  <a:schemeClr val="tx1">
                    <a:lumMod val="75000"/>
                    <a:lumOff val="25000"/>
                  </a:schemeClr>
                </a:solidFill>
              </a:defRPr>
            </a:lvl1pPr>
          </a:lstStyle>
          <a:p>
            <a:r>
              <a:rPr lang="fi-FI"/>
              <a:t>Lisää kuva napsauttamalla kuvaketta</a:t>
            </a:r>
          </a:p>
        </p:txBody>
      </p:sp>
      <p:sp>
        <p:nvSpPr>
          <p:cNvPr id="15" name="Kuvan paikkamerkki 3"/>
          <p:cNvSpPr>
            <a:spLocks noGrp="1"/>
          </p:cNvSpPr>
          <p:nvPr>
            <p:ph type="pic" sz="quarter" idx="15"/>
          </p:nvPr>
        </p:nvSpPr>
        <p:spPr>
          <a:xfrm>
            <a:off x="4739797" y="3201646"/>
            <a:ext cx="2700000" cy="2787332"/>
          </a:xfrm>
        </p:spPr>
        <p:txBody>
          <a:bodyPr anchor="ctr">
            <a:normAutofit/>
          </a:bodyPr>
          <a:lstStyle>
            <a:lvl1pPr marL="0" indent="0" algn="ctr">
              <a:buFontTx/>
              <a:buNone/>
              <a:defRPr sz="2400" b="0">
                <a:solidFill>
                  <a:schemeClr val="tx1">
                    <a:lumMod val="75000"/>
                    <a:lumOff val="25000"/>
                  </a:schemeClr>
                </a:solidFill>
              </a:defRPr>
            </a:lvl1pPr>
          </a:lstStyle>
          <a:p>
            <a:r>
              <a:rPr lang="fi-FI"/>
              <a:t>Lisää kuva napsauttamalla kuvaketta</a:t>
            </a:r>
          </a:p>
        </p:txBody>
      </p:sp>
      <p:sp>
        <p:nvSpPr>
          <p:cNvPr id="16" name="Kuvan paikkamerkki 3"/>
          <p:cNvSpPr>
            <a:spLocks noGrp="1"/>
          </p:cNvSpPr>
          <p:nvPr>
            <p:ph type="pic" sz="quarter" idx="17"/>
          </p:nvPr>
        </p:nvSpPr>
        <p:spPr>
          <a:xfrm>
            <a:off x="8101354" y="3201646"/>
            <a:ext cx="2700000" cy="2787332"/>
          </a:xfrm>
        </p:spPr>
        <p:txBody>
          <a:bodyPr anchor="ctr">
            <a:normAutofit/>
          </a:bodyPr>
          <a:lstStyle>
            <a:lvl1pPr marL="0" indent="0" algn="ctr">
              <a:buFontTx/>
              <a:buNone/>
              <a:defRPr sz="2400" b="0">
                <a:solidFill>
                  <a:schemeClr val="tx1">
                    <a:lumMod val="75000"/>
                    <a:lumOff val="25000"/>
                  </a:schemeClr>
                </a:solidFill>
              </a:defRPr>
            </a:lvl1pPr>
          </a:lstStyle>
          <a:p>
            <a:r>
              <a:rPr lang="fi-FI"/>
              <a:t>Lisää kuva napsauttamalla kuvaketta</a:t>
            </a:r>
          </a:p>
        </p:txBody>
      </p:sp>
      <p:sp>
        <p:nvSpPr>
          <p:cNvPr id="4" name="Päivämäärän paikkamerkki 3"/>
          <p:cNvSpPr>
            <a:spLocks noGrp="1"/>
          </p:cNvSpPr>
          <p:nvPr>
            <p:ph type="dt" sz="half" idx="18"/>
          </p:nvPr>
        </p:nvSpPr>
        <p:spPr/>
        <p:txBody>
          <a:bodyPr/>
          <a:lstStyle/>
          <a:p>
            <a:r>
              <a:rPr lang="fi-FI"/>
              <a:t>24.-26.10.2018</a:t>
            </a:r>
          </a:p>
        </p:txBody>
      </p:sp>
      <p:sp>
        <p:nvSpPr>
          <p:cNvPr id="8" name="Alatunnisteen paikkamerkki 7"/>
          <p:cNvSpPr>
            <a:spLocks noGrp="1"/>
          </p:cNvSpPr>
          <p:nvPr>
            <p:ph type="ftr" sz="quarter" idx="19"/>
          </p:nvPr>
        </p:nvSpPr>
        <p:spPr/>
        <p:txBody>
          <a:bodyPr/>
          <a:lstStyle/>
          <a:p>
            <a:r>
              <a:rPr lang="fi-FI"/>
              <a:t>Markku Hedman &gt; Strategiaseminaari &gt; </a:t>
            </a:r>
          </a:p>
        </p:txBody>
      </p:sp>
      <p:sp>
        <p:nvSpPr>
          <p:cNvPr id="9" name="Dian numeron paikkamerkki 8"/>
          <p:cNvSpPr>
            <a:spLocks noGrp="1"/>
          </p:cNvSpPr>
          <p:nvPr>
            <p:ph type="sldNum" sz="quarter" idx="20"/>
          </p:nvPr>
        </p:nvSpPr>
        <p:spPr/>
        <p:txBody>
          <a:bodyPr/>
          <a:lstStyle/>
          <a:p>
            <a:fld id="{97CF72D6-3A4A-4748-9917-8241545C7583}" type="slidenum">
              <a:rPr lang="fi-FI" smtClean="0"/>
              <a:pPr/>
              <a:t>‹#›</a:t>
            </a:fld>
            <a:endParaRPr lang="fi-FI"/>
          </a:p>
        </p:txBody>
      </p:sp>
      <p:pic>
        <p:nvPicPr>
          <p:cNvPr id="10" name="Kuva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2888" y="6365060"/>
            <a:ext cx="1508450" cy="360000"/>
          </a:xfrm>
          <a:prstGeom prst="rect">
            <a:avLst/>
          </a:prstGeom>
        </p:spPr>
      </p:pic>
    </p:spTree>
    <p:extLst>
      <p:ext uri="{BB962C8B-B14F-4D97-AF65-F5344CB8AC3E}">
        <p14:creationId xmlns:p14="http://schemas.microsoft.com/office/powerpoint/2010/main" val="123988792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ekstisivu graafilla 1">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solidFill>
                  <a:schemeClr val="tx1"/>
                </a:solidFill>
              </a:defRPr>
            </a:lvl1pPr>
          </a:lstStyle>
          <a:p>
            <a:r>
              <a:rPr lang="fi-FI"/>
              <a:t>Muokkaa ots. perustyyl. napsautt.</a:t>
            </a:r>
          </a:p>
        </p:txBody>
      </p:sp>
      <p:sp>
        <p:nvSpPr>
          <p:cNvPr id="7" name="Tekstin paikkamerkki 6"/>
          <p:cNvSpPr>
            <a:spLocks noGrp="1"/>
          </p:cNvSpPr>
          <p:nvPr>
            <p:ph type="body" sz="quarter" idx="14"/>
          </p:nvPr>
        </p:nvSpPr>
        <p:spPr>
          <a:xfrm>
            <a:off x="595200" y="4528800"/>
            <a:ext cx="11001600" cy="1501200"/>
          </a:xfrm>
        </p:spPr>
        <p:txBody>
          <a:bodyPr/>
          <a:lstStyle/>
          <a:p>
            <a:pPr lvl="0"/>
            <a:r>
              <a:rPr lang="fi-FI"/>
              <a:t>Muokkaa tekstin perustyylejä napsauttamalla</a:t>
            </a:r>
          </a:p>
          <a:p>
            <a:pPr lvl="1"/>
            <a:r>
              <a:rPr lang="fi-FI"/>
              <a:t>toinen taso</a:t>
            </a:r>
          </a:p>
        </p:txBody>
      </p:sp>
      <p:sp>
        <p:nvSpPr>
          <p:cNvPr id="13" name="Kaavion paikkamerkki 4"/>
          <p:cNvSpPr>
            <a:spLocks noGrp="1"/>
          </p:cNvSpPr>
          <p:nvPr>
            <p:ph type="chart" sz="quarter" idx="17"/>
          </p:nvPr>
        </p:nvSpPr>
        <p:spPr>
          <a:xfrm>
            <a:off x="1378240" y="1553211"/>
            <a:ext cx="2696200" cy="2376169"/>
          </a:xfrm>
        </p:spPr>
        <p:txBody>
          <a:bodyPr anchor="ctr">
            <a:normAutofit/>
          </a:bodyPr>
          <a:lstStyle>
            <a:lvl1pPr marL="0" indent="0" algn="ctr">
              <a:buFontTx/>
              <a:buNone/>
              <a:defRPr sz="2400" b="0">
                <a:solidFill>
                  <a:schemeClr val="tx1">
                    <a:lumMod val="75000"/>
                    <a:lumOff val="25000"/>
                  </a:schemeClr>
                </a:solidFill>
              </a:defRPr>
            </a:lvl1pPr>
          </a:lstStyle>
          <a:p>
            <a:r>
              <a:rPr lang="fi-FI"/>
              <a:t>Lisää kaavio napsauttamalla kuvaketta</a:t>
            </a:r>
          </a:p>
        </p:txBody>
      </p:sp>
      <p:sp>
        <p:nvSpPr>
          <p:cNvPr id="16" name="Kaavion paikkamerkki 4"/>
          <p:cNvSpPr>
            <a:spLocks noGrp="1"/>
          </p:cNvSpPr>
          <p:nvPr>
            <p:ph type="chart" sz="quarter" idx="18"/>
          </p:nvPr>
        </p:nvSpPr>
        <p:spPr>
          <a:xfrm>
            <a:off x="8105154" y="1549609"/>
            <a:ext cx="2696200" cy="2379771"/>
          </a:xfrm>
        </p:spPr>
        <p:txBody>
          <a:bodyPr anchor="ctr">
            <a:normAutofit/>
          </a:bodyPr>
          <a:lstStyle>
            <a:lvl1pPr marL="0" indent="0" algn="ctr">
              <a:buFontTx/>
              <a:buNone/>
              <a:defRPr sz="2400" b="0">
                <a:solidFill>
                  <a:schemeClr val="tx1">
                    <a:lumMod val="75000"/>
                    <a:lumOff val="25000"/>
                  </a:schemeClr>
                </a:solidFill>
              </a:defRPr>
            </a:lvl1pPr>
          </a:lstStyle>
          <a:p>
            <a:r>
              <a:rPr lang="fi-FI"/>
              <a:t>Lisää kaavio napsauttamalla kuvaketta</a:t>
            </a:r>
          </a:p>
        </p:txBody>
      </p:sp>
      <p:sp>
        <p:nvSpPr>
          <p:cNvPr id="17" name="Kaavion paikkamerkki 4"/>
          <p:cNvSpPr>
            <a:spLocks noGrp="1"/>
          </p:cNvSpPr>
          <p:nvPr>
            <p:ph type="chart" sz="quarter" idx="19"/>
          </p:nvPr>
        </p:nvSpPr>
        <p:spPr>
          <a:xfrm>
            <a:off x="4741697" y="1553211"/>
            <a:ext cx="2696200" cy="2376169"/>
          </a:xfrm>
        </p:spPr>
        <p:txBody>
          <a:bodyPr anchor="ctr">
            <a:normAutofit/>
          </a:bodyPr>
          <a:lstStyle>
            <a:lvl1pPr marL="0" indent="0" algn="ctr">
              <a:buFontTx/>
              <a:buNone/>
              <a:defRPr sz="2400" b="0">
                <a:solidFill>
                  <a:schemeClr val="tx1">
                    <a:lumMod val="75000"/>
                    <a:lumOff val="25000"/>
                  </a:schemeClr>
                </a:solidFill>
              </a:defRPr>
            </a:lvl1pPr>
          </a:lstStyle>
          <a:p>
            <a:r>
              <a:rPr lang="fi-FI"/>
              <a:t>Lisää kaavio napsauttamalla kuvaketta</a:t>
            </a:r>
          </a:p>
        </p:txBody>
      </p:sp>
      <p:sp>
        <p:nvSpPr>
          <p:cNvPr id="18" name="Tekstin paikkamerkki 17"/>
          <p:cNvSpPr>
            <a:spLocks noGrp="1"/>
          </p:cNvSpPr>
          <p:nvPr>
            <p:ph type="body" sz="quarter" idx="20"/>
          </p:nvPr>
        </p:nvSpPr>
        <p:spPr>
          <a:xfrm>
            <a:off x="1377950" y="3929380"/>
            <a:ext cx="2696490" cy="416242"/>
          </a:xfrm>
        </p:spPr>
        <p:txBody>
          <a:bodyPr>
            <a:noAutofit/>
          </a:bodyPr>
          <a:lstStyle>
            <a:lvl1pPr marL="0" indent="0">
              <a:lnSpc>
                <a:spcPct val="90000"/>
              </a:lnSpc>
              <a:buFontTx/>
              <a:buNone/>
              <a:defRPr sz="1200" b="0">
                <a:solidFill>
                  <a:schemeClr val="tx1">
                    <a:lumMod val="75000"/>
                    <a:lumOff val="25000"/>
                  </a:schemeClr>
                </a:solidFill>
              </a:defRPr>
            </a:lvl1pPr>
            <a:lvl2pPr>
              <a:buFontTx/>
              <a:buNone/>
              <a:defRPr/>
            </a:lvl2pPr>
            <a:lvl3pPr marL="230400" indent="0">
              <a:buFontTx/>
              <a:buNone/>
              <a:defRPr/>
            </a:lvl3pPr>
            <a:lvl4pPr marL="831600" indent="0">
              <a:buFontTx/>
              <a:buNone/>
              <a:defRPr/>
            </a:lvl4pPr>
            <a:lvl5pPr marL="1324800" indent="0">
              <a:buFontTx/>
              <a:buNone/>
              <a:defRPr/>
            </a:lvl5pPr>
          </a:lstStyle>
          <a:p>
            <a:pPr lvl="0"/>
            <a:r>
              <a:rPr lang="fi-FI"/>
              <a:t>Muokkaa tekstin perustyylejä napsauttamalla</a:t>
            </a:r>
          </a:p>
        </p:txBody>
      </p:sp>
      <p:sp>
        <p:nvSpPr>
          <p:cNvPr id="19" name="Tekstin paikkamerkki 17"/>
          <p:cNvSpPr>
            <a:spLocks noGrp="1"/>
          </p:cNvSpPr>
          <p:nvPr>
            <p:ph type="body" sz="quarter" idx="21"/>
          </p:nvPr>
        </p:nvSpPr>
        <p:spPr>
          <a:xfrm>
            <a:off x="4741407" y="3929380"/>
            <a:ext cx="2696490" cy="416242"/>
          </a:xfrm>
        </p:spPr>
        <p:txBody>
          <a:bodyPr>
            <a:noAutofit/>
          </a:bodyPr>
          <a:lstStyle>
            <a:lvl1pPr marL="0" indent="0">
              <a:lnSpc>
                <a:spcPct val="90000"/>
              </a:lnSpc>
              <a:buFontTx/>
              <a:buNone/>
              <a:defRPr sz="1200" b="0">
                <a:solidFill>
                  <a:schemeClr val="tx1">
                    <a:lumMod val="75000"/>
                    <a:lumOff val="25000"/>
                  </a:schemeClr>
                </a:solidFill>
              </a:defRPr>
            </a:lvl1pPr>
            <a:lvl2pPr>
              <a:buFontTx/>
              <a:buNone/>
              <a:defRPr/>
            </a:lvl2pPr>
            <a:lvl3pPr marL="230400" indent="0">
              <a:buFontTx/>
              <a:buNone/>
              <a:defRPr/>
            </a:lvl3pPr>
            <a:lvl4pPr marL="831600" indent="0">
              <a:buFontTx/>
              <a:buNone/>
              <a:defRPr/>
            </a:lvl4pPr>
            <a:lvl5pPr marL="1324800" indent="0">
              <a:buFontTx/>
              <a:buNone/>
              <a:defRPr/>
            </a:lvl5pPr>
          </a:lstStyle>
          <a:p>
            <a:pPr lvl="0"/>
            <a:r>
              <a:rPr lang="fi-FI"/>
              <a:t>Muokkaa tekstin perustyylejä napsauttamalla</a:t>
            </a:r>
          </a:p>
        </p:txBody>
      </p:sp>
      <p:sp>
        <p:nvSpPr>
          <p:cNvPr id="20" name="Tekstin paikkamerkki 17"/>
          <p:cNvSpPr>
            <a:spLocks noGrp="1"/>
          </p:cNvSpPr>
          <p:nvPr>
            <p:ph type="body" sz="quarter" idx="22"/>
          </p:nvPr>
        </p:nvSpPr>
        <p:spPr>
          <a:xfrm>
            <a:off x="8104864" y="3929380"/>
            <a:ext cx="2696490" cy="416242"/>
          </a:xfrm>
        </p:spPr>
        <p:txBody>
          <a:bodyPr>
            <a:noAutofit/>
          </a:bodyPr>
          <a:lstStyle>
            <a:lvl1pPr marL="0" indent="0">
              <a:lnSpc>
                <a:spcPct val="90000"/>
              </a:lnSpc>
              <a:buFontTx/>
              <a:buNone/>
              <a:defRPr sz="1200" b="0">
                <a:solidFill>
                  <a:schemeClr val="tx1">
                    <a:lumMod val="75000"/>
                    <a:lumOff val="25000"/>
                  </a:schemeClr>
                </a:solidFill>
              </a:defRPr>
            </a:lvl1pPr>
            <a:lvl2pPr>
              <a:buFontTx/>
              <a:buNone/>
              <a:defRPr/>
            </a:lvl2pPr>
            <a:lvl3pPr marL="230400" indent="0">
              <a:buFontTx/>
              <a:buNone/>
              <a:defRPr/>
            </a:lvl3pPr>
            <a:lvl4pPr marL="831600" indent="0">
              <a:buFontTx/>
              <a:buNone/>
              <a:defRPr/>
            </a:lvl4pPr>
            <a:lvl5pPr marL="1324800" indent="0">
              <a:buFontTx/>
              <a:buNone/>
              <a:defRPr/>
            </a:lvl5pPr>
          </a:lstStyle>
          <a:p>
            <a:pPr lvl="0"/>
            <a:r>
              <a:rPr lang="fi-FI"/>
              <a:t>Muokkaa tekstin perustyylejä napsauttamalla</a:t>
            </a:r>
          </a:p>
        </p:txBody>
      </p:sp>
      <p:sp>
        <p:nvSpPr>
          <p:cNvPr id="3" name="Päivämäärän paikkamerkki 2"/>
          <p:cNvSpPr>
            <a:spLocks noGrp="1"/>
          </p:cNvSpPr>
          <p:nvPr>
            <p:ph type="dt" sz="half" idx="23"/>
          </p:nvPr>
        </p:nvSpPr>
        <p:spPr/>
        <p:txBody>
          <a:bodyPr/>
          <a:lstStyle/>
          <a:p>
            <a:r>
              <a:rPr lang="fi-FI"/>
              <a:t>24.-26.10.2018</a:t>
            </a:r>
          </a:p>
        </p:txBody>
      </p:sp>
      <p:sp>
        <p:nvSpPr>
          <p:cNvPr id="4" name="Alatunnisteen paikkamerkki 3"/>
          <p:cNvSpPr>
            <a:spLocks noGrp="1"/>
          </p:cNvSpPr>
          <p:nvPr>
            <p:ph type="ftr" sz="quarter" idx="24"/>
          </p:nvPr>
        </p:nvSpPr>
        <p:spPr/>
        <p:txBody>
          <a:bodyPr/>
          <a:lstStyle/>
          <a:p>
            <a:r>
              <a:rPr lang="fi-FI"/>
              <a:t>Markku Hedman &gt; Strategiaseminaari &gt; </a:t>
            </a:r>
          </a:p>
        </p:txBody>
      </p:sp>
      <p:sp>
        <p:nvSpPr>
          <p:cNvPr id="5" name="Dian numeron paikkamerkki 4"/>
          <p:cNvSpPr>
            <a:spLocks noGrp="1"/>
          </p:cNvSpPr>
          <p:nvPr>
            <p:ph type="sldNum" sz="quarter" idx="25"/>
          </p:nvPr>
        </p:nvSpPr>
        <p:spPr/>
        <p:txBody>
          <a:bodyPr/>
          <a:lstStyle/>
          <a:p>
            <a:fld id="{97CF72D6-3A4A-4748-9917-8241545C7583}" type="slidenum">
              <a:rPr lang="fi-FI" smtClean="0"/>
              <a:pPr/>
              <a:t>‹#›</a:t>
            </a:fld>
            <a:endParaRPr lang="fi-FI"/>
          </a:p>
        </p:txBody>
      </p:sp>
      <p:pic>
        <p:nvPicPr>
          <p:cNvPr id="14" name="Kuva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2888" y="6365060"/>
            <a:ext cx="1508450" cy="360000"/>
          </a:xfrm>
          <a:prstGeom prst="rect">
            <a:avLst/>
          </a:prstGeom>
        </p:spPr>
      </p:pic>
    </p:spTree>
    <p:extLst>
      <p:ext uri="{BB962C8B-B14F-4D97-AF65-F5344CB8AC3E}">
        <p14:creationId xmlns:p14="http://schemas.microsoft.com/office/powerpoint/2010/main" val="34515035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ekstisivu graafilla 2">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p>
        </p:txBody>
      </p:sp>
      <p:sp>
        <p:nvSpPr>
          <p:cNvPr id="5" name="Tekstin paikkamerkki 4"/>
          <p:cNvSpPr>
            <a:spLocks noGrp="1"/>
          </p:cNvSpPr>
          <p:nvPr>
            <p:ph type="body" sz="quarter" idx="13"/>
          </p:nvPr>
        </p:nvSpPr>
        <p:spPr>
          <a:xfrm>
            <a:off x="599440" y="1558125"/>
            <a:ext cx="5364480" cy="4389118"/>
          </a:xfrm>
        </p:spPr>
        <p:txBody>
          <a:bodyPr numCol="1"/>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2" name="Kaavion paikkamerkki 4"/>
          <p:cNvSpPr>
            <a:spLocks noGrp="1"/>
          </p:cNvSpPr>
          <p:nvPr>
            <p:ph type="chart" sz="quarter" idx="17"/>
          </p:nvPr>
        </p:nvSpPr>
        <p:spPr>
          <a:xfrm>
            <a:off x="7610349" y="1557490"/>
            <a:ext cx="3344990" cy="1989302"/>
          </a:xfrm>
        </p:spPr>
        <p:txBody>
          <a:bodyPr anchor="ctr"/>
          <a:lstStyle>
            <a:lvl1pPr marL="0" indent="0" algn="ctr">
              <a:buFontTx/>
              <a:buNone/>
              <a:defRPr b="0">
                <a:solidFill>
                  <a:schemeClr val="tx1">
                    <a:lumMod val="75000"/>
                    <a:lumOff val="25000"/>
                  </a:schemeClr>
                </a:solidFill>
              </a:defRPr>
            </a:lvl1pPr>
          </a:lstStyle>
          <a:p>
            <a:r>
              <a:rPr lang="fi-FI"/>
              <a:t>Lisää kaavio napsauttamalla kuvaketta</a:t>
            </a:r>
          </a:p>
        </p:txBody>
      </p:sp>
      <p:sp>
        <p:nvSpPr>
          <p:cNvPr id="13" name="Tekstin paikkamerkki 17"/>
          <p:cNvSpPr>
            <a:spLocks noGrp="1"/>
          </p:cNvSpPr>
          <p:nvPr>
            <p:ph type="body" sz="quarter" idx="20"/>
          </p:nvPr>
        </p:nvSpPr>
        <p:spPr>
          <a:xfrm>
            <a:off x="7610350" y="5534990"/>
            <a:ext cx="3344988" cy="416242"/>
          </a:xfrm>
        </p:spPr>
        <p:txBody>
          <a:bodyPr>
            <a:noAutofit/>
          </a:bodyPr>
          <a:lstStyle>
            <a:lvl1pPr marL="0" indent="0">
              <a:lnSpc>
                <a:spcPct val="90000"/>
              </a:lnSpc>
              <a:buFontTx/>
              <a:buNone/>
              <a:defRPr sz="1200" b="0">
                <a:solidFill>
                  <a:schemeClr val="tx1">
                    <a:lumMod val="75000"/>
                    <a:lumOff val="25000"/>
                  </a:schemeClr>
                </a:solidFill>
              </a:defRPr>
            </a:lvl1pPr>
            <a:lvl2pPr>
              <a:buFontTx/>
              <a:buNone/>
              <a:defRPr/>
            </a:lvl2pPr>
            <a:lvl3pPr marL="230400" indent="0">
              <a:buFontTx/>
              <a:buNone/>
              <a:defRPr/>
            </a:lvl3pPr>
            <a:lvl4pPr marL="831600" indent="0">
              <a:buFontTx/>
              <a:buNone/>
              <a:defRPr/>
            </a:lvl4pPr>
            <a:lvl5pPr marL="1324800" indent="0">
              <a:buFontTx/>
              <a:buNone/>
              <a:defRPr/>
            </a:lvl5pPr>
          </a:lstStyle>
          <a:p>
            <a:pPr lvl="0"/>
            <a:r>
              <a:rPr lang="fi-FI"/>
              <a:t>Muokkaa tekstin perustyylejä napsauttamalla</a:t>
            </a:r>
          </a:p>
        </p:txBody>
      </p:sp>
      <p:sp>
        <p:nvSpPr>
          <p:cNvPr id="3" name="Päivämäärän paikkamerkki 2"/>
          <p:cNvSpPr>
            <a:spLocks noGrp="1"/>
          </p:cNvSpPr>
          <p:nvPr>
            <p:ph type="dt" sz="half" idx="21"/>
          </p:nvPr>
        </p:nvSpPr>
        <p:spPr/>
        <p:txBody>
          <a:bodyPr/>
          <a:lstStyle/>
          <a:p>
            <a:r>
              <a:rPr lang="fi-FI"/>
              <a:t>24.-26.10.2018</a:t>
            </a:r>
          </a:p>
        </p:txBody>
      </p:sp>
      <p:sp>
        <p:nvSpPr>
          <p:cNvPr id="4" name="Alatunnisteen paikkamerkki 3"/>
          <p:cNvSpPr>
            <a:spLocks noGrp="1"/>
          </p:cNvSpPr>
          <p:nvPr>
            <p:ph type="ftr" sz="quarter" idx="22"/>
          </p:nvPr>
        </p:nvSpPr>
        <p:spPr/>
        <p:txBody>
          <a:bodyPr/>
          <a:lstStyle/>
          <a:p>
            <a:r>
              <a:rPr lang="fi-FI"/>
              <a:t>Markku Hedman &gt; Strategiaseminaari &gt; </a:t>
            </a:r>
          </a:p>
        </p:txBody>
      </p:sp>
      <p:sp>
        <p:nvSpPr>
          <p:cNvPr id="6" name="Dian numeron paikkamerkki 5"/>
          <p:cNvSpPr>
            <a:spLocks noGrp="1"/>
          </p:cNvSpPr>
          <p:nvPr>
            <p:ph type="sldNum" sz="quarter" idx="23"/>
          </p:nvPr>
        </p:nvSpPr>
        <p:spPr/>
        <p:txBody>
          <a:bodyPr/>
          <a:lstStyle/>
          <a:p>
            <a:fld id="{97CF72D6-3A4A-4748-9917-8241545C7583}" type="slidenum">
              <a:rPr lang="fi-FI" smtClean="0"/>
              <a:pPr/>
              <a:t>‹#›</a:t>
            </a:fld>
            <a:endParaRPr lang="fi-FI"/>
          </a:p>
        </p:txBody>
      </p:sp>
      <p:sp>
        <p:nvSpPr>
          <p:cNvPr id="9" name="Kaavion paikkamerkki 4"/>
          <p:cNvSpPr>
            <a:spLocks noGrp="1"/>
          </p:cNvSpPr>
          <p:nvPr>
            <p:ph type="chart" sz="quarter" idx="24"/>
          </p:nvPr>
        </p:nvSpPr>
        <p:spPr>
          <a:xfrm>
            <a:off x="7610349" y="3545687"/>
            <a:ext cx="3344990" cy="1989303"/>
          </a:xfrm>
        </p:spPr>
        <p:txBody>
          <a:bodyPr anchor="ctr"/>
          <a:lstStyle>
            <a:lvl1pPr marL="0" indent="0" algn="ctr">
              <a:buFontTx/>
              <a:buNone/>
              <a:defRPr b="0">
                <a:solidFill>
                  <a:schemeClr val="tx1">
                    <a:lumMod val="75000"/>
                    <a:lumOff val="25000"/>
                  </a:schemeClr>
                </a:solidFill>
              </a:defRPr>
            </a:lvl1pPr>
          </a:lstStyle>
          <a:p>
            <a:r>
              <a:rPr lang="fi-FI"/>
              <a:t>Lisää kaavio napsauttamalla kuvaketta</a:t>
            </a:r>
          </a:p>
        </p:txBody>
      </p:sp>
      <p:pic>
        <p:nvPicPr>
          <p:cNvPr id="10" name="Kuva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2888" y="6365060"/>
            <a:ext cx="1508450" cy="360000"/>
          </a:xfrm>
          <a:prstGeom prst="rect">
            <a:avLst/>
          </a:prstGeom>
        </p:spPr>
      </p:pic>
    </p:spTree>
    <p:extLst>
      <p:ext uri="{BB962C8B-B14F-4D97-AF65-F5344CB8AC3E}">
        <p14:creationId xmlns:p14="http://schemas.microsoft.com/office/powerpoint/2010/main" val="382655765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Hyperlinkki">
    <p:spTree>
      <p:nvGrpSpPr>
        <p:cNvPr id="1" name=""/>
        <p:cNvGrpSpPr/>
        <p:nvPr/>
      </p:nvGrpSpPr>
      <p:grpSpPr>
        <a:xfrm>
          <a:off x="0" y="0"/>
          <a:ext cx="0" cy="0"/>
          <a:chOff x="0" y="0"/>
          <a:chExt cx="0" cy="0"/>
        </a:xfrm>
      </p:grpSpPr>
      <p:sp>
        <p:nvSpPr>
          <p:cNvPr id="14" name="Tekstin paikkamerkki 13"/>
          <p:cNvSpPr>
            <a:spLocks noGrp="1"/>
          </p:cNvSpPr>
          <p:nvPr>
            <p:ph type="body" sz="quarter" idx="10" hasCustomPrompt="1"/>
          </p:nvPr>
        </p:nvSpPr>
        <p:spPr>
          <a:xfrm>
            <a:off x="7937500" y="4876800"/>
            <a:ext cx="3830638" cy="1422400"/>
          </a:xfrm>
        </p:spPr>
        <p:txBody>
          <a:bodyPr/>
          <a:lstStyle>
            <a:lvl1pPr>
              <a:defRPr sz="1800" b="0" baseline="0">
                <a:solidFill>
                  <a:schemeClr val="tx1">
                    <a:lumMod val="50000"/>
                    <a:lumOff val="50000"/>
                  </a:schemeClr>
                </a:solidFill>
              </a:defRPr>
            </a:lvl1pPr>
            <a:lvl2pPr>
              <a:defRPr baseline="0"/>
            </a:lvl2pPr>
            <a:lvl3pPr>
              <a:defRPr sz="1800" baseline="0">
                <a:solidFill>
                  <a:schemeClr val="tx1">
                    <a:lumMod val="50000"/>
                    <a:lumOff val="50000"/>
                  </a:schemeClr>
                </a:solidFill>
              </a:defRPr>
            </a:lvl3pPr>
          </a:lstStyle>
          <a:p>
            <a:pPr lvl="0"/>
            <a:r>
              <a:rPr lang="fi-FI"/>
              <a:t>Kopioi hyperlinkin nuoli tältä sivulta ja sijoita halutulle sivulle</a:t>
            </a:r>
            <a:br>
              <a:rPr lang="fi-FI"/>
            </a:br>
            <a:r>
              <a:rPr lang="fi-FI"/>
              <a:t>Linkin pääsee määrittelemään: LISÄÄ-välilehti / HYPERLINKKI</a:t>
            </a:r>
          </a:p>
          <a:p>
            <a:pPr lvl="1"/>
            <a:endParaRPr lang="fi-FI"/>
          </a:p>
        </p:txBody>
      </p:sp>
    </p:spTree>
    <p:extLst>
      <p:ext uri="{BB962C8B-B14F-4D97-AF65-F5344CB8AC3E}">
        <p14:creationId xmlns:p14="http://schemas.microsoft.com/office/powerpoint/2010/main" val="236342298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Kuvatekstillinen kuva">
    <p:spTree>
      <p:nvGrpSpPr>
        <p:cNvPr id="1" name=""/>
        <p:cNvGrpSpPr/>
        <p:nvPr/>
      </p:nvGrpSpPr>
      <p:grpSpPr>
        <a:xfrm>
          <a:off x="0" y="0"/>
          <a:ext cx="0" cy="0"/>
          <a:chOff x="0" y="0"/>
          <a:chExt cx="0" cy="0"/>
        </a:xfrm>
      </p:grpSpPr>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765925" y="0"/>
            <a:ext cx="5426075" cy="6858000"/>
          </a:xfrm>
          <a:solidFill>
            <a:schemeClr val="bg1">
              <a:lumMod val="95000"/>
            </a:schemeClr>
          </a:solidFill>
        </p:spPr>
        <p:txBody>
          <a:bodyPr anchor="ctr" anchorCtr="0"/>
          <a:lstStyle>
            <a:lvl1pPr marL="0" indent="0" algn="ctr">
              <a:buNone/>
              <a:defRPr b="1" i="1">
                <a:solidFill>
                  <a:schemeClr val="tx1"/>
                </a:solidFill>
              </a:defRPr>
            </a:lvl1pPr>
          </a:lstStyle>
          <a:p>
            <a:r>
              <a:rPr lang="fi-FI"/>
              <a:t>Lisää kuva napsauttamalla kuvaketta</a:t>
            </a:r>
          </a:p>
        </p:txBody>
      </p:sp>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94192" y="833569"/>
            <a:ext cx="4714765" cy="1197308"/>
          </a:xfrm>
        </p:spPr>
        <p:txBody>
          <a:bodyPr/>
          <a:lstStyle>
            <a:lvl1pPr>
              <a:lnSpc>
                <a:spcPct val="95000"/>
              </a:lnSpc>
              <a:defRPr sz="3000"/>
            </a:lvl1pPr>
          </a:lstStyle>
          <a:p>
            <a:r>
              <a:rPr lang="fi-FI"/>
              <a:t>Muokkaa ots. perustyyl. napsautt.</a:t>
            </a:r>
          </a:p>
        </p:txBody>
      </p:sp>
      <p:sp>
        <p:nvSpPr>
          <p:cNvPr id="3" name="Sisällön paikkamerkki 2">
            <a:extLst>
              <a:ext uri="{FF2B5EF4-FFF2-40B4-BE49-F238E27FC236}">
                <a16:creationId xmlns:a16="http://schemas.microsoft.com/office/drawing/2014/main" id="{F074A7AA-81BF-4F51-8FD2-46FB4DAC8B1E}"/>
              </a:ext>
            </a:extLst>
          </p:cNvPr>
          <p:cNvSpPr>
            <a:spLocks noGrp="1"/>
          </p:cNvSpPr>
          <p:nvPr>
            <p:ph sz="half" idx="1"/>
          </p:nvPr>
        </p:nvSpPr>
        <p:spPr>
          <a:xfrm>
            <a:off x="891708" y="2041236"/>
            <a:ext cx="4714765" cy="3981564"/>
          </a:xfrm>
        </p:spPr>
        <p:txBody>
          <a:bodyPr/>
          <a:lstStyle>
            <a:lvl1pPr>
              <a:defRPr sz="1800"/>
            </a:lvl1pPr>
            <a:lvl2pPr>
              <a:defRPr sz="1600"/>
            </a:lvl2pPr>
            <a:lvl3pPr>
              <a:defRPr sz="1400"/>
            </a:lvl3pPr>
            <a:lvl4pPr>
              <a:defRPr sz="1400"/>
            </a:lvl4pPr>
            <a:lvl5pPr>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5100FF64-45F1-C442-A7B9-8CA82DA2D761}" type="datetime1">
              <a:rPr lang="fi-FI" smtClean="0"/>
              <a:t>24.2.2025</a:t>
            </a:fld>
            <a:endParaRPr lang="fi-FI"/>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a:p>
        </p:txBody>
      </p:sp>
      <p:pic>
        <p:nvPicPr>
          <p:cNvPr id="17" name="Kuva 16">
            <a:extLst>
              <a:ext uri="{FF2B5EF4-FFF2-40B4-BE49-F238E27FC236}">
                <a16:creationId xmlns:a16="http://schemas.microsoft.com/office/drawing/2014/main" id="{488BC5D2-3E0C-4CF9-96C0-00EC565382B1}"/>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9620" y="6124534"/>
            <a:ext cx="1463455" cy="456168"/>
          </a:xfrm>
          <a:prstGeom prst="rect">
            <a:avLst/>
          </a:prstGeom>
        </p:spPr>
      </p:pic>
    </p:spTree>
    <p:extLst>
      <p:ext uri="{BB962C8B-B14F-4D97-AF65-F5344CB8AC3E}">
        <p14:creationId xmlns:p14="http://schemas.microsoft.com/office/powerpoint/2010/main" val="149560817"/>
      </p:ext>
    </p:extLst>
  </p:cSld>
  <p:clrMapOvr>
    <a:masterClrMapping/>
  </p:clrMapOvr>
  <p:transition spd="slow">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Kuvatekstillinen kuva 2">
    <p:bg>
      <p:bgPr>
        <a:solidFill>
          <a:srgbClr val="F6F3E5"/>
        </a:solidFill>
        <a:effectLst/>
      </p:bgPr>
    </p:bg>
    <p:spTree>
      <p:nvGrpSpPr>
        <p:cNvPr id="1" name=""/>
        <p:cNvGrpSpPr/>
        <p:nvPr/>
      </p:nvGrpSpPr>
      <p:grpSpPr>
        <a:xfrm>
          <a:off x="0" y="0"/>
          <a:ext cx="0" cy="0"/>
          <a:chOff x="0" y="0"/>
          <a:chExt cx="0" cy="0"/>
        </a:xfrm>
      </p:grpSpPr>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765925" y="0"/>
            <a:ext cx="5426075" cy="6858000"/>
          </a:xfrm>
          <a:solidFill>
            <a:schemeClr val="bg1">
              <a:lumMod val="95000"/>
            </a:schemeClr>
          </a:solidFill>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14254475-5CF6-1643-9C73-4A0126170862}" type="datetime1">
              <a:rPr lang="fi-FI" smtClean="0"/>
              <a:t>24.2.2025</a:t>
            </a:fld>
            <a:endParaRPr lang="fi-FI"/>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a:p>
        </p:txBody>
      </p:sp>
      <p:grpSp>
        <p:nvGrpSpPr>
          <p:cNvPr id="16" name="Ryhmä 15">
            <a:extLst>
              <a:ext uri="{FF2B5EF4-FFF2-40B4-BE49-F238E27FC236}">
                <a16:creationId xmlns:a16="http://schemas.microsoft.com/office/drawing/2014/main" id="{69F52D86-06D6-4204-8C5D-88168C5E54D1}"/>
              </a:ext>
              <a:ext uri="{C183D7F6-B498-43B3-948B-1728B52AA6E4}">
                <adec:decorative xmlns:adec="http://schemas.microsoft.com/office/drawing/2017/decorative" val="1"/>
              </a:ext>
            </a:extLst>
          </p:cNvPr>
          <p:cNvGrpSpPr/>
          <p:nvPr userDrawn="1"/>
        </p:nvGrpSpPr>
        <p:grpSpPr>
          <a:xfrm>
            <a:off x="0" y="0"/>
            <a:ext cx="6765925" cy="6858000"/>
            <a:chOff x="2713038" y="14288"/>
            <a:chExt cx="6765925" cy="6829425"/>
          </a:xfrm>
        </p:grpSpPr>
        <p:sp>
          <p:nvSpPr>
            <p:cNvPr id="14" name="Freeform 5">
              <a:extLst>
                <a:ext uri="{FF2B5EF4-FFF2-40B4-BE49-F238E27FC236}">
                  <a16:creationId xmlns:a16="http://schemas.microsoft.com/office/drawing/2014/main" id="{2BD81002-6E6D-4A28-ACC9-F247803CBB82}"/>
                </a:ext>
                <a:ext uri="{C183D7F6-B498-43B3-948B-1728B52AA6E4}">
                  <adec:decorative xmlns:adec="http://schemas.microsoft.com/office/drawing/2017/decorative" val="1"/>
                </a:ext>
              </a:extLst>
            </p:cNvPr>
            <p:cNvSpPr>
              <a:spLocks/>
            </p:cNvSpPr>
            <p:nvPr userDrawn="1"/>
          </p:nvSpPr>
          <p:spPr bwMode="auto">
            <a:xfrm>
              <a:off x="2713038" y="5027613"/>
              <a:ext cx="3035300" cy="1816100"/>
            </a:xfrm>
            <a:custGeom>
              <a:avLst/>
              <a:gdLst>
                <a:gd name="T0" fmla="*/ 8458 w 8465"/>
                <a:gd name="T1" fmla="*/ 5065 h 5065"/>
                <a:gd name="T2" fmla="*/ 8329 w 8465"/>
                <a:gd name="T3" fmla="*/ 3923 h 5065"/>
                <a:gd name="T4" fmla="*/ 7877 w 8465"/>
                <a:gd name="T5" fmla="*/ 2762 h 5065"/>
                <a:gd name="T6" fmla="*/ 7304 w 8465"/>
                <a:gd name="T7" fmla="*/ 1900 h 5065"/>
                <a:gd name="T8" fmla="*/ 3807 w 8465"/>
                <a:gd name="T9" fmla="*/ 66 h 5065"/>
                <a:gd name="T10" fmla="*/ 2573 w 8465"/>
                <a:gd name="T11" fmla="*/ 9 h 5065"/>
                <a:gd name="T12" fmla="*/ 340 w 8465"/>
                <a:gd name="T13" fmla="*/ 744 h 5065"/>
                <a:gd name="T14" fmla="*/ 0 w 8465"/>
                <a:gd name="T15" fmla="*/ 1198 h 5065"/>
                <a:gd name="T16" fmla="*/ 0 w 8465"/>
                <a:gd name="T17" fmla="*/ 5065 h 5065"/>
                <a:gd name="T18" fmla="*/ 8458 w 8465"/>
                <a:gd name="T19" fmla="*/ 5065 h 5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65" h="5065">
                  <a:moveTo>
                    <a:pt x="8458" y="5065"/>
                  </a:moveTo>
                  <a:cubicBezTo>
                    <a:pt x="8465" y="4684"/>
                    <a:pt x="8423" y="4299"/>
                    <a:pt x="8329" y="3923"/>
                  </a:cubicBezTo>
                  <a:cubicBezTo>
                    <a:pt x="8228" y="3515"/>
                    <a:pt x="8073" y="3124"/>
                    <a:pt x="7877" y="2762"/>
                  </a:cubicBezTo>
                  <a:cubicBezTo>
                    <a:pt x="7711" y="2455"/>
                    <a:pt x="7518" y="2167"/>
                    <a:pt x="7304" y="1900"/>
                  </a:cubicBezTo>
                  <a:cubicBezTo>
                    <a:pt x="6359" y="725"/>
                    <a:pt x="5177" y="225"/>
                    <a:pt x="3807" y="66"/>
                  </a:cubicBezTo>
                  <a:cubicBezTo>
                    <a:pt x="3397" y="18"/>
                    <a:pt x="2984" y="0"/>
                    <a:pt x="2573" y="9"/>
                  </a:cubicBezTo>
                  <a:cubicBezTo>
                    <a:pt x="1800" y="26"/>
                    <a:pt x="943" y="151"/>
                    <a:pt x="340" y="744"/>
                  </a:cubicBezTo>
                  <a:cubicBezTo>
                    <a:pt x="202" y="880"/>
                    <a:pt x="91" y="1033"/>
                    <a:pt x="0" y="1198"/>
                  </a:cubicBezTo>
                  <a:lnTo>
                    <a:pt x="0" y="5065"/>
                  </a:lnTo>
                  <a:lnTo>
                    <a:pt x="8458" y="5065"/>
                  </a:lnTo>
                  <a:close/>
                </a:path>
              </a:pathLst>
            </a:custGeom>
            <a:solidFill>
              <a:srgbClr val="FFB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6">
              <a:extLst>
                <a:ext uri="{FF2B5EF4-FFF2-40B4-BE49-F238E27FC236}">
                  <a16:creationId xmlns:a16="http://schemas.microsoft.com/office/drawing/2014/main" id="{227DA4E8-F3F6-486B-9137-8ACF47416E2F}"/>
                </a:ext>
                <a:ext uri="{C183D7F6-B498-43B3-948B-1728B52AA6E4}">
                  <adec:decorative xmlns:adec="http://schemas.microsoft.com/office/drawing/2017/decorative" val="1"/>
                </a:ext>
              </a:extLst>
            </p:cNvPr>
            <p:cNvSpPr>
              <a:spLocks/>
            </p:cNvSpPr>
            <p:nvPr userDrawn="1"/>
          </p:nvSpPr>
          <p:spPr bwMode="auto">
            <a:xfrm>
              <a:off x="7924800" y="14288"/>
              <a:ext cx="1554163" cy="2265363"/>
            </a:xfrm>
            <a:custGeom>
              <a:avLst/>
              <a:gdLst>
                <a:gd name="T0" fmla="*/ 4334 w 4334"/>
                <a:gd name="T1" fmla="*/ 0 h 6319"/>
                <a:gd name="T2" fmla="*/ 0 w 4334"/>
                <a:gd name="T3" fmla="*/ 0 h 6319"/>
                <a:gd name="T4" fmla="*/ 516 w 4334"/>
                <a:gd name="T5" fmla="*/ 1641 h 6319"/>
                <a:gd name="T6" fmla="*/ 921 w 4334"/>
                <a:gd name="T7" fmla="*/ 2863 h 6319"/>
                <a:gd name="T8" fmla="*/ 536 w 4334"/>
                <a:gd name="T9" fmla="*/ 4728 h 6319"/>
                <a:gd name="T10" fmla="*/ 1426 w 4334"/>
                <a:gd name="T11" fmla="*/ 5823 h 6319"/>
                <a:gd name="T12" fmla="*/ 4157 w 4334"/>
                <a:gd name="T13" fmla="*/ 6298 h 6319"/>
                <a:gd name="T14" fmla="*/ 4334 w 4334"/>
                <a:gd name="T15" fmla="*/ 6292 h 6319"/>
                <a:gd name="T16" fmla="*/ 4334 w 4334"/>
                <a:gd name="T17" fmla="*/ 0 h 6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34" h="6319">
                  <a:moveTo>
                    <a:pt x="4334" y="0"/>
                  </a:moveTo>
                  <a:lnTo>
                    <a:pt x="0" y="0"/>
                  </a:lnTo>
                  <a:cubicBezTo>
                    <a:pt x="76" y="560"/>
                    <a:pt x="268" y="1118"/>
                    <a:pt x="516" y="1641"/>
                  </a:cubicBezTo>
                  <a:cubicBezTo>
                    <a:pt x="703" y="2036"/>
                    <a:pt x="928" y="2439"/>
                    <a:pt x="921" y="2863"/>
                  </a:cubicBezTo>
                  <a:cubicBezTo>
                    <a:pt x="911" y="3517"/>
                    <a:pt x="449" y="4074"/>
                    <a:pt x="536" y="4728"/>
                  </a:cubicBezTo>
                  <a:cubicBezTo>
                    <a:pt x="602" y="5222"/>
                    <a:pt x="939" y="5631"/>
                    <a:pt x="1426" y="5823"/>
                  </a:cubicBezTo>
                  <a:cubicBezTo>
                    <a:pt x="2265" y="6153"/>
                    <a:pt x="3290" y="6319"/>
                    <a:pt x="4157" y="6298"/>
                  </a:cubicBezTo>
                  <a:cubicBezTo>
                    <a:pt x="4213" y="6297"/>
                    <a:pt x="4272" y="6295"/>
                    <a:pt x="4334" y="6292"/>
                  </a:cubicBezTo>
                  <a:lnTo>
                    <a:pt x="4334" y="0"/>
                  </a:lnTo>
                  <a:close/>
                </a:path>
              </a:pathLst>
            </a:custGeom>
            <a:solidFill>
              <a:srgbClr val="ECC7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94192" y="833569"/>
            <a:ext cx="4714765" cy="1197308"/>
          </a:xfrm>
        </p:spPr>
        <p:txBody>
          <a:bodyPr/>
          <a:lstStyle>
            <a:lvl1pPr>
              <a:lnSpc>
                <a:spcPct val="95000"/>
              </a:lnSpc>
              <a:defRPr sz="3000"/>
            </a:lvl1pPr>
          </a:lstStyle>
          <a:p>
            <a:r>
              <a:rPr lang="fi-FI"/>
              <a:t>Muokkaa ots. perustyyl. napsautt.</a:t>
            </a:r>
          </a:p>
        </p:txBody>
      </p:sp>
      <p:sp>
        <p:nvSpPr>
          <p:cNvPr id="3" name="Sisällön paikkamerkki 2">
            <a:extLst>
              <a:ext uri="{FF2B5EF4-FFF2-40B4-BE49-F238E27FC236}">
                <a16:creationId xmlns:a16="http://schemas.microsoft.com/office/drawing/2014/main" id="{F074A7AA-81BF-4F51-8FD2-46FB4DAC8B1E}"/>
              </a:ext>
            </a:extLst>
          </p:cNvPr>
          <p:cNvSpPr>
            <a:spLocks noGrp="1"/>
          </p:cNvSpPr>
          <p:nvPr>
            <p:ph sz="half" idx="1"/>
          </p:nvPr>
        </p:nvSpPr>
        <p:spPr>
          <a:xfrm>
            <a:off x="891708" y="2041236"/>
            <a:ext cx="4714765" cy="3981564"/>
          </a:xfrm>
        </p:spPr>
        <p:txBody>
          <a:bodyPr/>
          <a:lstStyle>
            <a:lvl1pPr>
              <a:defRPr sz="1800"/>
            </a:lvl1pPr>
            <a:lvl2pPr>
              <a:defRPr sz="1600"/>
            </a:lvl2pPr>
            <a:lvl3pPr>
              <a:defRPr sz="1400"/>
            </a:lvl3pPr>
            <a:lvl4pPr>
              <a:defRPr sz="1400"/>
            </a:lvl4pPr>
            <a:lvl5pPr>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17" name="Kuva 16">
            <a:extLst>
              <a:ext uri="{FF2B5EF4-FFF2-40B4-BE49-F238E27FC236}">
                <a16:creationId xmlns:a16="http://schemas.microsoft.com/office/drawing/2014/main" id="{488BC5D2-3E0C-4CF9-96C0-00EC565382B1}"/>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9620" y="6124534"/>
            <a:ext cx="1463455" cy="456168"/>
          </a:xfrm>
          <a:prstGeom prst="rect">
            <a:avLst/>
          </a:prstGeom>
        </p:spPr>
      </p:pic>
    </p:spTree>
    <p:extLst>
      <p:ext uri="{BB962C8B-B14F-4D97-AF65-F5344CB8AC3E}">
        <p14:creationId xmlns:p14="http://schemas.microsoft.com/office/powerpoint/2010/main" val="3172729961"/>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tsikkodia kuvalla 5">
    <p:bg>
      <p:bgPr>
        <a:solidFill>
          <a:srgbClr val="F6F3E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5612075" cy="2979507"/>
          </a:xfrm>
        </p:spPr>
        <p:txBody>
          <a:bodyPr anchor="t" anchorCtr="0"/>
          <a:lstStyle>
            <a:lvl1pPr algn="l">
              <a:lnSpc>
                <a:spcPct val="95000"/>
              </a:lnSpc>
              <a:defRPr sz="6500">
                <a:solidFill>
                  <a:schemeClr val="tx2"/>
                </a:solidFill>
              </a:defRPr>
            </a:lvl1pPr>
          </a:lstStyle>
          <a:p>
            <a:r>
              <a:rPr lang="fi-FI"/>
              <a:t>Muokkaa perustyyl. napsautt.</a:t>
            </a:r>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5612075" cy="1249419"/>
          </a:xfrm>
        </p:spPr>
        <p:txBody>
          <a:bodyPr/>
          <a:lstStyle>
            <a:lvl1pPr marL="0" indent="0" algn="l">
              <a:spcBef>
                <a:spcPts val="300"/>
              </a:spcBef>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chemeClr val="tx2"/>
                </a:solidFill>
              </a:defRPr>
            </a:lvl1pPr>
          </a:lstStyle>
          <a:p>
            <a:pPr algn="r"/>
            <a:r>
              <a:rPr lang="fi-FI"/>
              <a:t>Esityksen nimi</a:t>
            </a:r>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chemeClr val="tx2"/>
                </a:solidFill>
              </a:defRPr>
            </a:lvl1pPr>
          </a:lstStyle>
          <a:p>
            <a:fld id="{2324BAB4-7A50-4285-A8AF-2E76234A09B7}" type="datetime1">
              <a:rPr lang="fi-FI" smtClean="0"/>
              <a:t>24.2.2025</a:t>
            </a:fld>
            <a:endParaRPr lang="fi-FI"/>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chemeClr val="tx2"/>
                </a:solidFill>
              </a:defRPr>
            </a:lvl1pPr>
          </a:lstStyle>
          <a:p>
            <a:fld id="{91E53C16-2649-4D48-AFD3-9E32AB86C978}" type="slidenum">
              <a:rPr lang="fi-FI" smtClean="0"/>
              <a:pPr/>
              <a:t>‹#›</a:t>
            </a:fld>
            <a:endParaRPr lang="fi-FI"/>
          </a:p>
        </p:txBody>
      </p:sp>
      <p:pic>
        <p:nvPicPr>
          <p:cNvPr id="12" name="Kuva 11">
            <a:extLst>
              <a:ext uri="{FF2B5EF4-FFF2-40B4-BE49-F238E27FC236}">
                <a16:creationId xmlns:a16="http://schemas.microsoft.com/office/drawing/2014/main" id="{D82CA6AF-83B9-4D09-83AD-4B553595710B}"/>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
        <p:nvSpPr>
          <p:cNvPr id="10" name="Kuvan paikkamerkki 9" descr="Kuvapaikka">
            <a:extLst>
              <a:ext uri="{FF2B5EF4-FFF2-40B4-BE49-F238E27FC236}">
                <a16:creationId xmlns:a16="http://schemas.microsoft.com/office/drawing/2014/main" id="{13BE85BD-6FD0-4FF9-8F9D-CD2DCF1705BC}"/>
              </a:ext>
            </a:extLst>
          </p:cNvPr>
          <p:cNvSpPr>
            <a:spLocks noGrp="1"/>
          </p:cNvSpPr>
          <p:nvPr>
            <p:ph type="pic" sz="quarter" idx="13"/>
          </p:nvPr>
        </p:nvSpPr>
        <p:spPr>
          <a:xfrm>
            <a:off x="6914023" y="0"/>
            <a:ext cx="5277977" cy="6173580"/>
          </a:xfrm>
          <a:custGeom>
            <a:avLst/>
            <a:gdLst>
              <a:gd name="connsiteX0" fmla="*/ 0 w 5276850"/>
              <a:gd name="connsiteY0" fmla="*/ 0 h 6159500"/>
              <a:gd name="connsiteX1" fmla="*/ 5276850 w 5276850"/>
              <a:gd name="connsiteY1" fmla="*/ 0 h 6159500"/>
              <a:gd name="connsiteX2" fmla="*/ 5276850 w 5276850"/>
              <a:gd name="connsiteY2" fmla="*/ 6159500 h 6159500"/>
              <a:gd name="connsiteX3" fmla="*/ 0 w 5276850"/>
              <a:gd name="connsiteY3" fmla="*/ 6159500 h 6159500"/>
              <a:gd name="connsiteX4" fmla="*/ 0 w 5276850"/>
              <a:gd name="connsiteY4" fmla="*/ 0 h 6159500"/>
              <a:gd name="connsiteX0" fmla="*/ 0 w 5276850"/>
              <a:gd name="connsiteY0" fmla="*/ 0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0 w 5276850"/>
              <a:gd name="connsiteY5" fmla="*/ 0 h 6159500"/>
              <a:gd name="connsiteX0" fmla="*/ 9237 w 5276850"/>
              <a:gd name="connsiteY0" fmla="*/ 2096655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9237 w 5276850"/>
              <a:gd name="connsiteY5" fmla="*/ 2096655 h 615950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6159500 h 6159500"/>
              <a:gd name="connsiteX4" fmla="*/ 403973 w 5680823"/>
              <a:gd name="connsiteY4" fmla="*/ 6159500 h 6159500"/>
              <a:gd name="connsiteX5" fmla="*/ 413210 w 5680823"/>
              <a:gd name="connsiteY5" fmla="*/ 2096655 h 6159500"/>
              <a:gd name="connsiteX0" fmla="*/ 392459 w 5660072"/>
              <a:gd name="connsiteY0" fmla="*/ 2096655 h 6159500"/>
              <a:gd name="connsiteX1" fmla="*/ 810980 w 5660072"/>
              <a:gd name="connsiteY1" fmla="*/ 0 h 6159500"/>
              <a:gd name="connsiteX2" fmla="*/ 5660072 w 5660072"/>
              <a:gd name="connsiteY2" fmla="*/ 0 h 6159500"/>
              <a:gd name="connsiteX3" fmla="*/ 5660072 w 5660072"/>
              <a:gd name="connsiteY3" fmla="*/ 6159500 h 6159500"/>
              <a:gd name="connsiteX4" fmla="*/ 383222 w 5660072"/>
              <a:gd name="connsiteY4" fmla="*/ 6159500 h 6159500"/>
              <a:gd name="connsiteX5" fmla="*/ 392459 w 5660072"/>
              <a:gd name="connsiteY5" fmla="*/ 2096655 h 615950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6159500 h 6804980"/>
              <a:gd name="connsiteX4" fmla="*/ 403973 w 5680823"/>
              <a:gd name="connsiteY4" fmla="*/ 6159500 h 6804980"/>
              <a:gd name="connsiteX5" fmla="*/ 413210 w 5680823"/>
              <a:gd name="connsiteY5" fmla="*/ 2096655 h 680498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5865091 h 6804980"/>
              <a:gd name="connsiteX4" fmla="*/ 5680823 w 5680823"/>
              <a:gd name="connsiteY4" fmla="*/ 6159500 h 6804980"/>
              <a:gd name="connsiteX5" fmla="*/ 403973 w 5680823"/>
              <a:gd name="connsiteY5" fmla="*/ 6159500 h 6804980"/>
              <a:gd name="connsiteX6" fmla="*/ 413210 w 5680823"/>
              <a:gd name="connsiteY6" fmla="*/ 2096655 h 680498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5865091 h 6159500"/>
              <a:gd name="connsiteX4" fmla="*/ 403973 w 5680823"/>
              <a:gd name="connsiteY4" fmla="*/ 6159500 h 6159500"/>
              <a:gd name="connsiteX5" fmla="*/ 413210 w 5680823"/>
              <a:gd name="connsiteY5" fmla="*/ 2096655 h 6159500"/>
              <a:gd name="connsiteX0" fmla="*/ 413210 w 5680823"/>
              <a:gd name="connsiteY0" fmla="*/ 2096655 h 6634858"/>
              <a:gd name="connsiteX1" fmla="*/ 831731 w 5680823"/>
              <a:gd name="connsiteY1" fmla="*/ 0 h 6634858"/>
              <a:gd name="connsiteX2" fmla="*/ 5680823 w 5680823"/>
              <a:gd name="connsiteY2" fmla="*/ 0 h 6634858"/>
              <a:gd name="connsiteX3" fmla="*/ 5680823 w 5680823"/>
              <a:gd name="connsiteY3" fmla="*/ 5865091 h 6634858"/>
              <a:gd name="connsiteX4" fmla="*/ 403973 w 5680823"/>
              <a:gd name="connsiteY4" fmla="*/ 6159500 h 6634858"/>
              <a:gd name="connsiteX5" fmla="*/ 413210 w 5680823"/>
              <a:gd name="connsiteY5" fmla="*/ 2096655 h 6634858"/>
              <a:gd name="connsiteX0" fmla="*/ 197705 w 5465318"/>
              <a:gd name="connsiteY0" fmla="*/ 2096655 h 6332583"/>
              <a:gd name="connsiteX1" fmla="*/ 616226 w 5465318"/>
              <a:gd name="connsiteY1" fmla="*/ 0 h 6332583"/>
              <a:gd name="connsiteX2" fmla="*/ 5465318 w 5465318"/>
              <a:gd name="connsiteY2" fmla="*/ 0 h 6332583"/>
              <a:gd name="connsiteX3" fmla="*/ 5465318 w 5465318"/>
              <a:gd name="connsiteY3" fmla="*/ 5865091 h 6332583"/>
              <a:gd name="connsiteX4" fmla="*/ 1823305 w 5465318"/>
              <a:gd name="connsiteY4" fmla="*/ 5369791 h 6332583"/>
              <a:gd name="connsiteX5" fmla="*/ 197705 w 5465318"/>
              <a:gd name="connsiteY5" fmla="*/ 2096655 h 6332583"/>
              <a:gd name="connsiteX0" fmla="*/ 136527 w 5404140"/>
              <a:gd name="connsiteY0" fmla="*/ 2096655 h 6332583"/>
              <a:gd name="connsiteX1" fmla="*/ 555048 w 5404140"/>
              <a:gd name="connsiteY1" fmla="*/ 0 h 6332583"/>
              <a:gd name="connsiteX2" fmla="*/ 5404140 w 5404140"/>
              <a:gd name="connsiteY2" fmla="*/ 0 h 6332583"/>
              <a:gd name="connsiteX3" fmla="*/ 5404140 w 5404140"/>
              <a:gd name="connsiteY3" fmla="*/ 5865091 h 6332583"/>
              <a:gd name="connsiteX4" fmla="*/ 1762127 w 5404140"/>
              <a:gd name="connsiteY4" fmla="*/ 5369791 h 6332583"/>
              <a:gd name="connsiteX5" fmla="*/ 136527 w 5404140"/>
              <a:gd name="connsiteY5" fmla="*/ 2096655 h 6332583"/>
              <a:gd name="connsiteX0" fmla="*/ 11309 w 5278922"/>
              <a:gd name="connsiteY0" fmla="*/ 2096655 h 6332583"/>
              <a:gd name="connsiteX1" fmla="*/ 429830 w 5278922"/>
              <a:gd name="connsiteY1" fmla="*/ 0 h 6332583"/>
              <a:gd name="connsiteX2" fmla="*/ 5278922 w 5278922"/>
              <a:gd name="connsiteY2" fmla="*/ 0 h 6332583"/>
              <a:gd name="connsiteX3" fmla="*/ 5278922 w 5278922"/>
              <a:gd name="connsiteY3" fmla="*/ 5865091 h 6332583"/>
              <a:gd name="connsiteX4" fmla="*/ 1636909 w 5278922"/>
              <a:gd name="connsiteY4" fmla="*/ 5369791 h 6332583"/>
              <a:gd name="connsiteX5" fmla="*/ 11309 w 5278922"/>
              <a:gd name="connsiteY5" fmla="*/ 2096655 h 6332583"/>
              <a:gd name="connsiteX0" fmla="*/ 11309 w 5278922"/>
              <a:gd name="connsiteY0" fmla="*/ 2096655 h 6166362"/>
              <a:gd name="connsiteX1" fmla="*/ 429830 w 5278922"/>
              <a:gd name="connsiteY1" fmla="*/ 0 h 6166362"/>
              <a:gd name="connsiteX2" fmla="*/ 5278922 w 5278922"/>
              <a:gd name="connsiteY2" fmla="*/ 0 h 6166362"/>
              <a:gd name="connsiteX3" fmla="*/ 5278922 w 5278922"/>
              <a:gd name="connsiteY3" fmla="*/ 5865091 h 6166362"/>
              <a:gd name="connsiteX4" fmla="*/ 1636909 w 5278922"/>
              <a:gd name="connsiteY4" fmla="*/ 5369791 h 6166362"/>
              <a:gd name="connsiteX5" fmla="*/ 11309 w 5278922"/>
              <a:gd name="connsiteY5" fmla="*/ 2096655 h 6166362"/>
              <a:gd name="connsiteX0" fmla="*/ 1133 w 5268746"/>
              <a:gd name="connsiteY0" fmla="*/ 2096655 h 6106140"/>
              <a:gd name="connsiteX1" fmla="*/ 419654 w 5268746"/>
              <a:gd name="connsiteY1" fmla="*/ 0 h 6106140"/>
              <a:gd name="connsiteX2" fmla="*/ 5268746 w 5268746"/>
              <a:gd name="connsiteY2" fmla="*/ 0 h 6106140"/>
              <a:gd name="connsiteX3" fmla="*/ 5268746 w 5268746"/>
              <a:gd name="connsiteY3" fmla="*/ 5865091 h 6106140"/>
              <a:gd name="connsiteX4" fmla="*/ 1626733 w 5268746"/>
              <a:gd name="connsiteY4" fmla="*/ 5369791 h 6106140"/>
              <a:gd name="connsiteX5" fmla="*/ 475072 w 5268746"/>
              <a:gd name="connsiteY5" fmla="*/ 4054765 h 6106140"/>
              <a:gd name="connsiteX6" fmla="*/ 1133 w 5268746"/>
              <a:gd name="connsiteY6" fmla="*/ 2096655 h 6106140"/>
              <a:gd name="connsiteX0" fmla="*/ 1133 w 5268746"/>
              <a:gd name="connsiteY0" fmla="*/ 2096655 h 6149437"/>
              <a:gd name="connsiteX1" fmla="*/ 419654 w 5268746"/>
              <a:gd name="connsiteY1" fmla="*/ 0 h 6149437"/>
              <a:gd name="connsiteX2" fmla="*/ 5268746 w 5268746"/>
              <a:gd name="connsiteY2" fmla="*/ 0 h 6149437"/>
              <a:gd name="connsiteX3" fmla="*/ 5268746 w 5268746"/>
              <a:gd name="connsiteY3" fmla="*/ 5865091 h 6149437"/>
              <a:gd name="connsiteX4" fmla="*/ 1936152 w 5268746"/>
              <a:gd name="connsiteY4" fmla="*/ 5582228 h 6149437"/>
              <a:gd name="connsiteX5" fmla="*/ 475072 w 5268746"/>
              <a:gd name="connsiteY5" fmla="*/ 4054765 h 6149437"/>
              <a:gd name="connsiteX6" fmla="*/ 1133 w 5268746"/>
              <a:gd name="connsiteY6" fmla="*/ 2096655 h 6149437"/>
              <a:gd name="connsiteX0" fmla="*/ 1133 w 5268746"/>
              <a:gd name="connsiteY0" fmla="*/ 2096655 h 6173580"/>
              <a:gd name="connsiteX1" fmla="*/ 419654 w 5268746"/>
              <a:gd name="connsiteY1" fmla="*/ 0 h 6173580"/>
              <a:gd name="connsiteX2" fmla="*/ 5268746 w 5268746"/>
              <a:gd name="connsiteY2" fmla="*/ 0 h 6173580"/>
              <a:gd name="connsiteX3" fmla="*/ 5268746 w 5268746"/>
              <a:gd name="connsiteY3" fmla="*/ 5865091 h 6173580"/>
              <a:gd name="connsiteX4" fmla="*/ 1936152 w 5268746"/>
              <a:gd name="connsiteY4" fmla="*/ 5582228 h 6173580"/>
              <a:gd name="connsiteX5" fmla="*/ 475072 w 5268746"/>
              <a:gd name="connsiteY5" fmla="*/ 4054765 h 6173580"/>
              <a:gd name="connsiteX6" fmla="*/ 1133 w 5268746"/>
              <a:gd name="connsiteY6" fmla="*/ 2096655 h 6173580"/>
              <a:gd name="connsiteX0" fmla="*/ 993 w 5277843"/>
              <a:gd name="connsiteY0" fmla="*/ 1948873 h 6173580"/>
              <a:gd name="connsiteX1" fmla="*/ 428751 w 5277843"/>
              <a:gd name="connsiteY1" fmla="*/ 0 h 6173580"/>
              <a:gd name="connsiteX2" fmla="*/ 5277843 w 5277843"/>
              <a:gd name="connsiteY2" fmla="*/ 0 h 6173580"/>
              <a:gd name="connsiteX3" fmla="*/ 5277843 w 5277843"/>
              <a:gd name="connsiteY3" fmla="*/ 5865091 h 6173580"/>
              <a:gd name="connsiteX4" fmla="*/ 1945249 w 5277843"/>
              <a:gd name="connsiteY4" fmla="*/ 5582228 h 6173580"/>
              <a:gd name="connsiteX5" fmla="*/ 484169 w 5277843"/>
              <a:gd name="connsiteY5" fmla="*/ 4054765 h 6173580"/>
              <a:gd name="connsiteX6" fmla="*/ 993 w 5277843"/>
              <a:gd name="connsiteY6" fmla="*/ 1948873 h 6173580"/>
              <a:gd name="connsiteX0" fmla="*/ 837 w 5277687"/>
              <a:gd name="connsiteY0" fmla="*/ 1948873 h 6173580"/>
              <a:gd name="connsiteX1" fmla="*/ 428595 w 5277687"/>
              <a:gd name="connsiteY1" fmla="*/ 0 h 6173580"/>
              <a:gd name="connsiteX2" fmla="*/ 5277687 w 5277687"/>
              <a:gd name="connsiteY2" fmla="*/ 0 h 6173580"/>
              <a:gd name="connsiteX3" fmla="*/ 5277687 w 5277687"/>
              <a:gd name="connsiteY3" fmla="*/ 5865091 h 6173580"/>
              <a:gd name="connsiteX4" fmla="*/ 1945093 w 5277687"/>
              <a:gd name="connsiteY4" fmla="*/ 5582228 h 6173580"/>
              <a:gd name="connsiteX5" fmla="*/ 484013 w 5277687"/>
              <a:gd name="connsiteY5" fmla="*/ 4054765 h 6173580"/>
              <a:gd name="connsiteX6" fmla="*/ 837 w 5277687"/>
              <a:gd name="connsiteY6" fmla="*/ 1948873 h 6173580"/>
              <a:gd name="connsiteX0" fmla="*/ 1127 w 5277977"/>
              <a:gd name="connsiteY0" fmla="*/ 1948873 h 6173580"/>
              <a:gd name="connsiteX1" fmla="*/ 428885 w 5277977"/>
              <a:gd name="connsiteY1" fmla="*/ 0 h 6173580"/>
              <a:gd name="connsiteX2" fmla="*/ 5277977 w 5277977"/>
              <a:gd name="connsiteY2" fmla="*/ 0 h 6173580"/>
              <a:gd name="connsiteX3" fmla="*/ 5277977 w 5277977"/>
              <a:gd name="connsiteY3" fmla="*/ 5865091 h 6173580"/>
              <a:gd name="connsiteX4" fmla="*/ 1945383 w 5277977"/>
              <a:gd name="connsiteY4" fmla="*/ 5582228 h 6173580"/>
              <a:gd name="connsiteX5" fmla="*/ 484303 w 5277977"/>
              <a:gd name="connsiteY5" fmla="*/ 4054765 h 6173580"/>
              <a:gd name="connsiteX6" fmla="*/ 1127 w 5277977"/>
              <a:gd name="connsiteY6" fmla="*/ 1948873 h 617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7977" h="6173580">
                <a:moveTo>
                  <a:pt x="1127" y="1948873"/>
                </a:moveTo>
                <a:cubicBezTo>
                  <a:pt x="-8109" y="1273079"/>
                  <a:pt x="31241" y="543405"/>
                  <a:pt x="428885" y="0"/>
                </a:cubicBezTo>
                <a:lnTo>
                  <a:pt x="5277977" y="0"/>
                </a:lnTo>
                <a:lnTo>
                  <a:pt x="5277977" y="5865091"/>
                </a:lnTo>
                <a:cubicBezTo>
                  <a:pt x="3779666" y="6517601"/>
                  <a:pt x="2628875" y="5994785"/>
                  <a:pt x="1945383" y="5582228"/>
                </a:cubicBezTo>
                <a:cubicBezTo>
                  <a:pt x="1261891" y="5169671"/>
                  <a:pt x="755236" y="4600288"/>
                  <a:pt x="484303" y="4054765"/>
                </a:cubicBezTo>
                <a:cubicBezTo>
                  <a:pt x="213370" y="3509242"/>
                  <a:pt x="10363" y="2624667"/>
                  <a:pt x="1127" y="1948873"/>
                </a:cubicBezTo>
                <a:close/>
              </a:path>
            </a:pathLst>
          </a:custGeom>
          <a:solidFill>
            <a:schemeClr val="bg1">
              <a:lumMod val="95000"/>
            </a:schemeClr>
          </a:solidFill>
        </p:spPr>
        <p:txBody>
          <a:bodyPr anchor="ctr" anchorCtr="0"/>
          <a:lstStyle>
            <a:lvl1pPr marL="0" indent="0" algn="ctr">
              <a:buFontTx/>
              <a:buNone/>
              <a:defRPr b="1" i="1">
                <a:solidFill>
                  <a:schemeClr val="tx1"/>
                </a:solidFill>
              </a:defRPr>
            </a:lvl1pPr>
          </a:lstStyle>
          <a:p>
            <a:r>
              <a:rPr lang="fi-FI"/>
              <a:t>Lisää kuva napsauttamalla kuvaketta</a:t>
            </a:r>
          </a:p>
        </p:txBody>
      </p:sp>
    </p:spTree>
    <p:extLst>
      <p:ext uri="{BB962C8B-B14F-4D97-AF65-F5344CB8AC3E}">
        <p14:creationId xmlns:p14="http://schemas.microsoft.com/office/powerpoint/2010/main" val="282565155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Kuvatekstillinen kuva 3">
    <p:bg>
      <p:bgPr>
        <a:solidFill>
          <a:srgbClr val="253746"/>
        </a:solidFill>
        <a:effectLst/>
      </p:bgPr>
    </p:bg>
    <p:spTree>
      <p:nvGrpSpPr>
        <p:cNvPr id="1" name=""/>
        <p:cNvGrpSpPr/>
        <p:nvPr/>
      </p:nvGrpSpPr>
      <p:grpSpPr>
        <a:xfrm>
          <a:off x="0" y="0"/>
          <a:ext cx="0" cy="0"/>
          <a:chOff x="0" y="0"/>
          <a:chExt cx="0" cy="0"/>
        </a:xfrm>
      </p:grpSpPr>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765925" y="0"/>
            <a:ext cx="5426075" cy="6858000"/>
          </a:xfrm>
          <a:solidFill>
            <a:schemeClr val="bg1">
              <a:lumMod val="95000"/>
            </a:schemeClr>
          </a:solidFill>
        </p:spPr>
        <p:txBody>
          <a:bodyPr anchor="ctr" anchorCtr="0"/>
          <a:lstStyle>
            <a:lvl1pPr marL="0" indent="0" algn="ctr">
              <a:buNone/>
              <a:defRPr b="1" i="1">
                <a:solidFill>
                  <a:schemeClr val="tx1"/>
                </a:solidFill>
              </a:defRPr>
            </a:lvl1pPr>
          </a:lstStyle>
          <a:p>
            <a:r>
              <a:rPr lang="fi-FI"/>
              <a:t>Lisää kuva napsauttamalla kuvaketta</a:t>
            </a:r>
          </a:p>
        </p:txBody>
      </p:sp>
      <p:grpSp>
        <p:nvGrpSpPr>
          <p:cNvPr id="16" name="Ryhmä 15">
            <a:extLst>
              <a:ext uri="{FF2B5EF4-FFF2-40B4-BE49-F238E27FC236}">
                <a16:creationId xmlns:a16="http://schemas.microsoft.com/office/drawing/2014/main" id="{69F52D86-06D6-4204-8C5D-88168C5E54D1}"/>
              </a:ext>
              <a:ext uri="{C183D7F6-B498-43B3-948B-1728B52AA6E4}">
                <adec:decorative xmlns:adec="http://schemas.microsoft.com/office/drawing/2017/decorative" val="1"/>
              </a:ext>
            </a:extLst>
          </p:cNvPr>
          <p:cNvGrpSpPr/>
          <p:nvPr userDrawn="1"/>
        </p:nvGrpSpPr>
        <p:grpSpPr>
          <a:xfrm>
            <a:off x="0" y="0"/>
            <a:ext cx="6765925" cy="6858000"/>
            <a:chOff x="2713038" y="14288"/>
            <a:chExt cx="6765925" cy="6829425"/>
          </a:xfrm>
        </p:grpSpPr>
        <p:sp>
          <p:nvSpPr>
            <p:cNvPr id="14" name="Freeform 5">
              <a:extLst>
                <a:ext uri="{FF2B5EF4-FFF2-40B4-BE49-F238E27FC236}">
                  <a16:creationId xmlns:a16="http://schemas.microsoft.com/office/drawing/2014/main" id="{2BD81002-6E6D-4A28-ACC9-F247803CBB82}"/>
                </a:ext>
                <a:ext uri="{C183D7F6-B498-43B3-948B-1728B52AA6E4}">
                  <adec:decorative xmlns:adec="http://schemas.microsoft.com/office/drawing/2017/decorative" val="1"/>
                </a:ext>
              </a:extLst>
            </p:cNvPr>
            <p:cNvSpPr>
              <a:spLocks/>
            </p:cNvSpPr>
            <p:nvPr userDrawn="1"/>
          </p:nvSpPr>
          <p:spPr bwMode="auto">
            <a:xfrm>
              <a:off x="2713038" y="5027613"/>
              <a:ext cx="3035300" cy="1816100"/>
            </a:xfrm>
            <a:custGeom>
              <a:avLst/>
              <a:gdLst>
                <a:gd name="T0" fmla="*/ 8458 w 8465"/>
                <a:gd name="T1" fmla="*/ 5065 h 5065"/>
                <a:gd name="T2" fmla="*/ 8329 w 8465"/>
                <a:gd name="T3" fmla="*/ 3923 h 5065"/>
                <a:gd name="T4" fmla="*/ 7877 w 8465"/>
                <a:gd name="T5" fmla="*/ 2762 h 5065"/>
                <a:gd name="T6" fmla="*/ 7304 w 8465"/>
                <a:gd name="T7" fmla="*/ 1900 h 5065"/>
                <a:gd name="T8" fmla="*/ 3807 w 8465"/>
                <a:gd name="T9" fmla="*/ 66 h 5065"/>
                <a:gd name="T10" fmla="*/ 2573 w 8465"/>
                <a:gd name="T11" fmla="*/ 9 h 5065"/>
                <a:gd name="T12" fmla="*/ 340 w 8465"/>
                <a:gd name="T13" fmla="*/ 744 h 5065"/>
                <a:gd name="T14" fmla="*/ 0 w 8465"/>
                <a:gd name="T15" fmla="*/ 1198 h 5065"/>
                <a:gd name="T16" fmla="*/ 0 w 8465"/>
                <a:gd name="T17" fmla="*/ 5065 h 5065"/>
                <a:gd name="T18" fmla="*/ 8458 w 8465"/>
                <a:gd name="T19" fmla="*/ 5065 h 5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65" h="5065">
                  <a:moveTo>
                    <a:pt x="8458" y="5065"/>
                  </a:moveTo>
                  <a:cubicBezTo>
                    <a:pt x="8465" y="4684"/>
                    <a:pt x="8423" y="4299"/>
                    <a:pt x="8329" y="3923"/>
                  </a:cubicBezTo>
                  <a:cubicBezTo>
                    <a:pt x="8228" y="3515"/>
                    <a:pt x="8073" y="3124"/>
                    <a:pt x="7877" y="2762"/>
                  </a:cubicBezTo>
                  <a:cubicBezTo>
                    <a:pt x="7711" y="2455"/>
                    <a:pt x="7518" y="2167"/>
                    <a:pt x="7304" y="1900"/>
                  </a:cubicBezTo>
                  <a:cubicBezTo>
                    <a:pt x="6359" y="725"/>
                    <a:pt x="5177" y="225"/>
                    <a:pt x="3807" y="66"/>
                  </a:cubicBezTo>
                  <a:cubicBezTo>
                    <a:pt x="3397" y="18"/>
                    <a:pt x="2984" y="0"/>
                    <a:pt x="2573" y="9"/>
                  </a:cubicBezTo>
                  <a:cubicBezTo>
                    <a:pt x="1800" y="26"/>
                    <a:pt x="943" y="151"/>
                    <a:pt x="340" y="744"/>
                  </a:cubicBezTo>
                  <a:cubicBezTo>
                    <a:pt x="202" y="880"/>
                    <a:pt x="91" y="1033"/>
                    <a:pt x="0" y="1198"/>
                  </a:cubicBezTo>
                  <a:lnTo>
                    <a:pt x="0" y="5065"/>
                  </a:lnTo>
                  <a:lnTo>
                    <a:pt x="8458" y="5065"/>
                  </a:lnTo>
                  <a:close/>
                </a:path>
              </a:pathLst>
            </a:custGeom>
            <a:solidFill>
              <a:srgbClr val="2361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6">
              <a:extLst>
                <a:ext uri="{FF2B5EF4-FFF2-40B4-BE49-F238E27FC236}">
                  <a16:creationId xmlns:a16="http://schemas.microsoft.com/office/drawing/2014/main" id="{227DA4E8-F3F6-486B-9137-8ACF47416E2F}"/>
                </a:ext>
                <a:ext uri="{C183D7F6-B498-43B3-948B-1728B52AA6E4}">
                  <adec:decorative xmlns:adec="http://schemas.microsoft.com/office/drawing/2017/decorative" val="1"/>
                </a:ext>
              </a:extLst>
            </p:cNvPr>
            <p:cNvSpPr>
              <a:spLocks/>
            </p:cNvSpPr>
            <p:nvPr userDrawn="1"/>
          </p:nvSpPr>
          <p:spPr bwMode="auto">
            <a:xfrm>
              <a:off x="7924800" y="14288"/>
              <a:ext cx="1554163" cy="2265363"/>
            </a:xfrm>
            <a:custGeom>
              <a:avLst/>
              <a:gdLst>
                <a:gd name="T0" fmla="*/ 4334 w 4334"/>
                <a:gd name="T1" fmla="*/ 0 h 6319"/>
                <a:gd name="T2" fmla="*/ 0 w 4334"/>
                <a:gd name="T3" fmla="*/ 0 h 6319"/>
                <a:gd name="T4" fmla="*/ 516 w 4334"/>
                <a:gd name="T5" fmla="*/ 1641 h 6319"/>
                <a:gd name="T6" fmla="*/ 921 w 4334"/>
                <a:gd name="T7" fmla="*/ 2863 h 6319"/>
                <a:gd name="T8" fmla="*/ 536 w 4334"/>
                <a:gd name="T9" fmla="*/ 4728 h 6319"/>
                <a:gd name="T10" fmla="*/ 1426 w 4334"/>
                <a:gd name="T11" fmla="*/ 5823 h 6319"/>
                <a:gd name="T12" fmla="*/ 4157 w 4334"/>
                <a:gd name="T13" fmla="*/ 6298 h 6319"/>
                <a:gd name="T14" fmla="*/ 4334 w 4334"/>
                <a:gd name="T15" fmla="*/ 6292 h 6319"/>
                <a:gd name="T16" fmla="*/ 4334 w 4334"/>
                <a:gd name="T17" fmla="*/ 0 h 6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34" h="6319">
                  <a:moveTo>
                    <a:pt x="4334" y="0"/>
                  </a:moveTo>
                  <a:lnTo>
                    <a:pt x="0" y="0"/>
                  </a:lnTo>
                  <a:cubicBezTo>
                    <a:pt x="76" y="560"/>
                    <a:pt x="268" y="1118"/>
                    <a:pt x="516" y="1641"/>
                  </a:cubicBezTo>
                  <a:cubicBezTo>
                    <a:pt x="703" y="2036"/>
                    <a:pt x="928" y="2439"/>
                    <a:pt x="921" y="2863"/>
                  </a:cubicBezTo>
                  <a:cubicBezTo>
                    <a:pt x="911" y="3517"/>
                    <a:pt x="449" y="4074"/>
                    <a:pt x="536" y="4728"/>
                  </a:cubicBezTo>
                  <a:cubicBezTo>
                    <a:pt x="602" y="5222"/>
                    <a:pt x="939" y="5631"/>
                    <a:pt x="1426" y="5823"/>
                  </a:cubicBezTo>
                  <a:cubicBezTo>
                    <a:pt x="2265" y="6153"/>
                    <a:pt x="3290" y="6319"/>
                    <a:pt x="4157" y="6298"/>
                  </a:cubicBezTo>
                  <a:cubicBezTo>
                    <a:pt x="4213" y="6297"/>
                    <a:pt x="4272" y="6295"/>
                    <a:pt x="4334" y="6292"/>
                  </a:cubicBezTo>
                  <a:lnTo>
                    <a:pt x="4334" y="0"/>
                  </a:lnTo>
                  <a:close/>
                </a:path>
              </a:pathLst>
            </a:custGeom>
            <a:solidFill>
              <a:srgbClr val="C66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94192" y="833569"/>
            <a:ext cx="4714765" cy="1197308"/>
          </a:xfrm>
        </p:spPr>
        <p:txBody>
          <a:bodyPr/>
          <a:lstStyle>
            <a:lvl1pPr>
              <a:lnSpc>
                <a:spcPct val="95000"/>
              </a:lnSpc>
              <a:defRPr sz="3000">
                <a:solidFill>
                  <a:schemeClr val="bg1"/>
                </a:solidFill>
              </a:defRPr>
            </a:lvl1pPr>
          </a:lstStyle>
          <a:p>
            <a:r>
              <a:rPr lang="fi-FI"/>
              <a:t>Muokkaa ots. perustyyl. napsautt.</a:t>
            </a:r>
          </a:p>
        </p:txBody>
      </p:sp>
      <p:sp>
        <p:nvSpPr>
          <p:cNvPr id="3" name="Sisällön paikkamerkki 2">
            <a:extLst>
              <a:ext uri="{FF2B5EF4-FFF2-40B4-BE49-F238E27FC236}">
                <a16:creationId xmlns:a16="http://schemas.microsoft.com/office/drawing/2014/main" id="{F074A7AA-81BF-4F51-8FD2-46FB4DAC8B1E}"/>
              </a:ext>
            </a:extLst>
          </p:cNvPr>
          <p:cNvSpPr>
            <a:spLocks noGrp="1"/>
          </p:cNvSpPr>
          <p:nvPr>
            <p:ph sz="half" idx="1"/>
          </p:nvPr>
        </p:nvSpPr>
        <p:spPr>
          <a:xfrm>
            <a:off x="891708" y="2041236"/>
            <a:ext cx="4714765" cy="3981564"/>
          </a:xfrm>
        </p:spPr>
        <p:txBody>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9B5B0817-A60A-794C-B6EE-A7D142B27233}" type="datetime1">
              <a:rPr lang="fi-FI" smtClean="0"/>
              <a:t>24.2.2025</a:t>
            </a:fld>
            <a:endParaRPr lang="fi-FI"/>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a:p>
        </p:txBody>
      </p:sp>
      <p:pic>
        <p:nvPicPr>
          <p:cNvPr id="17" name="Kuva 16">
            <a:extLst>
              <a:ext uri="{FF2B5EF4-FFF2-40B4-BE49-F238E27FC236}">
                <a16:creationId xmlns:a16="http://schemas.microsoft.com/office/drawing/2014/main" id="{488BC5D2-3E0C-4CF9-96C0-00EC565382B1}"/>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79621" y="6124534"/>
            <a:ext cx="1463452" cy="456168"/>
          </a:xfrm>
          <a:prstGeom prst="rect">
            <a:avLst/>
          </a:prstGeom>
        </p:spPr>
      </p:pic>
    </p:spTree>
    <p:extLst>
      <p:ext uri="{BB962C8B-B14F-4D97-AF65-F5344CB8AC3E}">
        <p14:creationId xmlns:p14="http://schemas.microsoft.com/office/powerpoint/2010/main" val="801575934"/>
      </p:ext>
    </p:extLst>
  </p:cSld>
  <p:clrMapOvr>
    <a:masterClrMapping/>
  </p:clrMapOvr>
  <p:transition spd="slow">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Kuvatekstillinen kuva 4">
    <p:bg>
      <p:bgPr>
        <a:solidFill>
          <a:srgbClr val="ECC7CD"/>
        </a:solidFill>
        <a:effectLst/>
      </p:bgPr>
    </p:bg>
    <p:spTree>
      <p:nvGrpSpPr>
        <p:cNvPr id="1" name=""/>
        <p:cNvGrpSpPr/>
        <p:nvPr/>
      </p:nvGrpSpPr>
      <p:grpSpPr>
        <a:xfrm>
          <a:off x="0" y="0"/>
          <a:ext cx="0" cy="0"/>
          <a:chOff x="0" y="0"/>
          <a:chExt cx="0" cy="0"/>
        </a:xfrm>
      </p:grpSpPr>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765925" y="0"/>
            <a:ext cx="5426075" cy="6858000"/>
          </a:xfrm>
          <a:solidFill>
            <a:schemeClr val="bg1">
              <a:lumMod val="95000"/>
            </a:schemeClr>
          </a:solidFill>
        </p:spPr>
        <p:txBody>
          <a:bodyPr anchor="ctr" anchorCtr="0"/>
          <a:lstStyle>
            <a:lvl1pPr marL="0" indent="0" algn="ctr">
              <a:buNone/>
              <a:defRPr b="1" i="1">
                <a:solidFill>
                  <a:schemeClr val="tx1"/>
                </a:solidFill>
              </a:defRPr>
            </a:lvl1pPr>
          </a:lstStyle>
          <a:p>
            <a:r>
              <a:rPr lang="fi-FI"/>
              <a:t>Lisää kuva napsauttamalla kuvaketta</a:t>
            </a:r>
          </a:p>
        </p:txBody>
      </p:sp>
      <p:grpSp>
        <p:nvGrpSpPr>
          <p:cNvPr id="16" name="Ryhmä 15">
            <a:extLst>
              <a:ext uri="{FF2B5EF4-FFF2-40B4-BE49-F238E27FC236}">
                <a16:creationId xmlns:a16="http://schemas.microsoft.com/office/drawing/2014/main" id="{69F52D86-06D6-4204-8C5D-88168C5E54D1}"/>
              </a:ext>
              <a:ext uri="{C183D7F6-B498-43B3-948B-1728B52AA6E4}">
                <adec:decorative xmlns:adec="http://schemas.microsoft.com/office/drawing/2017/decorative" val="1"/>
              </a:ext>
            </a:extLst>
          </p:cNvPr>
          <p:cNvGrpSpPr/>
          <p:nvPr userDrawn="1"/>
        </p:nvGrpSpPr>
        <p:grpSpPr>
          <a:xfrm>
            <a:off x="0" y="0"/>
            <a:ext cx="6765925" cy="6858000"/>
            <a:chOff x="2713038" y="14288"/>
            <a:chExt cx="6765925" cy="6829425"/>
          </a:xfrm>
        </p:grpSpPr>
        <p:sp>
          <p:nvSpPr>
            <p:cNvPr id="14" name="Freeform 5">
              <a:extLst>
                <a:ext uri="{FF2B5EF4-FFF2-40B4-BE49-F238E27FC236}">
                  <a16:creationId xmlns:a16="http://schemas.microsoft.com/office/drawing/2014/main" id="{2BD81002-6E6D-4A28-ACC9-F247803CBB82}"/>
                </a:ext>
                <a:ext uri="{C183D7F6-B498-43B3-948B-1728B52AA6E4}">
                  <adec:decorative xmlns:adec="http://schemas.microsoft.com/office/drawing/2017/decorative" val="1"/>
                </a:ext>
              </a:extLst>
            </p:cNvPr>
            <p:cNvSpPr>
              <a:spLocks/>
            </p:cNvSpPr>
            <p:nvPr userDrawn="1"/>
          </p:nvSpPr>
          <p:spPr bwMode="auto">
            <a:xfrm>
              <a:off x="2713038" y="5027613"/>
              <a:ext cx="3035300" cy="1816100"/>
            </a:xfrm>
            <a:custGeom>
              <a:avLst/>
              <a:gdLst>
                <a:gd name="T0" fmla="*/ 8458 w 8465"/>
                <a:gd name="T1" fmla="*/ 5065 h 5065"/>
                <a:gd name="T2" fmla="*/ 8329 w 8465"/>
                <a:gd name="T3" fmla="*/ 3923 h 5065"/>
                <a:gd name="T4" fmla="*/ 7877 w 8465"/>
                <a:gd name="T5" fmla="*/ 2762 h 5065"/>
                <a:gd name="T6" fmla="*/ 7304 w 8465"/>
                <a:gd name="T7" fmla="*/ 1900 h 5065"/>
                <a:gd name="T8" fmla="*/ 3807 w 8465"/>
                <a:gd name="T9" fmla="*/ 66 h 5065"/>
                <a:gd name="T10" fmla="*/ 2573 w 8465"/>
                <a:gd name="T11" fmla="*/ 9 h 5065"/>
                <a:gd name="T12" fmla="*/ 340 w 8465"/>
                <a:gd name="T13" fmla="*/ 744 h 5065"/>
                <a:gd name="T14" fmla="*/ 0 w 8465"/>
                <a:gd name="T15" fmla="*/ 1198 h 5065"/>
                <a:gd name="T16" fmla="*/ 0 w 8465"/>
                <a:gd name="T17" fmla="*/ 5065 h 5065"/>
                <a:gd name="T18" fmla="*/ 8458 w 8465"/>
                <a:gd name="T19" fmla="*/ 5065 h 5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65" h="5065">
                  <a:moveTo>
                    <a:pt x="8458" y="5065"/>
                  </a:moveTo>
                  <a:cubicBezTo>
                    <a:pt x="8465" y="4684"/>
                    <a:pt x="8423" y="4299"/>
                    <a:pt x="8329" y="3923"/>
                  </a:cubicBezTo>
                  <a:cubicBezTo>
                    <a:pt x="8228" y="3515"/>
                    <a:pt x="8073" y="3124"/>
                    <a:pt x="7877" y="2762"/>
                  </a:cubicBezTo>
                  <a:cubicBezTo>
                    <a:pt x="7711" y="2455"/>
                    <a:pt x="7518" y="2167"/>
                    <a:pt x="7304" y="1900"/>
                  </a:cubicBezTo>
                  <a:cubicBezTo>
                    <a:pt x="6359" y="725"/>
                    <a:pt x="5177" y="225"/>
                    <a:pt x="3807" y="66"/>
                  </a:cubicBezTo>
                  <a:cubicBezTo>
                    <a:pt x="3397" y="18"/>
                    <a:pt x="2984" y="0"/>
                    <a:pt x="2573" y="9"/>
                  </a:cubicBezTo>
                  <a:cubicBezTo>
                    <a:pt x="1800" y="26"/>
                    <a:pt x="943" y="151"/>
                    <a:pt x="340" y="744"/>
                  </a:cubicBezTo>
                  <a:cubicBezTo>
                    <a:pt x="202" y="880"/>
                    <a:pt x="91" y="1033"/>
                    <a:pt x="0" y="1198"/>
                  </a:cubicBezTo>
                  <a:lnTo>
                    <a:pt x="0" y="5065"/>
                  </a:lnTo>
                  <a:lnTo>
                    <a:pt x="8458" y="5065"/>
                  </a:lnTo>
                  <a:close/>
                </a:path>
              </a:pathLst>
            </a:custGeom>
            <a:solidFill>
              <a:srgbClr val="BA9C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6">
              <a:extLst>
                <a:ext uri="{FF2B5EF4-FFF2-40B4-BE49-F238E27FC236}">
                  <a16:creationId xmlns:a16="http://schemas.microsoft.com/office/drawing/2014/main" id="{227DA4E8-F3F6-486B-9137-8ACF47416E2F}"/>
                </a:ext>
                <a:ext uri="{C183D7F6-B498-43B3-948B-1728B52AA6E4}">
                  <adec:decorative xmlns:adec="http://schemas.microsoft.com/office/drawing/2017/decorative" val="1"/>
                </a:ext>
              </a:extLst>
            </p:cNvPr>
            <p:cNvSpPr>
              <a:spLocks/>
            </p:cNvSpPr>
            <p:nvPr userDrawn="1"/>
          </p:nvSpPr>
          <p:spPr bwMode="auto">
            <a:xfrm>
              <a:off x="7924800" y="14288"/>
              <a:ext cx="1554163" cy="2265363"/>
            </a:xfrm>
            <a:custGeom>
              <a:avLst/>
              <a:gdLst>
                <a:gd name="T0" fmla="*/ 4334 w 4334"/>
                <a:gd name="T1" fmla="*/ 0 h 6319"/>
                <a:gd name="T2" fmla="*/ 0 w 4334"/>
                <a:gd name="T3" fmla="*/ 0 h 6319"/>
                <a:gd name="T4" fmla="*/ 516 w 4334"/>
                <a:gd name="T5" fmla="*/ 1641 h 6319"/>
                <a:gd name="T6" fmla="*/ 921 w 4334"/>
                <a:gd name="T7" fmla="*/ 2863 h 6319"/>
                <a:gd name="T8" fmla="*/ 536 w 4334"/>
                <a:gd name="T9" fmla="*/ 4728 h 6319"/>
                <a:gd name="T10" fmla="*/ 1426 w 4334"/>
                <a:gd name="T11" fmla="*/ 5823 h 6319"/>
                <a:gd name="T12" fmla="*/ 4157 w 4334"/>
                <a:gd name="T13" fmla="*/ 6298 h 6319"/>
                <a:gd name="T14" fmla="*/ 4334 w 4334"/>
                <a:gd name="T15" fmla="*/ 6292 h 6319"/>
                <a:gd name="T16" fmla="*/ 4334 w 4334"/>
                <a:gd name="T17" fmla="*/ 0 h 6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34" h="6319">
                  <a:moveTo>
                    <a:pt x="4334" y="0"/>
                  </a:moveTo>
                  <a:lnTo>
                    <a:pt x="0" y="0"/>
                  </a:lnTo>
                  <a:cubicBezTo>
                    <a:pt x="76" y="560"/>
                    <a:pt x="268" y="1118"/>
                    <a:pt x="516" y="1641"/>
                  </a:cubicBezTo>
                  <a:cubicBezTo>
                    <a:pt x="703" y="2036"/>
                    <a:pt x="928" y="2439"/>
                    <a:pt x="921" y="2863"/>
                  </a:cubicBezTo>
                  <a:cubicBezTo>
                    <a:pt x="911" y="3517"/>
                    <a:pt x="449" y="4074"/>
                    <a:pt x="536" y="4728"/>
                  </a:cubicBezTo>
                  <a:cubicBezTo>
                    <a:pt x="602" y="5222"/>
                    <a:pt x="939" y="5631"/>
                    <a:pt x="1426" y="5823"/>
                  </a:cubicBezTo>
                  <a:cubicBezTo>
                    <a:pt x="2265" y="6153"/>
                    <a:pt x="3290" y="6319"/>
                    <a:pt x="4157" y="6298"/>
                  </a:cubicBezTo>
                  <a:cubicBezTo>
                    <a:pt x="4213" y="6297"/>
                    <a:pt x="4272" y="6295"/>
                    <a:pt x="4334" y="6292"/>
                  </a:cubicBezTo>
                  <a:lnTo>
                    <a:pt x="4334" y="0"/>
                  </a:lnTo>
                  <a:close/>
                </a:path>
              </a:pathLst>
            </a:custGeom>
            <a:solidFill>
              <a:srgbClr val="FF58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94192" y="833569"/>
            <a:ext cx="4714765" cy="1197308"/>
          </a:xfrm>
        </p:spPr>
        <p:txBody>
          <a:bodyPr/>
          <a:lstStyle>
            <a:lvl1pPr>
              <a:lnSpc>
                <a:spcPct val="95000"/>
              </a:lnSpc>
              <a:defRPr sz="3000"/>
            </a:lvl1pPr>
          </a:lstStyle>
          <a:p>
            <a:r>
              <a:rPr lang="fi-FI"/>
              <a:t>Muokkaa ots. perustyyl. napsautt.</a:t>
            </a:r>
          </a:p>
        </p:txBody>
      </p:sp>
      <p:sp>
        <p:nvSpPr>
          <p:cNvPr id="3" name="Sisällön paikkamerkki 2">
            <a:extLst>
              <a:ext uri="{FF2B5EF4-FFF2-40B4-BE49-F238E27FC236}">
                <a16:creationId xmlns:a16="http://schemas.microsoft.com/office/drawing/2014/main" id="{F074A7AA-81BF-4F51-8FD2-46FB4DAC8B1E}"/>
              </a:ext>
            </a:extLst>
          </p:cNvPr>
          <p:cNvSpPr>
            <a:spLocks noGrp="1"/>
          </p:cNvSpPr>
          <p:nvPr>
            <p:ph sz="half" idx="1"/>
          </p:nvPr>
        </p:nvSpPr>
        <p:spPr>
          <a:xfrm>
            <a:off x="891708" y="2041236"/>
            <a:ext cx="4714765" cy="3981564"/>
          </a:xfrm>
        </p:spPr>
        <p:txBody>
          <a:bodyPr/>
          <a:lstStyle>
            <a:lvl1pPr>
              <a:defRPr sz="1800"/>
            </a:lvl1pPr>
            <a:lvl2pPr>
              <a:defRPr sz="1600"/>
            </a:lvl2pPr>
            <a:lvl3pPr>
              <a:defRPr sz="1400"/>
            </a:lvl3pPr>
            <a:lvl4pPr>
              <a:defRPr sz="1400"/>
            </a:lvl4pPr>
            <a:lvl5pPr>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5DCA1EB7-C34B-B445-83DC-41FCEFD21578}" type="datetime1">
              <a:rPr lang="fi-FI" smtClean="0"/>
              <a:t>24.2.2025</a:t>
            </a:fld>
            <a:endParaRPr lang="fi-FI"/>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a:p>
        </p:txBody>
      </p:sp>
      <p:pic>
        <p:nvPicPr>
          <p:cNvPr id="17" name="Kuva 16">
            <a:extLst>
              <a:ext uri="{FF2B5EF4-FFF2-40B4-BE49-F238E27FC236}">
                <a16:creationId xmlns:a16="http://schemas.microsoft.com/office/drawing/2014/main" id="{488BC5D2-3E0C-4CF9-96C0-00EC565382B1}"/>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9620" y="6124534"/>
            <a:ext cx="1463455" cy="456168"/>
          </a:xfrm>
          <a:prstGeom prst="rect">
            <a:avLst/>
          </a:prstGeom>
        </p:spPr>
      </p:pic>
    </p:spTree>
    <p:extLst>
      <p:ext uri="{BB962C8B-B14F-4D97-AF65-F5344CB8AC3E}">
        <p14:creationId xmlns:p14="http://schemas.microsoft.com/office/powerpoint/2010/main" val="1498878674"/>
      </p:ext>
    </p:extLst>
  </p:cSld>
  <p:clrMapOvr>
    <a:masterClrMapping/>
  </p:clrMapOvr>
  <p:transition spd="slow">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Kuvatekstillinen kuva vasen">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5946483" y="833569"/>
            <a:ext cx="5333601" cy="1197308"/>
          </a:xfrm>
        </p:spPr>
        <p:txBody>
          <a:bodyPr/>
          <a:lstStyle>
            <a:lvl1pPr>
              <a:lnSpc>
                <a:spcPct val="95000"/>
              </a:lnSpc>
              <a:defRPr sz="3000"/>
            </a:lvl1pPr>
          </a:lstStyle>
          <a:p>
            <a:r>
              <a:rPr lang="fi-FI"/>
              <a:t>Muokkaa ots. perustyyl. napsautt.</a:t>
            </a:r>
          </a:p>
        </p:txBody>
      </p:sp>
      <p:sp>
        <p:nvSpPr>
          <p:cNvPr id="3" name="Sisällön paikkamerkki 2">
            <a:extLst>
              <a:ext uri="{FF2B5EF4-FFF2-40B4-BE49-F238E27FC236}">
                <a16:creationId xmlns:a16="http://schemas.microsoft.com/office/drawing/2014/main" id="{F074A7AA-81BF-4F51-8FD2-46FB4DAC8B1E}"/>
              </a:ext>
            </a:extLst>
          </p:cNvPr>
          <p:cNvSpPr>
            <a:spLocks noGrp="1"/>
          </p:cNvSpPr>
          <p:nvPr>
            <p:ph sz="half" idx="1"/>
          </p:nvPr>
        </p:nvSpPr>
        <p:spPr>
          <a:xfrm>
            <a:off x="5943999" y="2041236"/>
            <a:ext cx="5333601" cy="3981564"/>
          </a:xfrm>
        </p:spPr>
        <p:txBody>
          <a:bodyPr/>
          <a:lstStyle>
            <a:lvl1pPr>
              <a:defRPr sz="1800"/>
            </a:lvl1pPr>
            <a:lvl2pPr>
              <a:defRPr sz="1600"/>
            </a:lvl2pPr>
            <a:lvl3pPr>
              <a:defRPr sz="1400"/>
            </a:lvl3pPr>
            <a:lvl4pPr>
              <a:defRPr sz="1400"/>
            </a:lvl4pPr>
            <a:lvl5pPr>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A02EF396-3819-B646-8B8D-30C2C01368C4}" type="datetime1">
              <a:rPr lang="fi-FI" smtClean="0"/>
              <a:t>24.2.2025</a:t>
            </a:fld>
            <a:endParaRPr lang="fi-FI"/>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0" y="0"/>
            <a:ext cx="5434149" cy="6858000"/>
          </a:xfrm>
          <a:solidFill>
            <a:schemeClr val="bg1">
              <a:lumMod val="95000"/>
            </a:schemeClr>
          </a:solidFill>
        </p:spPr>
        <p:txBody>
          <a:bodyPr anchor="ctr" anchorCtr="0"/>
          <a:lstStyle>
            <a:lvl1pPr marL="0" indent="0" algn="ctr">
              <a:buNone/>
              <a:defRPr b="1" i="1">
                <a:solidFill>
                  <a:schemeClr val="tx1"/>
                </a:solidFill>
              </a:defRPr>
            </a:lvl1pPr>
          </a:lstStyle>
          <a:p>
            <a:r>
              <a:rPr lang="fi-FI"/>
              <a:t>Lisää kuva napsauttamalla kuvaketta</a:t>
            </a:r>
          </a:p>
        </p:txBody>
      </p:sp>
    </p:spTree>
    <p:extLst>
      <p:ext uri="{BB962C8B-B14F-4D97-AF65-F5344CB8AC3E}">
        <p14:creationId xmlns:p14="http://schemas.microsoft.com/office/powerpoint/2010/main" val="472234425"/>
      </p:ext>
    </p:extLst>
  </p:cSld>
  <p:clrMapOvr>
    <a:masterClrMapping/>
  </p:clrMapOvr>
  <p:transition spd="slow">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Kuvatekstillinen kuva vasen 2">
    <p:bg>
      <p:bgPr>
        <a:solidFill>
          <a:srgbClr val="F6F3E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5946483" y="833569"/>
            <a:ext cx="5333601" cy="1197308"/>
          </a:xfrm>
        </p:spPr>
        <p:txBody>
          <a:bodyPr/>
          <a:lstStyle>
            <a:lvl1pPr>
              <a:lnSpc>
                <a:spcPct val="95000"/>
              </a:lnSpc>
              <a:defRPr sz="3000"/>
            </a:lvl1pPr>
          </a:lstStyle>
          <a:p>
            <a:r>
              <a:rPr lang="fi-FI"/>
              <a:t>Muokkaa ots. perustyyl. napsautt.</a:t>
            </a:r>
          </a:p>
        </p:txBody>
      </p:sp>
      <p:sp>
        <p:nvSpPr>
          <p:cNvPr id="3" name="Sisällön paikkamerkki 2">
            <a:extLst>
              <a:ext uri="{FF2B5EF4-FFF2-40B4-BE49-F238E27FC236}">
                <a16:creationId xmlns:a16="http://schemas.microsoft.com/office/drawing/2014/main" id="{F074A7AA-81BF-4F51-8FD2-46FB4DAC8B1E}"/>
              </a:ext>
            </a:extLst>
          </p:cNvPr>
          <p:cNvSpPr>
            <a:spLocks noGrp="1"/>
          </p:cNvSpPr>
          <p:nvPr>
            <p:ph sz="half" idx="1"/>
          </p:nvPr>
        </p:nvSpPr>
        <p:spPr>
          <a:xfrm>
            <a:off x="5943999" y="2041236"/>
            <a:ext cx="5333601" cy="3981564"/>
          </a:xfrm>
        </p:spPr>
        <p:txBody>
          <a:bodyPr/>
          <a:lstStyle>
            <a:lvl1pPr>
              <a:defRPr sz="1800"/>
            </a:lvl1pPr>
            <a:lvl2pPr>
              <a:defRPr sz="1600"/>
            </a:lvl2pPr>
            <a:lvl3pPr>
              <a:defRPr sz="1400"/>
            </a:lvl3pPr>
            <a:lvl4pPr>
              <a:defRPr sz="1400"/>
            </a:lvl4pPr>
            <a:lvl5pPr>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4549BA49-F856-014E-AEBB-5D7D85E12D01}" type="datetime1">
              <a:rPr lang="fi-FI" smtClean="0"/>
              <a:t>24.2.2025</a:t>
            </a:fld>
            <a:endParaRPr lang="fi-FI"/>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0" y="0"/>
            <a:ext cx="5434149" cy="6858000"/>
          </a:xfrm>
          <a:solidFill>
            <a:schemeClr val="bg1">
              <a:lumMod val="95000"/>
            </a:schemeClr>
          </a:solidFill>
        </p:spPr>
        <p:txBody>
          <a:bodyPr anchor="ctr" anchorCtr="0"/>
          <a:lstStyle>
            <a:lvl1pPr marL="0" indent="0" algn="ctr">
              <a:buNone/>
              <a:defRPr b="1" i="1">
                <a:solidFill>
                  <a:schemeClr val="tx1"/>
                </a:solidFill>
              </a:defRPr>
            </a:lvl1pPr>
          </a:lstStyle>
          <a:p>
            <a:r>
              <a:rPr lang="fi-FI"/>
              <a:t>Lisää kuva napsauttamalla kuvaketta</a:t>
            </a:r>
          </a:p>
        </p:txBody>
      </p:sp>
      <p:grpSp>
        <p:nvGrpSpPr>
          <p:cNvPr id="14" name="Ryhmä 13">
            <a:extLst>
              <a:ext uri="{FF2B5EF4-FFF2-40B4-BE49-F238E27FC236}">
                <a16:creationId xmlns:a16="http://schemas.microsoft.com/office/drawing/2014/main" id="{953CD720-05FC-4438-BA64-E40196BAA53D}"/>
              </a:ext>
              <a:ext uri="{C183D7F6-B498-43B3-948B-1728B52AA6E4}">
                <adec:decorative xmlns:adec="http://schemas.microsoft.com/office/drawing/2017/decorative" val="1"/>
              </a:ext>
            </a:extLst>
          </p:cNvPr>
          <p:cNvGrpSpPr/>
          <p:nvPr userDrawn="1"/>
        </p:nvGrpSpPr>
        <p:grpSpPr>
          <a:xfrm>
            <a:off x="5435337" y="0"/>
            <a:ext cx="6765925" cy="6858000"/>
            <a:chOff x="2713038" y="14288"/>
            <a:chExt cx="6765925" cy="6829425"/>
          </a:xfrm>
        </p:grpSpPr>
        <p:sp>
          <p:nvSpPr>
            <p:cNvPr id="12" name="Freeform 5">
              <a:extLst>
                <a:ext uri="{FF2B5EF4-FFF2-40B4-BE49-F238E27FC236}">
                  <a16:creationId xmlns:a16="http://schemas.microsoft.com/office/drawing/2014/main" id="{49CD8354-9E3C-4AE6-BA7F-B5CA96795724}"/>
                </a:ext>
                <a:ext uri="{C183D7F6-B498-43B3-948B-1728B52AA6E4}">
                  <adec:decorative xmlns:adec="http://schemas.microsoft.com/office/drawing/2017/decorative" val="1"/>
                </a:ext>
              </a:extLst>
            </p:cNvPr>
            <p:cNvSpPr>
              <a:spLocks/>
            </p:cNvSpPr>
            <p:nvPr userDrawn="1"/>
          </p:nvSpPr>
          <p:spPr bwMode="auto">
            <a:xfrm>
              <a:off x="8205788" y="14288"/>
              <a:ext cx="1273175" cy="2217738"/>
            </a:xfrm>
            <a:custGeom>
              <a:avLst/>
              <a:gdLst>
                <a:gd name="T0" fmla="*/ 3551 w 3551"/>
                <a:gd name="T1" fmla="*/ 6185 h 6185"/>
                <a:gd name="T2" fmla="*/ 3551 w 3551"/>
                <a:gd name="T3" fmla="*/ 0 h 6185"/>
                <a:gd name="T4" fmla="*/ 0 w 3551"/>
                <a:gd name="T5" fmla="*/ 0 h 6185"/>
                <a:gd name="T6" fmla="*/ 501 w 3551"/>
                <a:gd name="T7" fmla="*/ 1541 h 6185"/>
                <a:gd name="T8" fmla="*/ 906 w 3551"/>
                <a:gd name="T9" fmla="*/ 2763 h 6185"/>
                <a:gd name="T10" fmla="*/ 521 w 3551"/>
                <a:gd name="T11" fmla="*/ 4628 h 6185"/>
                <a:gd name="T12" fmla="*/ 1412 w 3551"/>
                <a:gd name="T13" fmla="*/ 5723 h 6185"/>
                <a:gd name="T14" fmla="*/ 3551 w 3551"/>
                <a:gd name="T15" fmla="*/ 6185 h 61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1" h="6185">
                  <a:moveTo>
                    <a:pt x="3551" y="6185"/>
                  </a:moveTo>
                  <a:lnTo>
                    <a:pt x="3551" y="0"/>
                  </a:lnTo>
                  <a:lnTo>
                    <a:pt x="0" y="0"/>
                  </a:lnTo>
                  <a:cubicBezTo>
                    <a:pt x="85" y="527"/>
                    <a:pt x="268" y="1049"/>
                    <a:pt x="501" y="1541"/>
                  </a:cubicBezTo>
                  <a:cubicBezTo>
                    <a:pt x="688" y="1936"/>
                    <a:pt x="913" y="2339"/>
                    <a:pt x="906" y="2763"/>
                  </a:cubicBezTo>
                  <a:cubicBezTo>
                    <a:pt x="896" y="3417"/>
                    <a:pt x="434" y="3974"/>
                    <a:pt x="521" y="4628"/>
                  </a:cubicBezTo>
                  <a:cubicBezTo>
                    <a:pt x="587" y="5122"/>
                    <a:pt x="924" y="5531"/>
                    <a:pt x="1412" y="5723"/>
                  </a:cubicBezTo>
                  <a:cubicBezTo>
                    <a:pt x="2066" y="5981"/>
                    <a:pt x="2833" y="6138"/>
                    <a:pt x="3551" y="6185"/>
                  </a:cubicBezTo>
                  <a:close/>
                </a:path>
              </a:pathLst>
            </a:custGeom>
            <a:solidFill>
              <a:srgbClr val="B9D3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8B55E2D9-4CF2-40AF-A688-7E12271B003E}"/>
                </a:ext>
                <a:ext uri="{C183D7F6-B498-43B3-948B-1728B52AA6E4}">
                  <adec:decorative xmlns:adec="http://schemas.microsoft.com/office/drawing/2017/decorative" val="1"/>
                </a:ext>
              </a:extLst>
            </p:cNvPr>
            <p:cNvSpPr>
              <a:spLocks/>
            </p:cNvSpPr>
            <p:nvPr userDrawn="1"/>
          </p:nvSpPr>
          <p:spPr bwMode="auto">
            <a:xfrm>
              <a:off x="2713038" y="5727700"/>
              <a:ext cx="1939925" cy="1116013"/>
            </a:xfrm>
            <a:custGeom>
              <a:avLst/>
              <a:gdLst>
                <a:gd name="T0" fmla="*/ 0 w 5413"/>
                <a:gd name="T1" fmla="*/ 3116 h 3116"/>
                <a:gd name="T2" fmla="*/ 5413 w 5413"/>
                <a:gd name="T3" fmla="*/ 3116 h 3116"/>
                <a:gd name="T4" fmla="*/ 5319 w 5413"/>
                <a:gd name="T5" fmla="*/ 2854 h 3116"/>
                <a:gd name="T6" fmla="*/ 3830 w 5413"/>
                <a:gd name="T7" fmla="*/ 1511 h 3116"/>
                <a:gd name="T8" fmla="*/ 1541 w 5413"/>
                <a:gd name="T9" fmla="*/ 506 h 3116"/>
                <a:gd name="T10" fmla="*/ 0 w 5413"/>
                <a:gd name="T11" fmla="*/ 0 h 3116"/>
                <a:gd name="T12" fmla="*/ 0 w 5413"/>
                <a:gd name="T13" fmla="*/ 3116 h 3116"/>
              </a:gdLst>
              <a:ahLst/>
              <a:cxnLst>
                <a:cxn ang="0">
                  <a:pos x="T0" y="T1"/>
                </a:cxn>
                <a:cxn ang="0">
                  <a:pos x="T2" y="T3"/>
                </a:cxn>
                <a:cxn ang="0">
                  <a:pos x="T4" y="T5"/>
                </a:cxn>
                <a:cxn ang="0">
                  <a:pos x="T6" y="T7"/>
                </a:cxn>
                <a:cxn ang="0">
                  <a:pos x="T8" y="T9"/>
                </a:cxn>
                <a:cxn ang="0">
                  <a:pos x="T10" y="T11"/>
                </a:cxn>
                <a:cxn ang="0">
                  <a:pos x="T12" y="T13"/>
                </a:cxn>
              </a:cxnLst>
              <a:rect l="0" t="0" r="r" b="b"/>
              <a:pathLst>
                <a:path w="5413" h="3116">
                  <a:moveTo>
                    <a:pt x="0" y="3116"/>
                  </a:moveTo>
                  <a:lnTo>
                    <a:pt x="5413" y="3116"/>
                  </a:lnTo>
                  <a:cubicBezTo>
                    <a:pt x="5388" y="3028"/>
                    <a:pt x="5356" y="2940"/>
                    <a:pt x="5319" y="2854"/>
                  </a:cubicBezTo>
                  <a:cubicBezTo>
                    <a:pt x="5040" y="2214"/>
                    <a:pt x="4428" y="1817"/>
                    <a:pt x="3830" y="1511"/>
                  </a:cubicBezTo>
                  <a:cubicBezTo>
                    <a:pt x="3088" y="1131"/>
                    <a:pt x="2323" y="794"/>
                    <a:pt x="1541" y="506"/>
                  </a:cubicBezTo>
                  <a:cubicBezTo>
                    <a:pt x="1055" y="327"/>
                    <a:pt x="532" y="128"/>
                    <a:pt x="0" y="0"/>
                  </a:cubicBezTo>
                  <a:lnTo>
                    <a:pt x="0" y="3116"/>
                  </a:lnTo>
                  <a:close/>
                </a:path>
              </a:pathLst>
            </a:custGeom>
            <a:solidFill>
              <a:srgbClr val="E0C0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2863779632"/>
      </p:ext>
    </p:extLst>
  </p:cSld>
  <p:clrMapOvr>
    <a:masterClrMapping/>
  </p:clrMapOvr>
  <p:transition spd="slow">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Kuvatekstillinen kuva vasen 3">
    <p:bg>
      <p:bgPr>
        <a:solidFill>
          <a:srgbClr val="253746"/>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953CD720-05FC-4438-BA64-E40196BAA53D}"/>
              </a:ext>
              <a:ext uri="{C183D7F6-B498-43B3-948B-1728B52AA6E4}">
                <adec:decorative xmlns:adec="http://schemas.microsoft.com/office/drawing/2017/decorative" val="1"/>
              </a:ext>
            </a:extLst>
          </p:cNvPr>
          <p:cNvGrpSpPr/>
          <p:nvPr userDrawn="1"/>
        </p:nvGrpSpPr>
        <p:grpSpPr>
          <a:xfrm>
            <a:off x="5435337" y="0"/>
            <a:ext cx="6765925" cy="6858000"/>
            <a:chOff x="2713038" y="14288"/>
            <a:chExt cx="6765925" cy="6829425"/>
          </a:xfrm>
        </p:grpSpPr>
        <p:sp>
          <p:nvSpPr>
            <p:cNvPr id="12" name="Freeform 5">
              <a:extLst>
                <a:ext uri="{FF2B5EF4-FFF2-40B4-BE49-F238E27FC236}">
                  <a16:creationId xmlns:a16="http://schemas.microsoft.com/office/drawing/2014/main" id="{49CD8354-9E3C-4AE6-BA7F-B5CA96795724}"/>
                </a:ext>
                <a:ext uri="{C183D7F6-B498-43B3-948B-1728B52AA6E4}">
                  <adec:decorative xmlns:adec="http://schemas.microsoft.com/office/drawing/2017/decorative" val="1"/>
                </a:ext>
              </a:extLst>
            </p:cNvPr>
            <p:cNvSpPr>
              <a:spLocks/>
            </p:cNvSpPr>
            <p:nvPr userDrawn="1"/>
          </p:nvSpPr>
          <p:spPr bwMode="auto">
            <a:xfrm>
              <a:off x="8205788" y="14288"/>
              <a:ext cx="1273175" cy="2217738"/>
            </a:xfrm>
            <a:custGeom>
              <a:avLst/>
              <a:gdLst>
                <a:gd name="T0" fmla="*/ 3551 w 3551"/>
                <a:gd name="T1" fmla="*/ 6185 h 6185"/>
                <a:gd name="T2" fmla="*/ 3551 w 3551"/>
                <a:gd name="T3" fmla="*/ 0 h 6185"/>
                <a:gd name="T4" fmla="*/ 0 w 3551"/>
                <a:gd name="T5" fmla="*/ 0 h 6185"/>
                <a:gd name="T6" fmla="*/ 501 w 3551"/>
                <a:gd name="T7" fmla="*/ 1541 h 6185"/>
                <a:gd name="T8" fmla="*/ 906 w 3551"/>
                <a:gd name="T9" fmla="*/ 2763 h 6185"/>
                <a:gd name="T10" fmla="*/ 521 w 3551"/>
                <a:gd name="T11" fmla="*/ 4628 h 6185"/>
                <a:gd name="T12" fmla="*/ 1412 w 3551"/>
                <a:gd name="T13" fmla="*/ 5723 h 6185"/>
                <a:gd name="T14" fmla="*/ 3551 w 3551"/>
                <a:gd name="T15" fmla="*/ 6185 h 61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1" h="6185">
                  <a:moveTo>
                    <a:pt x="3551" y="6185"/>
                  </a:moveTo>
                  <a:lnTo>
                    <a:pt x="3551" y="0"/>
                  </a:lnTo>
                  <a:lnTo>
                    <a:pt x="0" y="0"/>
                  </a:lnTo>
                  <a:cubicBezTo>
                    <a:pt x="85" y="527"/>
                    <a:pt x="268" y="1049"/>
                    <a:pt x="501" y="1541"/>
                  </a:cubicBezTo>
                  <a:cubicBezTo>
                    <a:pt x="688" y="1936"/>
                    <a:pt x="913" y="2339"/>
                    <a:pt x="906" y="2763"/>
                  </a:cubicBezTo>
                  <a:cubicBezTo>
                    <a:pt x="896" y="3417"/>
                    <a:pt x="434" y="3974"/>
                    <a:pt x="521" y="4628"/>
                  </a:cubicBezTo>
                  <a:cubicBezTo>
                    <a:pt x="587" y="5122"/>
                    <a:pt x="924" y="5531"/>
                    <a:pt x="1412" y="5723"/>
                  </a:cubicBezTo>
                  <a:cubicBezTo>
                    <a:pt x="2066" y="5981"/>
                    <a:pt x="2833" y="6138"/>
                    <a:pt x="3551" y="6185"/>
                  </a:cubicBezTo>
                  <a:close/>
                </a:path>
              </a:pathLst>
            </a:custGeom>
            <a:solidFill>
              <a:srgbClr val="2361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8B55E2D9-4CF2-40AF-A688-7E12271B003E}"/>
                </a:ext>
                <a:ext uri="{C183D7F6-B498-43B3-948B-1728B52AA6E4}">
                  <adec:decorative xmlns:adec="http://schemas.microsoft.com/office/drawing/2017/decorative" val="1"/>
                </a:ext>
              </a:extLst>
            </p:cNvPr>
            <p:cNvSpPr>
              <a:spLocks/>
            </p:cNvSpPr>
            <p:nvPr userDrawn="1"/>
          </p:nvSpPr>
          <p:spPr bwMode="auto">
            <a:xfrm>
              <a:off x="2713038" y="5727700"/>
              <a:ext cx="1939925" cy="1116013"/>
            </a:xfrm>
            <a:custGeom>
              <a:avLst/>
              <a:gdLst>
                <a:gd name="T0" fmla="*/ 0 w 5413"/>
                <a:gd name="T1" fmla="*/ 3116 h 3116"/>
                <a:gd name="T2" fmla="*/ 5413 w 5413"/>
                <a:gd name="T3" fmla="*/ 3116 h 3116"/>
                <a:gd name="T4" fmla="*/ 5319 w 5413"/>
                <a:gd name="T5" fmla="*/ 2854 h 3116"/>
                <a:gd name="T6" fmla="*/ 3830 w 5413"/>
                <a:gd name="T7" fmla="*/ 1511 h 3116"/>
                <a:gd name="T8" fmla="*/ 1541 w 5413"/>
                <a:gd name="T9" fmla="*/ 506 h 3116"/>
                <a:gd name="T10" fmla="*/ 0 w 5413"/>
                <a:gd name="T11" fmla="*/ 0 h 3116"/>
                <a:gd name="T12" fmla="*/ 0 w 5413"/>
                <a:gd name="T13" fmla="*/ 3116 h 3116"/>
              </a:gdLst>
              <a:ahLst/>
              <a:cxnLst>
                <a:cxn ang="0">
                  <a:pos x="T0" y="T1"/>
                </a:cxn>
                <a:cxn ang="0">
                  <a:pos x="T2" y="T3"/>
                </a:cxn>
                <a:cxn ang="0">
                  <a:pos x="T4" y="T5"/>
                </a:cxn>
                <a:cxn ang="0">
                  <a:pos x="T6" y="T7"/>
                </a:cxn>
                <a:cxn ang="0">
                  <a:pos x="T8" y="T9"/>
                </a:cxn>
                <a:cxn ang="0">
                  <a:pos x="T10" y="T11"/>
                </a:cxn>
                <a:cxn ang="0">
                  <a:pos x="T12" y="T13"/>
                </a:cxn>
              </a:cxnLst>
              <a:rect l="0" t="0" r="r" b="b"/>
              <a:pathLst>
                <a:path w="5413" h="3116">
                  <a:moveTo>
                    <a:pt x="0" y="3116"/>
                  </a:moveTo>
                  <a:lnTo>
                    <a:pt x="5413" y="3116"/>
                  </a:lnTo>
                  <a:cubicBezTo>
                    <a:pt x="5388" y="3028"/>
                    <a:pt x="5356" y="2940"/>
                    <a:pt x="5319" y="2854"/>
                  </a:cubicBezTo>
                  <a:cubicBezTo>
                    <a:pt x="5040" y="2214"/>
                    <a:pt x="4428" y="1817"/>
                    <a:pt x="3830" y="1511"/>
                  </a:cubicBezTo>
                  <a:cubicBezTo>
                    <a:pt x="3088" y="1131"/>
                    <a:pt x="2323" y="794"/>
                    <a:pt x="1541" y="506"/>
                  </a:cubicBezTo>
                  <a:cubicBezTo>
                    <a:pt x="1055" y="327"/>
                    <a:pt x="532" y="128"/>
                    <a:pt x="0" y="0"/>
                  </a:cubicBezTo>
                  <a:lnTo>
                    <a:pt x="0" y="3116"/>
                  </a:lnTo>
                  <a:close/>
                </a:path>
              </a:pathLst>
            </a:custGeom>
            <a:solidFill>
              <a:srgbClr val="C66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5946483" y="833569"/>
            <a:ext cx="5333601" cy="1197308"/>
          </a:xfrm>
        </p:spPr>
        <p:txBody>
          <a:bodyPr/>
          <a:lstStyle>
            <a:lvl1pPr>
              <a:lnSpc>
                <a:spcPct val="95000"/>
              </a:lnSpc>
              <a:defRPr sz="3000">
                <a:solidFill>
                  <a:schemeClr val="bg1"/>
                </a:solidFill>
              </a:defRPr>
            </a:lvl1pPr>
          </a:lstStyle>
          <a:p>
            <a:r>
              <a:rPr lang="fi-FI"/>
              <a:t>Muokkaa ots. perustyyl. napsautt.</a:t>
            </a:r>
          </a:p>
        </p:txBody>
      </p:sp>
      <p:sp>
        <p:nvSpPr>
          <p:cNvPr id="3" name="Sisällön paikkamerkki 2">
            <a:extLst>
              <a:ext uri="{FF2B5EF4-FFF2-40B4-BE49-F238E27FC236}">
                <a16:creationId xmlns:a16="http://schemas.microsoft.com/office/drawing/2014/main" id="{F074A7AA-81BF-4F51-8FD2-46FB4DAC8B1E}"/>
              </a:ext>
            </a:extLst>
          </p:cNvPr>
          <p:cNvSpPr>
            <a:spLocks noGrp="1"/>
          </p:cNvSpPr>
          <p:nvPr>
            <p:ph sz="half" idx="1"/>
          </p:nvPr>
        </p:nvSpPr>
        <p:spPr>
          <a:xfrm>
            <a:off x="5943999" y="2041236"/>
            <a:ext cx="5333601" cy="3981564"/>
          </a:xfrm>
        </p:spPr>
        <p:txBody>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lvl1pPr>
              <a:defRPr>
                <a:solidFill>
                  <a:schemeClr val="bg1"/>
                </a:solidFill>
              </a:defRPr>
            </a:lvl1pPr>
          </a:lstStyle>
          <a:p>
            <a:pPr algn="r"/>
            <a:r>
              <a:rPr lang="fi-FI"/>
              <a:t>Esityksen nimi</a:t>
            </a:r>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lvl1pPr>
              <a:defRPr>
                <a:solidFill>
                  <a:schemeClr val="bg1"/>
                </a:solidFill>
              </a:defRPr>
            </a:lvl1pPr>
          </a:lstStyle>
          <a:p>
            <a:fld id="{B95F8083-B257-2449-A670-258AB20424D7}" type="datetime1">
              <a:rPr lang="fi-FI" smtClean="0"/>
              <a:t>24.2.2025</a:t>
            </a:fld>
            <a:endParaRPr lang="fi-FI"/>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0" y="0"/>
            <a:ext cx="5434149" cy="6858000"/>
          </a:xfrm>
          <a:solidFill>
            <a:schemeClr val="bg1">
              <a:lumMod val="95000"/>
            </a:schemeClr>
          </a:solidFill>
        </p:spPr>
        <p:txBody>
          <a:bodyPr anchor="ctr" anchorCtr="0"/>
          <a:lstStyle>
            <a:lvl1pPr marL="0" indent="0" algn="ctr">
              <a:buNone/>
              <a:defRPr b="1" i="1">
                <a:solidFill>
                  <a:schemeClr val="tx1"/>
                </a:solidFill>
              </a:defRPr>
            </a:lvl1pPr>
          </a:lstStyle>
          <a:p>
            <a:r>
              <a:rPr lang="fi-FI"/>
              <a:t>Lisää kuva napsauttamalla kuvaketta</a:t>
            </a:r>
          </a:p>
        </p:txBody>
      </p:sp>
    </p:spTree>
    <p:extLst>
      <p:ext uri="{BB962C8B-B14F-4D97-AF65-F5344CB8AC3E}">
        <p14:creationId xmlns:p14="http://schemas.microsoft.com/office/powerpoint/2010/main" val="3049383511"/>
      </p:ext>
    </p:extLst>
  </p:cSld>
  <p:clrMapOvr>
    <a:masterClrMapping/>
  </p:clrMapOvr>
  <p:transition spd="slow">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Kuvatekstillinen kuva vasen 4">
    <p:bg>
      <p:bgPr>
        <a:solidFill>
          <a:srgbClr val="ECC7CD"/>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953CD720-05FC-4438-BA64-E40196BAA53D}"/>
              </a:ext>
              <a:ext uri="{C183D7F6-B498-43B3-948B-1728B52AA6E4}">
                <adec:decorative xmlns:adec="http://schemas.microsoft.com/office/drawing/2017/decorative" val="1"/>
              </a:ext>
            </a:extLst>
          </p:cNvPr>
          <p:cNvGrpSpPr/>
          <p:nvPr userDrawn="1"/>
        </p:nvGrpSpPr>
        <p:grpSpPr>
          <a:xfrm>
            <a:off x="5435337" y="0"/>
            <a:ext cx="6765925" cy="6858000"/>
            <a:chOff x="2713038" y="14288"/>
            <a:chExt cx="6765925" cy="6829425"/>
          </a:xfrm>
        </p:grpSpPr>
        <p:sp>
          <p:nvSpPr>
            <p:cNvPr id="12" name="Freeform 5">
              <a:extLst>
                <a:ext uri="{FF2B5EF4-FFF2-40B4-BE49-F238E27FC236}">
                  <a16:creationId xmlns:a16="http://schemas.microsoft.com/office/drawing/2014/main" id="{49CD8354-9E3C-4AE6-BA7F-B5CA96795724}"/>
                </a:ext>
                <a:ext uri="{C183D7F6-B498-43B3-948B-1728B52AA6E4}">
                  <adec:decorative xmlns:adec="http://schemas.microsoft.com/office/drawing/2017/decorative" val="1"/>
                </a:ext>
              </a:extLst>
            </p:cNvPr>
            <p:cNvSpPr>
              <a:spLocks/>
            </p:cNvSpPr>
            <p:nvPr userDrawn="1"/>
          </p:nvSpPr>
          <p:spPr bwMode="auto">
            <a:xfrm>
              <a:off x="8205788" y="14288"/>
              <a:ext cx="1273175" cy="2217738"/>
            </a:xfrm>
            <a:custGeom>
              <a:avLst/>
              <a:gdLst>
                <a:gd name="T0" fmla="*/ 3551 w 3551"/>
                <a:gd name="T1" fmla="*/ 6185 h 6185"/>
                <a:gd name="T2" fmla="*/ 3551 w 3551"/>
                <a:gd name="T3" fmla="*/ 0 h 6185"/>
                <a:gd name="T4" fmla="*/ 0 w 3551"/>
                <a:gd name="T5" fmla="*/ 0 h 6185"/>
                <a:gd name="T6" fmla="*/ 501 w 3551"/>
                <a:gd name="T7" fmla="*/ 1541 h 6185"/>
                <a:gd name="T8" fmla="*/ 906 w 3551"/>
                <a:gd name="T9" fmla="*/ 2763 h 6185"/>
                <a:gd name="T10" fmla="*/ 521 w 3551"/>
                <a:gd name="T11" fmla="*/ 4628 h 6185"/>
                <a:gd name="T12" fmla="*/ 1412 w 3551"/>
                <a:gd name="T13" fmla="*/ 5723 h 6185"/>
                <a:gd name="T14" fmla="*/ 3551 w 3551"/>
                <a:gd name="T15" fmla="*/ 6185 h 61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1" h="6185">
                  <a:moveTo>
                    <a:pt x="3551" y="6185"/>
                  </a:moveTo>
                  <a:lnTo>
                    <a:pt x="3551" y="0"/>
                  </a:lnTo>
                  <a:lnTo>
                    <a:pt x="0" y="0"/>
                  </a:lnTo>
                  <a:cubicBezTo>
                    <a:pt x="85" y="527"/>
                    <a:pt x="268" y="1049"/>
                    <a:pt x="501" y="1541"/>
                  </a:cubicBezTo>
                  <a:cubicBezTo>
                    <a:pt x="688" y="1936"/>
                    <a:pt x="913" y="2339"/>
                    <a:pt x="906" y="2763"/>
                  </a:cubicBezTo>
                  <a:cubicBezTo>
                    <a:pt x="896" y="3417"/>
                    <a:pt x="434" y="3974"/>
                    <a:pt x="521" y="4628"/>
                  </a:cubicBezTo>
                  <a:cubicBezTo>
                    <a:pt x="587" y="5122"/>
                    <a:pt x="924" y="5531"/>
                    <a:pt x="1412" y="5723"/>
                  </a:cubicBezTo>
                  <a:cubicBezTo>
                    <a:pt x="2066" y="5981"/>
                    <a:pt x="2833" y="6138"/>
                    <a:pt x="3551" y="6185"/>
                  </a:cubicBezTo>
                  <a:close/>
                </a:path>
              </a:pathLst>
            </a:custGeom>
            <a:solidFill>
              <a:srgbClr val="FF58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8B55E2D9-4CF2-40AF-A688-7E12271B003E}"/>
                </a:ext>
                <a:ext uri="{C183D7F6-B498-43B3-948B-1728B52AA6E4}">
                  <adec:decorative xmlns:adec="http://schemas.microsoft.com/office/drawing/2017/decorative" val="1"/>
                </a:ext>
              </a:extLst>
            </p:cNvPr>
            <p:cNvSpPr>
              <a:spLocks/>
            </p:cNvSpPr>
            <p:nvPr userDrawn="1"/>
          </p:nvSpPr>
          <p:spPr bwMode="auto">
            <a:xfrm>
              <a:off x="2713038" y="5727700"/>
              <a:ext cx="1939925" cy="1116013"/>
            </a:xfrm>
            <a:custGeom>
              <a:avLst/>
              <a:gdLst>
                <a:gd name="T0" fmla="*/ 0 w 5413"/>
                <a:gd name="T1" fmla="*/ 3116 h 3116"/>
                <a:gd name="T2" fmla="*/ 5413 w 5413"/>
                <a:gd name="T3" fmla="*/ 3116 h 3116"/>
                <a:gd name="T4" fmla="*/ 5319 w 5413"/>
                <a:gd name="T5" fmla="*/ 2854 h 3116"/>
                <a:gd name="T6" fmla="*/ 3830 w 5413"/>
                <a:gd name="T7" fmla="*/ 1511 h 3116"/>
                <a:gd name="T8" fmla="*/ 1541 w 5413"/>
                <a:gd name="T9" fmla="*/ 506 h 3116"/>
                <a:gd name="T10" fmla="*/ 0 w 5413"/>
                <a:gd name="T11" fmla="*/ 0 h 3116"/>
                <a:gd name="T12" fmla="*/ 0 w 5413"/>
                <a:gd name="T13" fmla="*/ 3116 h 3116"/>
              </a:gdLst>
              <a:ahLst/>
              <a:cxnLst>
                <a:cxn ang="0">
                  <a:pos x="T0" y="T1"/>
                </a:cxn>
                <a:cxn ang="0">
                  <a:pos x="T2" y="T3"/>
                </a:cxn>
                <a:cxn ang="0">
                  <a:pos x="T4" y="T5"/>
                </a:cxn>
                <a:cxn ang="0">
                  <a:pos x="T6" y="T7"/>
                </a:cxn>
                <a:cxn ang="0">
                  <a:pos x="T8" y="T9"/>
                </a:cxn>
                <a:cxn ang="0">
                  <a:pos x="T10" y="T11"/>
                </a:cxn>
                <a:cxn ang="0">
                  <a:pos x="T12" y="T13"/>
                </a:cxn>
              </a:cxnLst>
              <a:rect l="0" t="0" r="r" b="b"/>
              <a:pathLst>
                <a:path w="5413" h="3116">
                  <a:moveTo>
                    <a:pt x="0" y="3116"/>
                  </a:moveTo>
                  <a:lnTo>
                    <a:pt x="5413" y="3116"/>
                  </a:lnTo>
                  <a:cubicBezTo>
                    <a:pt x="5388" y="3028"/>
                    <a:pt x="5356" y="2940"/>
                    <a:pt x="5319" y="2854"/>
                  </a:cubicBezTo>
                  <a:cubicBezTo>
                    <a:pt x="5040" y="2214"/>
                    <a:pt x="4428" y="1817"/>
                    <a:pt x="3830" y="1511"/>
                  </a:cubicBezTo>
                  <a:cubicBezTo>
                    <a:pt x="3088" y="1131"/>
                    <a:pt x="2323" y="794"/>
                    <a:pt x="1541" y="506"/>
                  </a:cubicBezTo>
                  <a:cubicBezTo>
                    <a:pt x="1055" y="327"/>
                    <a:pt x="532" y="128"/>
                    <a:pt x="0" y="0"/>
                  </a:cubicBezTo>
                  <a:lnTo>
                    <a:pt x="0" y="3116"/>
                  </a:lnTo>
                  <a:close/>
                </a:path>
              </a:pathLst>
            </a:custGeom>
            <a:solidFill>
              <a:srgbClr val="BA9C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5946483" y="833569"/>
            <a:ext cx="5333601" cy="1197308"/>
          </a:xfrm>
        </p:spPr>
        <p:txBody>
          <a:bodyPr/>
          <a:lstStyle>
            <a:lvl1pPr>
              <a:lnSpc>
                <a:spcPct val="95000"/>
              </a:lnSpc>
              <a:defRPr sz="3000">
                <a:solidFill>
                  <a:schemeClr val="tx2"/>
                </a:solidFill>
              </a:defRPr>
            </a:lvl1pPr>
          </a:lstStyle>
          <a:p>
            <a:r>
              <a:rPr lang="fi-FI"/>
              <a:t>Muokkaa ots. perustyyl. napsautt.</a:t>
            </a:r>
          </a:p>
        </p:txBody>
      </p:sp>
      <p:sp>
        <p:nvSpPr>
          <p:cNvPr id="3" name="Sisällön paikkamerkki 2">
            <a:extLst>
              <a:ext uri="{FF2B5EF4-FFF2-40B4-BE49-F238E27FC236}">
                <a16:creationId xmlns:a16="http://schemas.microsoft.com/office/drawing/2014/main" id="{F074A7AA-81BF-4F51-8FD2-46FB4DAC8B1E}"/>
              </a:ext>
            </a:extLst>
          </p:cNvPr>
          <p:cNvSpPr>
            <a:spLocks noGrp="1"/>
          </p:cNvSpPr>
          <p:nvPr>
            <p:ph sz="half" idx="1"/>
          </p:nvPr>
        </p:nvSpPr>
        <p:spPr>
          <a:xfrm>
            <a:off x="5943999" y="2041236"/>
            <a:ext cx="5333601" cy="3981564"/>
          </a:xfrm>
        </p:spPr>
        <p:txBody>
          <a:bodyPr/>
          <a:lstStyle>
            <a:lvl1pPr>
              <a:defRPr sz="1800">
                <a:solidFill>
                  <a:schemeClr val="tx2"/>
                </a:solidFill>
              </a:defRPr>
            </a:lvl1pPr>
            <a:lvl2pPr>
              <a:defRPr sz="1600">
                <a:solidFill>
                  <a:schemeClr val="tx2"/>
                </a:solidFill>
              </a:defRPr>
            </a:lvl2pPr>
            <a:lvl3pPr>
              <a:defRPr sz="1400">
                <a:solidFill>
                  <a:schemeClr val="tx2"/>
                </a:solidFill>
              </a:defRPr>
            </a:lvl3pPr>
            <a:lvl4pPr>
              <a:defRPr sz="1400">
                <a:solidFill>
                  <a:schemeClr val="tx2"/>
                </a:solidFill>
              </a:defRPr>
            </a:lvl4pPr>
            <a:lvl5pPr>
              <a:defRPr sz="1400">
                <a:solidFill>
                  <a:schemeClr val="tx2"/>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lvl1pPr>
              <a:defRPr>
                <a:solidFill>
                  <a:schemeClr val="tx2"/>
                </a:solidFill>
              </a:defRPr>
            </a:lvl1pPr>
          </a:lstStyle>
          <a:p>
            <a:pPr algn="r"/>
            <a:r>
              <a:rPr lang="fi-FI"/>
              <a:t>Esityksen nimi</a:t>
            </a:r>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lvl1pPr>
              <a:defRPr>
                <a:solidFill>
                  <a:schemeClr val="tx2"/>
                </a:solidFill>
              </a:defRPr>
            </a:lvl1pPr>
          </a:lstStyle>
          <a:p>
            <a:fld id="{553CAAD4-C111-ED45-B2FC-18778EA21666}" type="datetime1">
              <a:rPr lang="fi-FI" smtClean="0"/>
              <a:t>24.2.2025</a:t>
            </a:fld>
            <a:endParaRPr lang="fi-FI"/>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lvl1pPr>
              <a:defRPr>
                <a:solidFill>
                  <a:schemeClr val="tx2"/>
                </a:solidFill>
              </a:defRPr>
            </a:lvl1pPr>
          </a:lstStyle>
          <a:p>
            <a:fld id="{91E53C16-2649-4D48-AFD3-9E32AB86C978}" type="slidenum">
              <a:rPr lang="fi-FI" smtClean="0"/>
              <a:pPr/>
              <a:t>‹#›</a:t>
            </a:fld>
            <a:endParaRPr lang="fi-FI"/>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0" y="0"/>
            <a:ext cx="5434149" cy="6858000"/>
          </a:xfrm>
          <a:solidFill>
            <a:schemeClr val="bg1">
              <a:lumMod val="95000"/>
            </a:schemeClr>
          </a:solidFill>
        </p:spPr>
        <p:txBody>
          <a:bodyPr anchor="ctr" anchorCtr="0"/>
          <a:lstStyle>
            <a:lvl1pPr marL="0" indent="0" algn="ctr">
              <a:buNone/>
              <a:defRPr b="1" i="1">
                <a:solidFill>
                  <a:schemeClr val="tx1"/>
                </a:solidFill>
              </a:defRPr>
            </a:lvl1pPr>
          </a:lstStyle>
          <a:p>
            <a:r>
              <a:rPr lang="fi-FI"/>
              <a:t>Lisää kuva napsauttamalla kuvaketta</a:t>
            </a:r>
          </a:p>
        </p:txBody>
      </p:sp>
    </p:spTree>
    <p:extLst>
      <p:ext uri="{BB962C8B-B14F-4D97-AF65-F5344CB8AC3E}">
        <p14:creationId xmlns:p14="http://schemas.microsoft.com/office/powerpoint/2010/main" val="2933756037"/>
      </p:ext>
    </p:extLst>
  </p:cSld>
  <p:clrMapOvr>
    <a:masterClrMapping/>
  </p:clrMapOvr>
  <p:transition spd="slow">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Kuva muoto">
    <p:bg>
      <p:bgPr>
        <a:solidFill>
          <a:srgbClr val="D9DAD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89174" y="1609423"/>
            <a:ext cx="4645891" cy="1350832"/>
          </a:xfrm>
        </p:spPr>
        <p:txBody>
          <a:bodyPr anchor="b" anchorCtr="0"/>
          <a:lstStyle>
            <a:lvl1pPr>
              <a:lnSpc>
                <a:spcPct val="95000"/>
              </a:lnSpc>
              <a:defRPr sz="3500"/>
            </a:lvl1pPr>
          </a:lstStyle>
          <a:p>
            <a:r>
              <a:rPr lang="fi-FI"/>
              <a:t>Muokkaa ots. perustyyl. napsautt.</a:t>
            </a:r>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889144" y="3186546"/>
            <a:ext cx="4646612" cy="2595417"/>
          </a:xfrm>
        </p:spPr>
        <p:txBody>
          <a:bodyPr/>
          <a:lstStyle>
            <a:lvl1pPr marL="0" indent="0">
              <a:lnSpc>
                <a:spcPct val="114000"/>
              </a:lnSpc>
              <a:spcBef>
                <a:spcPts val="0"/>
              </a:spcBef>
              <a:buNone/>
              <a:defRPr sz="1600"/>
            </a:lvl1pPr>
            <a:lvl2pPr marL="180975" indent="0">
              <a:buNone/>
              <a:defRPr/>
            </a:lvl2pPr>
          </a:lstStyle>
          <a:p>
            <a:pPr lvl="0"/>
            <a:r>
              <a:rPr lang="fi-FI"/>
              <a:t>Muokkaa tekstin perustyylejä napsauttamalla</a:t>
            </a:r>
          </a:p>
        </p:txBody>
      </p:sp>
      <p:sp>
        <p:nvSpPr>
          <p:cNvPr id="12" name="Tekstin paikkamerkki 4">
            <a:extLst>
              <a:ext uri="{FF2B5EF4-FFF2-40B4-BE49-F238E27FC236}">
                <a16:creationId xmlns:a16="http://schemas.microsoft.com/office/drawing/2014/main" id="{77372B3E-600F-4380-9DA8-53AA6901EFD5}"/>
              </a:ext>
            </a:extLst>
          </p:cNvPr>
          <p:cNvSpPr>
            <a:spLocks noGrp="1"/>
          </p:cNvSpPr>
          <p:nvPr>
            <p:ph type="body" sz="quarter" idx="15"/>
          </p:nvPr>
        </p:nvSpPr>
        <p:spPr>
          <a:xfrm>
            <a:off x="7347421" y="5109400"/>
            <a:ext cx="4142668" cy="1066719"/>
          </a:xfrm>
        </p:spPr>
        <p:txBody>
          <a:bodyPr/>
          <a:lstStyle>
            <a:lvl1pPr marL="0" indent="0">
              <a:lnSpc>
                <a:spcPct val="114000"/>
              </a:lnSpc>
              <a:spcBef>
                <a:spcPts val="0"/>
              </a:spcBef>
              <a:buNone/>
              <a:defRPr sz="1200"/>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999871" y="643247"/>
            <a:ext cx="4527193" cy="4023482"/>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0878" h="5862369">
                <a:moveTo>
                  <a:pt x="125062" y="1000428"/>
                </a:moveTo>
                <a:cubicBezTo>
                  <a:pt x="319753" y="371376"/>
                  <a:pt x="635151" y="143087"/>
                  <a:pt x="1265192" y="65120"/>
                </a:cubicBezTo>
                <a:cubicBezTo>
                  <a:pt x="1895233" y="-12847"/>
                  <a:pt x="2811233" y="-47328"/>
                  <a:pt x="3447487" y="116283"/>
                </a:cubicBezTo>
                <a:cubicBezTo>
                  <a:pt x="4083741" y="279894"/>
                  <a:pt x="4677443" y="762275"/>
                  <a:pt x="4930110" y="1379864"/>
                </a:cubicBezTo>
                <a:cubicBezTo>
                  <a:pt x="5182777" y="1997453"/>
                  <a:pt x="5323062" y="2828980"/>
                  <a:pt x="4963492" y="3821820"/>
                </a:cubicBezTo>
                <a:cubicBezTo>
                  <a:pt x="4603922" y="4814660"/>
                  <a:pt x="3914887" y="5351821"/>
                  <a:pt x="3208701" y="5643750"/>
                </a:cubicBezTo>
                <a:cubicBezTo>
                  <a:pt x="2502515" y="5935679"/>
                  <a:pt x="1259518" y="5957382"/>
                  <a:pt x="726375" y="5573392"/>
                </a:cubicBezTo>
                <a:cubicBezTo>
                  <a:pt x="193232" y="5189402"/>
                  <a:pt x="197265" y="4601592"/>
                  <a:pt x="97046" y="3839431"/>
                </a:cubicBezTo>
                <a:cubicBezTo>
                  <a:pt x="-3173" y="3077270"/>
                  <a:pt x="-69629" y="1629480"/>
                  <a:pt x="125062" y="10004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5B861F60-F774-2C4D-958A-D63417952721}" type="datetime1">
              <a:rPr lang="fi-FI" smtClean="0"/>
              <a:t>24.2.2025</a:t>
            </a:fld>
            <a:endParaRPr lang="fi-FI"/>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1911632135"/>
      </p:ext>
    </p:extLst>
  </p:cSld>
  <p:clrMapOvr>
    <a:masterClrMapping/>
  </p:clrMapOvr>
  <p:transition spd="slow">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Kuva muoto 2">
    <p:bg>
      <p:bgPr>
        <a:solidFill>
          <a:srgbClr val="ECC7CD"/>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89174" y="1609423"/>
            <a:ext cx="4645891" cy="1350832"/>
          </a:xfrm>
        </p:spPr>
        <p:txBody>
          <a:bodyPr anchor="b" anchorCtr="0"/>
          <a:lstStyle>
            <a:lvl1pPr>
              <a:lnSpc>
                <a:spcPct val="95000"/>
              </a:lnSpc>
              <a:defRPr sz="3500"/>
            </a:lvl1pPr>
          </a:lstStyle>
          <a:p>
            <a:r>
              <a:rPr lang="fi-FI"/>
              <a:t>Muokkaa ots. perustyyl. napsautt.</a:t>
            </a:r>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889144" y="3186546"/>
            <a:ext cx="4646612" cy="2595417"/>
          </a:xfrm>
        </p:spPr>
        <p:txBody>
          <a:bodyPr/>
          <a:lstStyle>
            <a:lvl1pPr marL="0" indent="0">
              <a:lnSpc>
                <a:spcPct val="114000"/>
              </a:lnSpc>
              <a:spcBef>
                <a:spcPts val="0"/>
              </a:spcBef>
              <a:buNone/>
              <a:defRPr sz="1600"/>
            </a:lvl1pPr>
            <a:lvl2pPr marL="180975" indent="0">
              <a:buNone/>
              <a:defRPr/>
            </a:lvl2pPr>
          </a:lstStyle>
          <a:p>
            <a:pPr lvl="0"/>
            <a:r>
              <a:rPr lang="fi-FI"/>
              <a:t>Muokkaa tekstin perustyylejä napsauttamalla</a:t>
            </a:r>
          </a:p>
        </p:txBody>
      </p:sp>
      <p:sp>
        <p:nvSpPr>
          <p:cNvPr id="12" name="Tekstin paikkamerkki 4">
            <a:extLst>
              <a:ext uri="{FF2B5EF4-FFF2-40B4-BE49-F238E27FC236}">
                <a16:creationId xmlns:a16="http://schemas.microsoft.com/office/drawing/2014/main" id="{77372B3E-600F-4380-9DA8-53AA6901EFD5}"/>
              </a:ext>
            </a:extLst>
          </p:cNvPr>
          <p:cNvSpPr>
            <a:spLocks noGrp="1"/>
          </p:cNvSpPr>
          <p:nvPr>
            <p:ph type="body" sz="quarter" idx="15"/>
          </p:nvPr>
        </p:nvSpPr>
        <p:spPr>
          <a:xfrm>
            <a:off x="7347421" y="5109400"/>
            <a:ext cx="4142668" cy="1066719"/>
          </a:xfrm>
        </p:spPr>
        <p:txBody>
          <a:bodyPr/>
          <a:lstStyle>
            <a:lvl1pPr marL="0" indent="0">
              <a:lnSpc>
                <a:spcPct val="114000"/>
              </a:lnSpc>
              <a:spcBef>
                <a:spcPts val="0"/>
              </a:spcBef>
              <a:buNone/>
              <a:defRPr sz="1200"/>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999871" y="643247"/>
            <a:ext cx="4527193" cy="4023482"/>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0878" h="5862369">
                <a:moveTo>
                  <a:pt x="125062" y="1000428"/>
                </a:moveTo>
                <a:cubicBezTo>
                  <a:pt x="319753" y="371376"/>
                  <a:pt x="635151" y="143087"/>
                  <a:pt x="1265192" y="65120"/>
                </a:cubicBezTo>
                <a:cubicBezTo>
                  <a:pt x="1895233" y="-12847"/>
                  <a:pt x="2811233" y="-47328"/>
                  <a:pt x="3447487" y="116283"/>
                </a:cubicBezTo>
                <a:cubicBezTo>
                  <a:pt x="4083741" y="279894"/>
                  <a:pt x="4677443" y="762275"/>
                  <a:pt x="4930110" y="1379864"/>
                </a:cubicBezTo>
                <a:cubicBezTo>
                  <a:pt x="5182777" y="1997453"/>
                  <a:pt x="5323062" y="2828980"/>
                  <a:pt x="4963492" y="3821820"/>
                </a:cubicBezTo>
                <a:cubicBezTo>
                  <a:pt x="4603922" y="4814660"/>
                  <a:pt x="3914887" y="5351821"/>
                  <a:pt x="3208701" y="5643750"/>
                </a:cubicBezTo>
                <a:cubicBezTo>
                  <a:pt x="2502515" y="5935679"/>
                  <a:pt x="1259518" y="5957382"/>
                  <a:pt x="726375" y="5573392"/>
                </a:cubicBezTo>
                <a:cubicBezTo>
                  <a:pt x="193232" y="5189402"/>
                  <a:pt x="197265" y="4601592"/>
                  <a:pt x="97046" y="3839431"/>
                </a:cubicBezTo>
                <a:cubicBezTo>
                  <a:pt x="-3173" y="3077270"/>
                  <a:pt x="-69629" y="1629480"/>
                  <a:pt x="125062" y="10004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29C82463-630E-3D4C-91E4-E52BA48E60BE}" type="datetime1">
              <a:rPr lang="fi-FI" smtClean="0"/>
              <a:t>24.2.2025</a:t>
            </a:fld>
            <a:endParaRPr lang="fi-FI"/>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1852891076"/>
      </p:ext>
    </p:extLst>
  </p:cSld>
  <p:clrMapOvr>
    <a:masterClrMapping/>
  </p:clrMapOvr>
  <p:transition spd="slow">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Kuva muoto 3">
    <p:bg>
      <p:bgPr>
        <a:solidFill>
          <a:srgbClr val="F6F3E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89174" y="1609423"/>
            <a:ext cx="4645891" cy="1350832"/>
          </a:xfrm>
        </p:spPr>
        <p:txBody>
          <a:bodyPr anchor="b" anchorCtr="0"/>
          <a:lstStyle>
            <a:lvl1pPr>
              <a:lnSpc>
                <a:spcPct val="95000"/>
              </a:lnSpc>
              <a:defRPr sz="3500"/>
            </a:lvl1pPr>
          </a:lstStyle>
          <a:p>
            <a:r>
              <a:rPr lang="fi-FI"/>
              <a:t>Muokkaa ots. perustyyl. napsautt.</a:t>
            </a:r>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889144" y="3186546"/>
            <a:ext cx="4646612" cy="2595417"/>
          </a:xfrm>
        </p:spPr>
        <p:txBody>
          <a:bodyPr/>
          <a:lstStyle>
            <a:lvl1pPr marL="0" indent="0">
              <a:lnSpc>
                <a:spcPct val="114000"/>
              </a:lnSpc>
              <a:spcBef>
                <a:spcPts val="0"/>
              </a:spcBef>
              <a:buNone/>
              <a:defRPr sz="1600"/>
            </a:lvl1pPr>
            <a:lvl2pPr marL="180975" indent="0">
              <a:buNone/>
              <a:defRPr/>
            </a:lvl2pPr>
          </a:lstStyle>
          <a:p>
            <a:pPr lvl="0"/>
            <a:r>
              <a:rPr lang="fi-FI"/>
              <a:t>Muokkaa tekstin perustyylejä napsauttamalla</a:t>
            </a:r>
          </a:p>
        </p:txBody>
      </p:sp>
      <p:sp>
        <p:nvSpPr>
          <p:cNvPr id="12" name="Tekstin paikkamerkki 4">
            <a:extLst>
              <a:ext uri="{FF2B5EF4-FFF2-40B4-BE49-F238E27FC236}">
                <a16:creationId xmlns:a16="http://schemas.microsoft.com/office/drawing/2014/main" id="{77372B3E-600F-4380-9DA8-53AA6901EFD5}"/>
              </a:ext>
            </a:extLst>
          </p:cNvPr>
          <p:cNvSpPr>
            <a:spLocks noGrp="1"/>
          </p:cNvSpPr>
          <p:nvPr>
            <p:ph type="body" sz="quarter" idx="15"/>
          </p:nvPr>
        </p:nvSpPr>
        <p:spPr>
          <a:xfrm>
            <a:off x="7347421" y="5109400"/>
            <a:ext cx="4142668" cy="1066719"/>
          </a:xfrm>
        </p:spPr>
        <p:txBody>
          <a:bodyPr/>
          <a:lstStyle>
            <a:lvl1pPr marL="0" indent="0">
              <a:lnSpc>
                <a:spcPct val="114000"/>
              </a:lnSpc>
              <a:spcBef>
                <a:spcPts val="0"/>
              </a:spcBef>
              <a:buNone/>
              <a:defRPr sz="1200"/>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999871" y="643247"/>
            <a:ext cx="4527193" cy="4023482"/>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0878" h="5862369">
                <a:moveTo>
                  <a:pt x="125062" y="1000428"/>
                </a:moveTo>
                <a:cubicBezTo>
                  <a:pt x="319753" y="371376"/>
                  <a:pt x="635151" y="143087"/>
                  <a:pt x="1265192" y="65120"/>
                </a:cubicBezTo>
                <a:cubicBezTo>
                  <a:pt x="1895233" y="-12847"/>
                  <a:pt x="2811233" y="-47328"/>
                  <a:pt x="3447487" y="116283"/>
                </a:cubicBezTo>
                <a:cubicBezTo>
                  <a:pt x="4083741" y="279894"/>
                  <a:pt x="4677443" y="762275"/>
                  <a:pt x="4930110" y="1379864"/>
                </a:cubicBezTo>
                <a:cubicBezTo>
                  <a:pt x="5182777" y="1997453"/>
                  <a:pt x="5323062" y="2828980"/>
                  <a:pt x="4963492" y="3821820"/>
                </a:cubicBezTo>
                <a:cubicBezTo>
                  <a:pt x="4603922" y="4814660"/>
                  <a:pt x="3914887" y="5351821"/>
                  <a:pt x="3208701" y="5643750"/>
                </a:cubicBezTo>
                <a:cubicBezTo>
                  <a:pt x="2502515" y="5935679"/>
                  <a:pt x="1259518" y="5957382"/>
                  <a:pt x="726375" y="5573392"/>
                </a:cubicBezTo>
                <a:cubicBezTo>
                  <a:pt x="193232" y="5189402"/>
                  <a:pt x="197265" y="4601592"/>
                  <a:pt x="97046" y="3839431"/>
                </a:cubicBezTo>
                <a:cubicBezTo>
                  <a:pt x="-3173" y="3077270"/>
                  <a:pt x="-69629" y="1629480"/>
                  <a:pt x="125062" y="10004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0EBD51D2-8297-D442-B3CA-47A48593EB01}" type="datetime1">
              <a:rPr lang="fi-FI" smtClean="0"/>
              <a:t>24.2.2025</a:t>
            </a:fld>
            <a:endParaRPr lang="fi-FI"/>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3383352036"/>
      </p:ext>
    </p:extLst>
  </p:cSld>
  <p:clrMapOvr>
    <a:masterClrMapping/>
  </p:clrMapOvr>
  <p:transition spd="slow">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Kuva muoto 4">
    <p:bg>
      <p:bgPr>
        <a:solidFill>
          <a:srgbClr val="E0C09F"/>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89174" y="1609423"/>
            <a:ext cx="4645891" cy="1350832"/>
          </a:xfrm>
        </p:spPr>
        <p:txBody>
          <a:bodyPr anchor="b" anchorCtr="0"/>
          <a:lstStyle>
            <a:lvl1pPr>
              <a:lnSpc>
                <a:spcPct val="95000"/>
              </a:lnSpc>
              <a:defRPr sz="3500"/>
            </a:lvl1pPr>
          </a:lstStyle>
          <a:p>
            <a:r>
              <a:rPr lang="fi-FI"/>
              <a:t>Muokkaa ots. perustyyl. napsautt.</a:t>
            </a:r>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889144" y="3186546"/>
            <a:ext cx="4646612" cy="2595417"/>
          </a:xfrm>
        </p:spPr>
        <p:txBody>
          <a:bodyPr/>
          <a:lstStyle>
            <a:lvl1pPr marL="0" indent="0">
              <a:lnSpc>
                <a:spcPct val="114000"/>
              </a:lnSpc>
              <a:spcBef>
                <a:spcPts val="0"/>
              </a:spcBef>
              <a:buNone/>
              <a:defRPr sz="1600"/>
            </a:lvl1pPr>
            <a:lvl2pPr marL="180975" indent="0">
              <a:buNone/>
              <a:defRPr/>
            </a:lvl2pPr>
          </a:lstStyle>
          <a:p>
            <a:pPr lvl="0"/>
            <a:r>
              <a:rPr lang="fi-FI"/>
              <a:t>Muokkaa tekstin perustyylejä napsauttamalla</a:t>
            </a:r>
          </a:p>
        </p:txBody>
      </p:sp>
      <p:sp>
        <p:nvSpPr>
          <p:cNvPr id="12" name="Tekstin paikkamerkki 4">
            <a:extLst>
              <a:ext uri="{FF2B5EF4-FFF2-40B4-BE49-F238E27FC236}">
                <a16:creationId xmlns:a16="http://schemas.microsoft.com/office/drawing/2014/main" id="{77372B3E-600F-4380-9DA8-53AA6901EFD5}"/>
              </a:ext>
            </a:extLst>
          </p:cNvPr>
          <p:cNvSpPr>
            <a:spLocks noGrp="1"/>
          </p:cNvSpPr>
          <p:nvPr>
            <p:ph type="body" sz="quarter" idx="15"/>
          </p:nvPr>
        </p:nvSpPr>
        <p:spPr>
          <a:xfrm>
            <a:off x="7347421" y="5109400"/>
            <a:ext cx="4142668" cy="1066719"/>
          </a:xfrm>
        </p:spPr>
        <p:txBody>
          <a:bodyPr/>
          <a:lstStyle>
            <a:lvl1pPr marL="0" indent="0">
              <a:lnSpc>
                <a:spcPct val="114000"/>
              </a:lnSpc>
              <a:spcBef>
                <a:spcPts val="0"/>
              </a:spcBef>
              <a:buNone/>
              <a:defRPr sz="1200"/>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999871" y="643247"/>
            <a:ext cx="4527193" cy="4023482"/>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0878" h="5862369">
                <a:moveTo>
                  <a:pt x="125062" y="1000428"/>
                </a:moveTo>
                <a:cubicBezTo>
                  <a:pt x="319753" y="371376"/>
                  <a:pt x="635151" y="143087"/>
                  <a:pt x="1265192" y="65120"/>
                </a:cubicBezTo>
                <a:cubicBezTo>
                  <a:pt x="1895233" y="-12847"/>
                  <a:pt x="2811233" y="-47328"/>
                  <a:pt x="3447487" y="116283"/>
                </a:cubicBezTo>
                <a:cubicBezTo>
                  <a:pt x="4083741" y="279894"/>
                  <a:pt x="4677443" y="762275"/>
                  <a:pt x="4930110" y="1379864"/>
                </a:cubicBezTo>
                <a:cubicBezTo>
                  <a:pt x="5182777" y="1997453"/>
                  <a:pt x="5323062" y="2828980"/>
                  <a:pt x="4963492" y="3821820"/>
                </a:cubicBezTo>
                <a:cubicBezTo>
                  <a:pt x="4603922" y="4814660"/>
                  <a:pt x="3914887" y="5351821"/>
                  <a:pt x="3208701" y="5643750"/>
                </a:cubicBezTo>
                <a:cubicBezTo>
                  <a:pt x="2502515" y="5935679"/>
                  <a:pt x="1259518" y="5957382"/>
                  <a:pt x="726375" y="5573392"/>
                </a:cubicBezTo>
                <a:cubicBezTo>
                  <a:pt x="193232" y="5189402"/>
                  <a:pt x="197265" y="4601592"/>
                  <a:pt x="97046" y="3839431"/>
                </a:cubicBezTo>
                <a:cubicBezTo>
                  <a:pt x="-3173" y="3077270"/>
                  <a:pt x="-69629" y="1629480"/>
                  <a:pt x="125062" y="1000428"/>
                </a:cubicBezTo>
                <a:close/>
              </a:path>
            </a:pathLst>
          </a:custGeom>
          <a:solidFill>
            <a:schemeClr val="bg1"/>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11468058-9DD5-7C46-95D8-DB1F216BA98B}" type="datetime1">
              <a:rPr lang="fi-FI" smtClean="0"/>
              <a:t>24.2.2025</a:t>
            </a:fld>
            <a:endParaRPr lang="fi-FI"/>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1439022775"/>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ogo">
    <p:bg>
      <p:bgPr>
        <a:solidFill>
          <a:srgbClr val="253746"/>
        </a:solidFill>
        <a:effectLst/>
      </p:bgPr>
    </p:bg>
    <p:spTree>
      <p:nvGrpSpPr>
        <p:cNvPr id="1" name=""/>
        <p:cNvGrpSpPr/>
        <p:nvPr/>
      </p:nvGrpSpPr>
      <p:grpSpPr>
        <a:xfrm>
          <a:off x="0" y="0"/>
          <a:ext cx="0" cy="0"/>
          <a:chOff x="0" y="0"/>
          <a:chExt cx="0" cy="0"/>
        </a:xfrm>
      </p:grpSpPr>
      <p:grpSp>
        <p:nvGrpSpPr>
          <p:cNvPr id="18" name="Ryhmä 17">
            <a:extLst>
              <a:ext uri="{FF2B5EF4-FFF2-40B4-BE49-F238E27FC236}">
                <a16:creationId xmlns:a16="http://schemas.microsoft.com/office/drawing/2014/main" id="{EF0C7F69-67FB-4466-89F3-B0AD00AEFE5E}"/>
              </a:ext>
              <a:ext uri="{C183D7F6-B498-43B3-948B-1728B52AA6E4}">
                <adec:decorative xmlns:adec="http://schemas.microsoft.com/office/drawing/2017/decorative" val="1"/>
              </a:ext>
            </a:extLst>
          </p:cNvPr>
          <p:cNvGrpSpPr>
            <a:grpSpLocks noChangeAspect="1"/>
          </p:cNvGrpSpPr>
          <p:nvPr userDrawn="1"/>
        </p:nvGrpSpPr>
        <p:grpSpPr>
          <a:xfrm>
            <a:off x="0" y="0"/>
            <a:ext cx="12193200" cy="6862264"/>
            <a:chOff x="28576" y="14288"/>
            <a:chExt cx="12134850" cy="6829425"/>
          </a:xfrm>
        </p:grpSpPr>
        <p:sp>
          <p:nvSpPr>
            <p:cNvPr id="15" name="Freeform 5">
              <a:extLst>
                <a:ext uri="{FF2B5EF4-FFF2-40B4-BE49-F238E27FC236}">
                  <a16:creationId xmlns:a16="http://schemas.microsoft.com/office/drawing/2014/main" id="{C34792C5-13ED-4754-B07E-752F3FE4F3C1}"/>
                </a:ext>
              </a:extLst>
            </p:cNvPr>
            <p:cNvSpPr>
              <a:spLocks/>
            </p:cNvSpPr>
            <p:nvPr userDrawn="1"/>
          </p:nvSpPr>
          <p:spPr bwMode="auto">
            <a:xfrm>
              <a:off x="8713788" y="14288"/>
              <a:ext cx="3449638" cy="3195638"/>
            </a:xfrm>
            <a:custGeom>
              <a:avLst/>
              <a:gdLst>
                <a:gd name="T0" fmla="*/ 9630 w 9630"/>
                <a:gd name="T1" fmla="*/ 8173 h 8914"/>
                <a:gd name="T2" fmla="*/ 9061 w 9630"/>
                <a:gd name="T3" fmla="*/ 5919 h 8914"/>
                <a:gd name="T4" fmla="*/ 7449 w 9630"/>
                <a:gd name="T5" fmla="*/ 3154 h 8914"/>
                <a:gd name="T6" fmla="*/ 6545 w 9630"/>
                <a:gd name="T7" fmla="*/ 2774 h 8914"/>
                <a:gd name="T8" fmla="*/ 6753 w 9630"/>
                <a:gd name="T9" fmla="*/ 6469 h 8914"/>
                <a:gd name="T10" fmla="*/ 3878 w 9630"/>
                <a:gd name="T11" fmla="*/ 6168 h 8914"/>
                <a:gd name="T12" fmla="*/ 3514 w 9630"/>
                <a:gd name="T13" fmla="*/ 1207 h 8914"/>
                <a:gd name="T14" fmla="*/ 3042 w 9630"/>
                <a:gd name="T15" fmla="*/ 710 h 8914"/>
                <a:gd name="T16" fmla="*/ 2328 w 9630"/>
                <a:gd name="T17" fmla="*/ 1269 h 8914"/>
                <a:gd name="T18" fmla="*/ 2328 w 9630"/>
                <a:gd name="T19" fmla="*/ 2375 h 8914"/>
                <a:gd name="T20" fmla="*/ 2206 w 9630"/>
                <a:gd name="T21" fmla="*/ 3367 h 8914"/>
                <a:gd name="T22" fmla="*/ 644 w 9630"/>
                <a:gd name="T23" fmla="*/ 3286 h 8914"/>
                <a:gd name="T24" fmla="*/ 983 w 9630"/>
                <a:gd name="T25" fmla="*/ 0 h 8914"/>
                <a:gd name="T26" fmla="*/ 9630 w 9630"/>
                <a:gd name="T27" fmla="*/ 0 h 8914"/>
                <a:gd name="T28" fmla="*/ 9630 w 9630"/>
                <a:gd name="T29" fmla="*/ 8173 h 8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630" h="8914">
                  <a:moveTo>
                    <a:pt x="9630" y="8173"/>
                  </a:moveTo>
                  <a:cubicBezTo>
                    <a:pt x="9434" y="7424"/>
                    <a:pt x="9281" y="6660"/>
                    <a:pt x="9061" y="5919"/>
                  </a:cubicBezTo>
                  <a:cubicBezTo>
                    <a:pt x="8747" y="4868"/>
                    <a:pt x="8270" y="3830"/>
                    <a:pt x="7449" y="3154"/>
                  </a:cubicBezTo>
                  <a:cubicBezTo>
                    <a:pt x="7097" y="2865"/>
                    <a:pt x="6957" y="2563"/>
                    <a:pt x="6545" y="2774"/>
                  </a:cubicBezTo>
                  <a:cubicBezTo>
                    <a:pt x="6024" y="3040"/>
                    <a:pt x="6602" y="5814"/>
                    <a:pt x="6753" y="6469"/>
                  </a:cubicBezTo>
                  <a:cubicBezTo>
                    <a:pt x="7320" y="8914"/>
                    <a:pt x="4279" y="8559"/>
                    <a:pt x="3878" y="6168"/>
                  </a:cubicBezTo>
                  <a:cubicBezTo>
                    <a:pt x="3555" y="4242"/>
                    <a:pt x="4200" y="2701"/>
                    <a:pt x="3514" y="1207"/>
                  </a:cubicBezTo>
                  <a:cubicBezTo>
                    <a:pt x="3413" y="989"/>
                    <a:pt x="3269" y="765"/>
                    <a:pt x="3042" y="710"/>
                  </a:cubicBezTo>
                  <a:cubicBezTo>
                    <a:pt x="2728" y="635"/>
                    <a:pt x="2415" y="938"/>
                    <a:pt x="2328" y="1269"/>
                  </a:cubicBezTo>
                  <a:cubicBezTo>
                    <a:pt x="2241" y="1599"/>
                    <a:pt x="2283" y="2039"/>
                    <a:pt x="2328" y="2375"/>
                  </a:cubicBezTo>
                  <a:cubicBezTo>
                    <a:pt x="2374" y="2710"/>
                    <a:pt x="2387" y="3079"/>
                    <a:pt x="2206" y="3367"/>
                  </a:cubicBezTo>
                  <a:cubicBezTo>
                    <a:pt x="1864" y="3911"/>
                    <a:pt x="1030" y="3773"/>
                    <a:pt x="644" y="3286"/>
                  </a:cubicBezTo>
                  <a:cubicBezTo>
                    <a:pt x="0" y="2474"/>
                    <a:pt x="675" y="1310"/>
                    <a:pt x="983" y="0"/>
                  </a:cubicBezTo>
                  <a:lnTo>
                    <a:pt x="9630" y="0"/>
                  </a:lnTo>
                  <a:lnTo>
                    <a:pt x="9630" y="8173"/>
                  </a:ln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6">
              <a:extLst>
                <a:ext uri="{FF2B5EF4-FFF2-40B4-BE49-F238E27FC236}">
                  <a16:creationId xmlns:a16="http://schemas.microsoft.com/office/drawing/2014/main" id="{57D3DC12-2AB8-442E-A2B3-B20C49742CE4}"/>
                </a:ext>
              </a:extLst>
            </p:cNvPr>
            <p:cNvSpPr>
              <a:spLocks/>
            </p:cNvSpPr>
            <p:nvPr userDrawn="1"/>
          </p:nvSpPr>
          <p:spPr bwMode="auto">
            <a:xfrm>
              <a:off x="28576" y="3703638"/>
              <a:ext cx="2260600" cy="3140075"/>
            </a:xfrm>
            <a:custGeom>
              <a:avLst/>
              <a:gdLst>
                <a:gd name="T0" fmla="*/ 5817 w 6311"/>
                <a:gd name="T1" fmla="*/ 8760 h 8760"/>
                <a:gd name="T2" fmla="*/ 6135 w 6311"/>
                <a:gd name="T3" fmla="*/ 6444 h 8760"/>
                <a:gd name="T4" fmla="*/ 3976 w 6311"/>
                <a:gd name="T5" fmla="*/ 4315 h 8760"/>
                <a:gd name="T6" fmla="*/ 2249 w 6311"/>
                <a:gd name="T7" fmla="*/ 1713 h 8760"/>
                <a:gd name="T8" fmla="*/ 0 w 6311"/>
                <a:gd name="T9" fmla="*/ 65 h 8760"/>
                <a:gd name="T10" fmla="*/ 0 w 6311"/>
                <a:gd name="T11" fmla="*/ 8760 h 8760"/>
                <a:gd name="T12" fmla="*/ 5817 w 6311"/>
                <a:gd name="T13" fmla="*/ 8760 h 8760"/>
              </a:gdLst>
              <a:ahLst/>
              <a:cxnLst>
                <a:cxn ang="0">
                  <a:pos x="T0" y="T1"/>
                </a:cxn>
                <a:cxn ang="0">
                  <a:pos x="T2" y="T3"/>
                </a:cxn>
                <a:cxn ang="0">
                  <a:pos x="T4" y="T5"/>
                </a:cxn>
                <a:cxn ang="0">
                  <a:pos x="T6" y="T7"/>
                </a:cxn>
                <a:cxn ang="0">
                  <a:pos x="T8" y="T9"/>
                </a:cxn>
                <a:cxn ang="0">
                  <a:pos x="T10" y="T11"/>
                </a:cxn>
                <a:cxn ang="0">
                  <a:pos x="T12" y="T13"/>
                </a:cxn>
              </a:cxnLst>
              <a:rect l="0" t="0" r="r" b="b"/>
              <a:pathLst>
                <a:path w="6311" h="8760">
                  <a:moveTo>
                    <a:pt x="5817" y="8760"/>
                  </a:moveTo>
                  <a:cubicBezTo>
                    <a:pt x="6107" y="7955"/>
                    <a:pt x="6311" y="7064"/>
                    <a:pt x="6135" y="6444"/>
                  </a:cubicBezTo>
                  <a:cubicBezTo>
                    <a:pt x="5817" y="5323"/>
                    <a:pt x="4828" y="4874"/>
                    <a:pt x="3976" y="4315"/>
                  </a:cubicBezTo>
                  <a:cubicBezTo>
                    <a:pt x="2850" y="3577"/>
                    <a:pt x="2550" y="2923"/>
                    <a:pt x="2249" y="1713"/>
                  </a:cubicBezTo>
                  <a:cubicBezTo>
                    <a:pt x="2032" y="839"/>
                    <a:pt x="946" y="0"/>
                    <a:pt x="0" y="65"/>
                  </a:cubicBezTo>
                  <a:lnTo>
                    <a:pt x="0" y="8760"/>
                  </a:lnTo>
                  <a:lnTo>
                    <a:pt x="5817" y="8760"/>
                  </a:lnTo>
                  <a:close/>
                </a:path>
              </a:pathLst>
            </a:custGeom>
            <a:solidFill>
              <a:srgbClr val="C66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Freeform 7">
              <a:extLst>
                <a:ext uri="{FF2B5EF4-FFF2-40B4-BE49-F238E27FC236}">
                  <a16:creationId xmlns:a16="http://schemas.microsoft.com/office/drawing/2014/main" id="{11C0F6C0-C73C-4038-9828-480298458403}"/>
                </a:ext>
              </a:extLst>
            </p:cNvPr>
            <p:cNvSpPr>
              <a:spLocks/>
            </p:cNvSpPr>
            <p:nvPr userDrawn="1"/>
          </p:nvSpPr>
          <p:spPr bwMode="auto">
            <a:xfrm>
              <a:off x="8939213" y="4800600"/>
              <a:ext cx="3224213" cy="2043113"/>
            </a:xfrm>
            <a:custGeom>
              <a:avLst/>
              <a:gdLst>
                <a:gd name="T0" fmla="*/ 9001 w 9001"/>
                <a:gd name="T1" fmla="*/ 351 h 5698"/>
                <a:gd name="T2" fmla="*/ 4492 w 9001"/>
                <a:gd name="T3" fmla="*/ 730 h 5698"/>
                <a:gd name="T4" fmla="*/ 2761 w 9001"/>
                <a:gd name="T5" fmla="*/ 1486 h 5698"/>
                <a:gd name="T6" fmla="*/ 196 w 9001"/>
                <a:gd name="T7" fmla="*/ 4004 h 5698"/>
                <a:gd name="T8" fmla="*/ 94 w 9001"/>
                <a:gd name="T9" fmla="*/ 5698 h 5698"/>
                <a:gd name="T10" fmla="*/ 9001 w 9001"/>
                <a:gd name="T11" fmla="*/ 5698 h 5698"/>
                <a:gd name="T12" fmla="*/ 9001 w 9001"/>
                <a:gd name="T13" fmla="*/ 351 h 5698"/>
              </a:gdLst>
              <a:ahLst/>
              <a:cxnLst>
                <a:cxn ang="0">
                  <a:pos x="T0" y="T1"/>
                </a:cxn>
                <a:cxn ang="0">
                  <a:pos x="T2" y="T3"/>
                </a:cxn>
                <a:cxn ang="0">
                  <a:pos x="T4" y="T5"/>
                </a:cxn>
                <a:cxn ang="0">
                  <a:pos x="T6" y="T7"/>
                </a:cxn>
                <a:cxn ang="0">
                  <a:pos x="T8" y="T9"/>
                </a:cxn>
                <a:cxn ang="0">
                  <a:pos x="T10" y="T11"/>
                </a:cxn>
                <a:cxn ang="0">
                  <a:pos x="T12" y="T13"/>
                </a:cxn>
              </a:cxnLst>
              <a:rect l="0" t="0" r="r" b="b"/>
              <a:pathLst>
                <a:path w="9001" h="5698">
                  <a:moveTo>
                    <a:pt x="9001" y="351"/>
                  </a:moveTo>
                  <a:cubicBezTo>
                    <a:pt x="7468" y="0"/>
                    <a:pt x="5988" y="196"/>
                    <a:pt x="4492" y="730"/>
                  </a:cubicBezTo>
                  <a:cubicBezTo>
                    <a:pt x="3897" y="942"/>
                    <a:pt x="3319" y="1196"/>
                    <a:pt x="2761" y="1486"/>
                  </a:cubicBezTo>
                  <a:cubicBezTo>
                    <a:pt x="1712" y="2031"/>
                    <a:pt x="622" y="2783"/>
                    <a:pt x="196" y="4004"/>
                  </a:cubicBezTo>
                  <a:cubicBezTo>
                    <a:pt x="3" y="4557"/>
                    <a:pt x="0" y="5132"/>
                    <a:pt x="94" y="5698"/>
                  </a:cubicBezTo>
                  <a:lnTo>
                    <a:pt x="9001" y="5698"/>
                  </a:lnTo>
                  <a:lnTo>
                    <a:pt x="9001" y="351"/>
                  </a:lnTo>
                  <a:close/>
                </a:path>
              </a:pathLst>
            </a:custGeom>
            <a:solidFill>
              <a:srgbClr val="B9D3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4" name="Päivämäärän paikkamerkki 3">
            <a:extLst>
              <a:ext uri="{FF2B5EF4-FFF2-40B4-BE49-F238E27FC236}">
                <a16:creationId xmlns:a16="http://schemas.microsoft.com/office/drawing/2014/main" id="{DBD3988B-505C-4A43-9233-C39AB400D668}"/>
              </a:ext>
            </a:extLst>
          </p:cNvPr>
          <p:cNvSpPr>
            <a:spLocks noGrp="1"/>
          </p:cNvSpPr>
          <p:nvPr>
            <p:ph type="dt" sz="half" idx="10"/>
          </p:nvPr>
        </p:nvSpPr>
        <p:spPr>
          <a:xfrm>
            <a:off x="280081" y="229365"/>
            <a:ext cx="1026205" cy="204481"/>
          </a:xfrm>
        </p:spPr>
        <p:txBody>
          <a:bodyPr/>
          <a:lstStyle>
            <a:lvl1pPr algn="l">
              <a:defRPr>
                <a:solidFill>
                  <a:schemeClr val="accent2"/>
                </a:solidFill>
              </a:defRPr>
            </a:lvl1pPr>
          </a:lstStyle>
          <a:p>
            <a:fld id="{2A7E3B0E-B251-407B-8636-10AD5910FED4}" type="datetime1">
              <a:rPr lang="fi-FI" smtClean="0"/>
              <a:t>24.2.2025</a:t>
            </a:fld>
            <a:endParaRPr lang="fi-FI"/>
          </a:p>
        </p:txBody>
      </p:sp>
      <p:pic>
        <p:nvPicPr>
          <p:cNvPr id="11" name="Kuva 10">
            <a:extLst>
              <a:ext uri="{FF2B5EF4-FFF2-40B4-BE49-F238E27FC236}">
                <a16:creationId xmlns:a16="http://schemas.microsoft.com/office/drawing/2014/main" id="{1A39CC0E-82E0-4C8B-92E1-CE7DE6254A8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97183" y="2351314"/>
            <a:ext cx="7197634" cy="2155371"/>
          </a:xfrm>
          <a:prstGeom prst="rect">
            <a:avLst/>
          </a:prstGeom>
        </p:spPr>
      </p:pic>
    </p:spTree>
    <p:extLst>
      <p:ext uri="{BB962C8B-B14F-4D97-AF65-F5344CB8AC3E}">
        <p14:creationId xmlns:p14="http://schemas.microsoft.com/office/powerpoint/2010/main" val="247435225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Kuva muoto 5">
    <p:bg>
      <p:bgPr>
        <a:solidFill>
          <a:srgbClr val="C66E4E"/>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89174" y="1609423"/>
            <a:ext cx="4645891" cy="1350832"/>
          </a:xfrm>
        </p:spPr>
        <p:txBody>
          <a:bodyPr anchor="b" anchorCtr="0"/>
          <a:lstStyle>
            <a:lvl1pPr>
              <a:lnSpc>
                <a:spcPct val="95000"/>
              </a:lnSpc>
              <a:defRPr sz="3500"/>
            </a:lvl1pPr>
          </a:lstStyle>
          <a:p>
            <a:r>
              <a:rPr lang="fi-FI"/>
              <a:t>Muokkaa ots. perustyyl. napsautt.</a:t>
            </a:r>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889144" y="3186546"/>
            <a:ext cx="4646612" cy="2595417"/>
          </a:xfrm>
        </p:spPr>
        <p:txBody>
          <a:bodyPr/>
          <a:lstStyle>
            <a:lvl1pPr marL="0" indent="0">
              <a:lnSpc>
                <a:spcPct val="114000"/>
              </a:lnSpc>
              <a:spcBef>
                <a:spcPts val="0"/>
              </a:spcBef>
              <a:buNone/>
              <a:defRPr sz="1600"/>
            </a:lvl1pPr>
            <a:lvl2pPr marL="180975" indent="0">
              <a:buNone/>
              <a:defRPr/>
            </a:lvl2pPr>
          </a:lstStyle>
          <a:p>
            <a:pPr lvl="0"/>
            <a:r>
              <a:rPr lang="fi-FI"/>
              <a:t>Muokkaa tekstin perustyylejä napsauttamalla</a:t>
            </a:r>
          </a:p>
        </p:txBody>
      </p:sp>
      <p:sp>
        <p:nvSpPr>
          <p:cNvPr id="12" name="Tekstin paikkamerkki 4">
            <a:extLst>
              <a:ext uri="{FF2B5EF4-FFF2-40B4-BE49-F238E27FC236}">
                <a16:creationId xmlns:a16="http://schemas.microsoft.com/office/drawing/2014/main" id="{77372B3E-600F-4380-9DA8-53AA6901EFD5}"/>
              </a:ext>
            </a:extLst>
          </p:cNvPr>
          <p:cNvSpPr>
            <a:spLocks noGrp="1"/>
          </p:cNvSpPr>
          <p:nvPr>
            <p:ph type="body" sz="quarter" idx="15"/>
          </p:nvPr>
        </p:nvSpPr>
        <p:spPr>
          <a:xfrm>
            <a:off x="7347421" y="5109400"/>
            <a:ext cx="4142668" cy="1066719"/>
          </a:xfrm>
        </p:spPr>
        <p:txBody>
          <a:bodyPr/>
          <a:lstStyle>
            <a:lvl1pPr marL="0" indent="0">
              <a:lnSpc>
                <a:spcPct val="114000"/>
              </a:lnSpc>
              <a:spcBef>
                <a:spcPts val="0"/>
              </a:spcBef>
              <a:buNone/>
              <a:defRPr sz="1200"/>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999871" y="643247"/>
            <a:ext cx="4527193" cy="4023482"/>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0878" h="5862369">
                <a:moveTo>
                  <a:pt x="125062" y="1000428"/>
                </a:moveTo>
                <a:cubicBezTo>
                  <a:pt x="319753" y="371376"/>
                  <a:pt x="635151" y="143087"/>
                  <a:pt x="1265192" y="65120"/>
                </a:cubicBezTo>
                <a:cubicBezTo>
                  <a:pt x="1895233" y="-12847"/>
                  <a:pt x="2811233" y="-47328"/>
                  <a:pt x="3447487" y="116283"/>
                </a:cubicBezTo>
                <a:cubicBezTo>
                  <a:pt x="4083741" y="279894"/>
                  <a:pt x="4677443" y="762275"/>
                  <a:pt x="4930110" y="1379864"/>
                </a:cubicBezTo>
                <a:cubicBezTo>
                  <a:pt x="5182777" y="1997453"/>
                  <a:pt x="5323062" y="2828980"/>
                  <a:pt x="4963492" y="3821820"/>
                </a:cubicBezTo>
                <a:cubicBezTo>
                  <a:pt x="4603922" y="4814660"/>
                  <a:pt x="3914887" y="5351821"/>
                  <a:pt x="3208701" y="5643750"/>
                </a:cubicBezTo>
                <a:cubicBezTo>
                  <a:pt x="2502515" y="5935679"/>
                  <a:pt x="1259518" y="5957382"/>
                  <a:pt x="726375" y="5573392"/>
                </a:cubicBezTo>
                <a:cubicBezTo>
                  <a:pt x="193232" y="5189402"/>
                  <a:pt x="197265" y="4601592"/>
                  <a:pt x="97046" y="3839431"/>
                </a:cubicBezTo>
                <a:cubicBezTo>
                  <a:pt x="-3173" y="3077270"/>
                  <a:pt x="-69629" y="1629480"/>
                  <a:pt x="125062" y="1000428"/>
                </a:cubicBezTo>
                <a:close/>
              </a:path>
            </a:pathLst>
          </a:custGeom>
          <a:solidFill>
            <a:schemeClr val="bg1"/>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3CD8ABB8-FA00-814C-A424-1FB73F8CF822}" type="datetime1">
              <a:rPr lang="fi-FI" smtClean="0"/>
              <a:t>24.2.2025</a:t>
            </a:fld>
            <a:endParaRPr lang="fi-FI"/>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2021076812"/>
      </p:ext>
    </p:extLst>
  </p:cSld>
  <p:clrMapOvr>
    <a:masterClrMapping/>
  </p:clrMapOvr>
  <p:transition spd="slow">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Kuva muoto 6">
    <p:bg>
      <p:bgPr>
        <a:solidFill>
          <a:srgbClr val="253746"/>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89174" y="1609423"/>
            <a:ext cx="4645891" cy="1350832"/>
          </a:xfrm>
        </p:spPr>
        <p:txBody>
          <a:bodyPr anchor="b" anchorCtr="0"/>
          <a:lstStyle>
            <a:lvl1pPr>
              <a:lnSpc>
                <a:spcPct val="95000"/>
              </a:lnSpc>
              <a:defRPr sz="3500">
                <a:solidFill>
                  <a:srgbClr val="E0C09F"/>
                </a:solidFill>
              </a:defRPr>
            </a:lvl1pPr>
          </a:lstStyle>
          <a:p>
            <a:r>
              <a:rPr lang="fi-FI"/>
              <a:t>Muokkaa ots. perustyyl. napsautt.</a:t>
            </a:r>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889144" y="3186546"/>
            <a:ext cx="4646612" cy="2595417"/>
          </a:xfrm>
        </p:spPr>
        <p:txBody>
          <a:bodyPr/>
          <a:lstStyle>
            <a:lvl1pPr marL="0" indent="0">
              <a:lnSpc>
                <a:spcPct val="114000"/>
              </a:lnSpc>
              <a:spcBef>
                <a:spcPts val="0"/>
              </a:spcBef>
              <a:buNone/>
              <a:defRPr sz="1600">
                <a:solidFill>
                  <a:srgbClr val="E0C09F"/>
                </a:solidFill>
              </a:defRPr>
            </a:lvl1pPr>
            <a:lvl2pPr marL="180975" indent="0">
              <a:buNone/>
              <a:defRPr/>
            </a:lvl2pPr>
          </a:lstStyle>
          <a:p>
            <a:pPr lvl="0"/>
            <a:r>
              <a:rPr lang="fi-FI"/>
              <a:t>Muokkaa tekstin perustyylejä napsauttamalla</a:t>
            </a:r>
          </a:p>
        </p:txBody>
      </p:sp>
      <p:sp>
        <p:nvSpPr>
          <p:cNvPr id="12" name="Tekstin paikkamerkki 4">
            <a:extLst>
              <a:ext uri="{FF2B5EF4-FFF2-40B4-BE49-F238E27FC236}">
                <a16:creationId xmlns:a16="http://schemas.microsoft.com/office/drawing/2014/main" id="{77372B3E-600F-4380-9DA8-53AA6901EFD5}"/>
              </a:ext>
            </a:extLst>
          </p:cNvPr>
          <p:cNvSpPr>
            <a:spLocks noGrp="1"/>
          </p:cNvSpPr>
          <p:nvPr>
            <p:ph type="body" sz="quarter" idx="15"/>
          </p:nvPr>
        </p:nvSpPr>
        <p:spPr>
          <a:xfrm>
            <a:off x="7347421" y="5109400"/>
            <a:ext cx="4142668" cy="1066719"/>
          </a:xfrm>
        </p:spPr>
        <p:txBody>
          <a:bodyPr/>
          <a:lstStyle>
            <a:lvl1pPr marL="0" indent="0">
              <a:lnSpc>
                <a:spcPct val="114000"/>
              </a:lnSpc>
              <a:spcBef>
                <a:spcPts val="0"/>
              </a:spcBef>
              <a:buNone/>
              <a:defRPr sz="1200">
                <a:solidFill>
                  <a:srgbClr val="E0C09F"/>
                </a:solidFill>
              </a:defRPr>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999871" y="643247"/>
            <a:ext cx="4527193" cy="4023482"/>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0878" h="5862369">
                <a:moveTo>
                  <a:pt x="125062" y="1000428"/>
                </a:moveTo>
                <a:cubicBezTo>
                  <a:pt x="319753" y="371376"/>
                  <a:pt x="635151" y="143087"/>
                  <a:pt x="1265192" y="65120"/>
                </a:cubicBezTo>
                <a:cubicBezTo>
                  <a:pt x="1895233" y="-12847"/>
                  <a:pt x="2811233" y="-47328"/>
                  <a:pt x="3447487" y="116283"/>
                </a:cubicBezTo>
                <a:cubicBezTo>
                  <a:pt x="4083741" y="279894"/>
                  <a:pt x="4677443" y="762275"/>
                  <a:pt x="4930110" y="1379864"/>
                </a:cubicBezTo>
                <a:cubicBezTo>
                  <a:pt x="5182777" y="1997453"/>
                  <a:pt x="5323062" y="2828980"/>
                  <a:pt x="4963492" y="3821820"/>
                </a:cubicBezTo>
                <a:cubicBezTo>
                  <a:pt x="4603922" y="4814660"/>
                  <a:pt x="3914887" y="5351821"/>
                  <a:pt x="3208701" y="5643750"/>
                </a:cubicBezTo>
                <a:cubicBezTo>
                  <a:pt x="2502515" y="5935679"/>
                  <a:pt x="1259518" y="5957382"/>
                  <a:pt x="726375" y="5573392"/>
                </a:cubicBezTo>
                <a:cubicBezTo>
                  <a:pt x="193232" y="5189402"/>
                  <a:pt x="197265" y="4601592"/>
                  <a:pt x="97046" y="3839431"/>
                </a:cubicBezTo>
                <a:cubicBezTo>
                  <a:pt x="-3173" y="3077270"/>
                  <a:pt x="-69629" y="1629480"/>
                  <a:pt x="125062" y="10004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lvl1pPr>
              <a:defRPr>
                <a:solidFill>
                  <a:schemeClr val="bg1"/>
                </a:solidFill>
              </a:defRPr>
            </a:lvl1pPr>
          </a:lstStyle>
          <a:p>
            <a:pPr algn="r"/>
            <a:r>
              <a:rPr lang="fi-FI"/>
              <a:t>Esityksen nimi</a:t>
            </a:r>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lvl1pPr>
              <a:defRPr>
                <a:solidFill>
                  <a:schemeClr val="bg1"/>
                </a:solidFill>
              </a:defRPr>
            </a:lvl1pPr>
          </a:lstStyle>
          <a:p>
            <a:fld id="{8AB57947-85F3-7143-B7A7-9F1173679429}" type="datetime1">
              <a:rPr lang="fi-FI" smtClean="0"/>
              <a:t>24.2.2025</a:t>
            </a:fld>
            <a:endParaRPr lang="fi-FI"/>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Tree>
    <p:extLst>
      <p:ext uri="{BB962C8B-B14F-4D97-AF65-F5344CB8AC3E}">
        <p14:creationId xmlns:p14="http://schemas.microsoft.com/office/powerpoint/2010/main" val="3359884805"/>
      </p:ext>
    </p:extLst>
  </p:cSld>
  <p:clrMapOvr>
    <a:masterClrMapping/>
  </p:clrMapOvr>
  <p:transition spd="slow">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Kuva muoto 7">
    <p:bg>
      <p:bgPr>
        <a:solidFill>
          <a:srgbClr val="2C5234"/>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89174" y="1609423"/>
            <a:ext cx="4645891" cy="1350832"/>
          </a:xfrm>
        </p:spPr>
        <p:txBody>
          <a:bodyPr anchor="b" anchorCtr="0"/>
          <a:lstStyle>
            <a:lvl1pPr>
              <a:lnSpc>
                <a:spcPct val="95000"/>
              </a:lnSpc>
              <a:defRPr sz="3500">
                <a:solidFill>
                  <a:srgbClr val="E0C09F"/>
                </a:solidFill>
              </a:defRPr>
            </a:lvl1pPr>
          </a:lstStyle>
          <a:p>
            <a:r>
              <a:rPr lang="fi-FI"/>
              <a:t>Muokkaa ots. perustyyl. napsautt.</a:t>
            </a:r>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889144" y="3186546"/>
            <a:ext cx="4646612" cy="2595417"/>
          </a:xfrm>
        </p:spPr>
        <p:txBody>
          <a:bodyPr/>
          <a:lstStyle>
            <a:lvl1pPr marL="0" indent="0">
              <a:lnSpc>
                <a:spcPct val="114000"/>
              </a:lnSpc>
              <a:spcBef>
                <a:spcPts val="0"/>
              </a:spcBef>
              <a:buNone/>
              <a:defRPr sz="1600">
                <a:solidFill>
                  <a:srgbClr val="E0C09F"/>
                </a:solidFill>
              </a:defRPr>
            </a:lvl1pPr>
            <a:lvl2pPr marL="180975" indent="0">
              <a:buNone/>
              <a:defRPr/>
            </a:lvl2pPr>
          </a:lstStyle>
          <a:p>
            <a:pPr lvl="0"/>
            <a:r>
              <a:rPr lang="fi-FI"/>
              <a:t>Muokkaa tekstin perustyylejä napsauttamalla</a:t>
            </a:r>
          </a:p>
        </p:txBody>
      </p:sp>
      <p:sp>
        <p:nvSpPr>
          <p:cNvPr id="12" name="Tekstin paikkamerkki 4">
            <a:extLst>
              <a:ext uri="{FF2B5EF4-FFF2-40B4-BE49-F238E27FC236}">
                <a16:creationId xmlns:a16="http://schemas.microsoft.com/office/drawing/2014/main" id="{77372B3E-600F-4380-9DA8-53AA6901EFD5}"/>
              </a:ext>
            </a:extLst>
          </p:cNvPr>
          <p:cNvSpPr>
            <a:spLocks noGrp="1"/>
          </p:cNvSpPr>
          <p:nvPr>
            <p:ph type="body" sz="quarter" idx="15"/>
          </p:nvPr>
        </p:nvSpPr>
        <p:spPr>
          <a:xfrm>
            <a:off x="7347421" y="5109400"/>
            <a:ext cx="4142668" cy="1066719"/>
          </a:xfrm>
        </p:spPr>
        <p:txBody>
          <a:bodyPr/>
          <a:lstStyle>
            <a:lvl1pPr marL="0" indent="0">
              <a:lnSpc>
                <a:spcPct val="114000"/>
              </a:lnSpc>
              <a:spcBef>
                <a:spcPts val="0"/>
              </a:spcBef>
              <a:buNone/>
              <a:defRPr sz="1200">
                <a:solidFill>
                  <a:srgbClr val="E0C09F"/>
                </a:solidFill>
              </a:defRPr>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999871" y="643247"/>
            <a:ext cx="4527193" cy="4023482"/>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0878" h="5862369">
                <a:moveTo>
                  <a:pt x="125062" y="1000428"/>
                </a:moveTo>
                <a:cubicBezTo>
                  <a:pt x="319753" y="371376"/>
                  <a:pt x="635151" y="143087"/>
                  <a:pt x="1265192" y="65120"/>
                </a:cubicBezTo>
                <a:cubicBezTo>
                  <a:pt x="1895233" y="-12847"/>
                  <a:pt x="2811233" y="-47328"/>
                  <a:pt x="3447487" y="116283"/>
                </a:cubicBezTo>
                <a:cubicBezTo>
                  <a:pt x="4083741" y="279894"/>
                  <a:pt x="4677443" y="762275"/>
                  <a:pt x="4930110" y="1379864"/>
                </a:cubicBezTo>
                <a:cubicBezTo>
                  <a:pt x="5182777" y="1997453"/>
                  <a:pt x="5323062" y="2828980"/>
                  <a:pt x="4963492" y="3821820"/>
                </a:cubicBezTo>
                <a:cubicBezTo>
                  <a:pt x="4603922" y="4814660"/>
                  <a:pt x="3914887" y="5351821"/>
                  <a:pt x="3208701" y="5643750"/>
                </a:cubicBezTo>
                <a:cubicBezTo>
                  <a:pt x="2502515" y="5935679"/>
                  <a:pt x="1259518" y="5957382"/>
                  <a:pt x="726375" y="5573392"/>
                </a:cubicBezTo>
                <a:cubicBezTo>
                  <a:pt x="193232" y="5189402"/>
                  <a:pt x="197265" y="4601592"/>
                  <a:pt x="97046" y="3839431"/>
                </a:cubicBezTo>
                <a:cubicBezTo>
                  <a:pt x="-3173" y="3077270"/>
                  <a:pt x="-69629" y="1629480"/>
                  <a:pt x="125062" y="10004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lvl1pPr>
              <a:defRPr>
                <a:solidFill>
                  <a:schemeClr val="bg1"/>
                </a:solidFill>
              </a:defRPr>
            </a:lvl1pPr>
          </a:lstStyle>
          <a:p>
            <a:pPr algn="r"/>
            <a:r>
              <a:rPr lang="fi-FI"/>
              <a:t>Esityksen nimi</a:t>
            </a:r>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lvl1pPr>
              <a:defRPr>
                <a:solidFill>
                  <a:schemeClr val="bg1"/>
                </a:solidFill>
              </a:defRPr>
            </a:lvl1pPr>
          </a:lstStyle>
          <a:p>
            <a:fld id="{49F0FCD6-75F1-424C-A659-213D20720814}" type="datetime1">
              <a:rPr lang="fi-FI" smtClean="0"/>
              <a:t>24.2.2025</a:t>
            </a:fld>
            <a:endParaRPr lang="fi-FI"/>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Tree>
    <p:extLst>
      <p:ext uri="{BB962C8B-B14F-4D97-AF65-F5344CB8AC3E}">
        <p14:creationId xmlns:p14="http://schemas.microsoft.com/office/powerpoint/2010/main" val="1880516502"/>
      </p:ext>
    </p:extLst>
  </p:cSld>
  <p:clrMapOvr>
    <a:masterClrMapping/>
  </p:clrMapOvr>
  <p:transition spd="slow">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Kuva muoto vasen">
    <p:bg>
      <p:bgPr>
        <a:solidFill>
          <a:srgbClr val="D9DAD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6648047" y="1609423"/>
            <a:ext cx="4645891" cy="1350832"/>
          </a:xfrm>
        </p:spPr>
        <p:txBody>
          <a:bodyPr anchor="b" anchorCtr="0"/>
          <a:lstStyle>
            <a:lvl1pPr>
              <a:lnSpc>
                <a:spcPct val="95000"/>
              </a:lnSpc>
              <a:defRPr sz="3500"/>
            </a:lvl1pPr>
          </a:lstStyle>
          <a:p>
            <a:r>
              <a:rPr lang="fi-FI"/>
              <a:t>Muokkaa ots. perustyyl. napsautt.</a:t>
            </a:r>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6648017" y="3186546"/>
            <a:ext cx="4646612" cy="2595417"/>
          </a:xfrm>
        </p:spPr>
        <p:txBody>
          <a:bodyPr/>
          <a:lstStyle>
            <a:lvl1pPr marL="0" indent="0">
              <a:lnSpc>
                <a:spcPct val="114000"/>
              </a:lnSpc>
              <a:spcBef>
                <a:spcPts val="0"/>
              </a:spcBef>
              <a:buNone/>
              <a:defRPr sz="1600"/>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39054" y="488189"/>
            <a:ext cx="5203420" cy="5874301"/>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3420" h="5874301">
                <a:moveTo>
                  <a:pt x="136801" y="1061228"/>
                </a:moveTo>
                <a:cubicBezTo>
                  <a:pt x="324225" y="554768"/>
                  <a:pt x="614418" y="321151"/>
                  <a:pt x="1215163" y="190684"/>
                </a:cubicBezTo>
                <a:cubicBezTo>
                  <a:pt x="1815908" y="60217"/>
                  <a:pt x="3057403" y="-56007"/>
                  <a:pt x="3713566" y="29047"/>
                </a:cubicBezTo>
                <a:cubicBezTo>
                  <a:pt x="4369729" y="114101"/>
                  <a:pt x="4928547" y="201865"/>
                  <a:pt x="5069019" y="1005810"/>
                </a:cubicBezTo>
                <a:cubicBezTo>
                  <a:pt x="5209491" y="1809755"/>
                  <a:pt x="5288764" y="3246752"/>
                  <a:pt x="5055164" y="4049158"/>
                </a:cubicBezTo>
                <a:cubicBezTo>
                  <a:pt x="4821564" y="4851564"/>
                  <a:pt x="4308576" y="5699405"/>
                  <a:pt x="3224073" y="5847957"/>
                </a:cubicBezTo>
                <a:cubicBezTo>
                  <a:pt x="2139570" y="5996509"/>
                  <a:pt x="1536497" y="5487721"/>
                  <a:pt x="1014255" y="5051303"/>
                </a:cubicBezTo>
                <a:cubicBezTo>
                  <a:pt x="492013" y="4614885"/>
                  <a:pt x="206072" y="3772077"/>
                  <a:pt x="90618" y="3229446"/>
                </a:cubicBezTo>
                <a:cubicBezTo>
                  <a:pt x="-24836" y="2686815"/>
                  <a:pt x="-50623" y="1567688"/>
                  <a:pt x="136801" y="10612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2FF538E6-45AC-9344-99CD-89A92201AD7B}" type="datetime1">
              <a:rPr lang="fi-FI" smtClean="0"/>
              <a:t>24.2.2025</a:t>
            </a:fld>
            <a:endParaRPr lang="fi-FI"/>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884031873"/>
      </p:ext>
    </p:extLst>
  </p:cSld>
  <p:clrMapOvr>
    <a:masterClrMapping/>
  </p:clrMapOvr>
  <p:transition spd="slow">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Kuva muoto vasen 2">
    <p:bg>
      <p:bgPr>
        <a:solidFill>
          <a:srgbClr val="ECC7CD"/>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6648047" y="1609423"/>
            <a:ext cx="4645891" cy="1350832"/>
          </a:xfrm>
        </p:spPr>
        <p:txBody>
          <a:bodyPr anchor="b" anchorCtr="0"/>
          <a:lstStyle>
            <a:lvl1pPr>
              <a:lnSpc>
                <a:spcPct val="95000"/>
              </a:lnSpc>
              <a:defRPr sz="3500"/>
            </a:lvl1pPr>
          </a:lstStyle>
          <a:p>
            <a:r>
              <a:rPr lang="fi-FI"/>
              <a:t>Muokkaa ots. perustyyl. napsautt.</a:t>
            </a:r>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6648017" y="3186546"/>
            <a:ext cx="4646612" cy="2595417"/>
          </a:xfrm>
        </p:spPr>
        <p:txBody>
          <a:bodyPr/>
          <a:lstStyle>
            <a:lvl1pPr marL="0" indent="0">
              <a:lnSpc>
                <a:spcPct val="114000"/>
              </a:lnSpc>
              <a:spcBef>
                <a:spcPts val="0"/>
              </a:spcBef>
              <a:buNone/>
              <a:defRPr sz="1600"/>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39054" y="488189"/>
            <a:ext cx="5203420" cy="5874301"/>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3420" h="5874301">
                <a:moveTo>
                  <a:pt x="136801" y="1061228"/>
                </a:moveTo>
                <a:cubicBezTo>
                  <a:pt x="324225" y="554768"/>
                  <a:pt x="614418" y="321151"/>
                  <a:pt x="1215163" y="190684"/>
                </a:cubicBezTo>
                <a:cubicBezTo>
                  <a:pt x="1815908" y="60217"/>
                  <a:pt x="3057403" y="-56007"/>
                  <a:pt x="3713566" y="29047"/>
                </a:cubicBezTo>
                <a:cubicBezTo>
                  <a:pt x="4369729" y="114101"/>
                  <a:pt x="4928547" y="201865"/>
                  <a:pt x="5069019" y="1005810"/>
                </a:cubicBezTo>
                <a:cubicBezTo>
                  <a:pt x="5209491" y="1809755"/>
                  <a:pt x="5288764" y="3246752"/>
                  <a:pt x="5055164" y="4049158"/>
                </a:cubicBezTo>
                <a:cubicBezTo>
                  <a:pt x="4821564" y="4851564"/>
                  <a:pt x="4308576" y="5699405"/>
                  <a:pt x="3224073" y="5847957"/>
                </a:cubicBezTo>
                <a:cubicBezTo>
                  <a:pt x="2139570" y="5996509"/>
                  <a:pt x="1536497" y="5487721"/>
                  <a:pt x="1014255" y="5051303"/>
                </a:cubicBezTo>
                <a:cubicBezTo>
                  <a:pt x="492013" y="4614885"/>
                  <a:pt x="206072" y="3772077"/>
                  <a:pt x="90618" y="3229446"/>
                </a:cubicBezTo>
                <a:cubicBezTo>
                  <a:pt x="-24836" y="2686815"/>
                  <a:pt x="-50623" y="1567688"/>
                  <a:pt x="136801" y="10612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6A50EB67-19EF-8D41-88C2-362653FBB754}" type="datetime1">
              <a:rPr lang="fi-FI" smtClean="0"/>
              <a:t>24.2.2025</a:t>
            </a:fld>
            <a:endParaRPr lang="fi-FI"/>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1911424686"/>
      </p:ext>
    </p:extLst>
  </p:cSld>
  <p:clrMapOvr>
    <a:masterClrMapping/>
  </p:clrMapOvr>
  <p:transition spd="slow">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Kuva muoto vasen 3">
    <p:bg>
      <p:bgPr>
        <a:solidFill>
          <a:srgbClr val="F6F3E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6648047" y="1609423"/>
            <a:ext cx="4645891" cy="1350832"/>
          </a:xfrm>
        </p:spPr>
        <p:txBody>
          <a:bodyPr anchor="b" anchorCtr="0"/>
          <a:lstStyle>
            <a:lvl1pPr>
              <a:lnSpc>
                <a:spcPct val="95000"/>
              </a:lnSpc>
              <a:defRPr sz="3500"/>
            </a:lvl1pPr>
          </a:lstStyle>
          <a:p>
            <a:r>
              <a:rPr lang="fi-FI"/>
              <a:t>Muokkaa ots. perustyyl. napsautt.</a:t>
            </a:r>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6648017" y="3186546"/>
            <a:ext cx="4646612" cy="2595417"/>
          </a:xfrm>
        </p:spPr>
        <p:txBody>
          <a:bodyPr/>
          <a:lstStyle>
            <a:lvl1pPr marL="0" indent="0">
              <a:lnSpc>
                <a:spcPct val="114000"/>
              </a:lnSpc>
              <a:spcBef>
                <a:spcPts val="0"/>
              </a:spcBef>
              <a:buNone/>
              <a:defRPr sz="1600"/>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39054" y="488189"/>
            <a:ext cx="5203420" cy="5874301"/>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3420" h="5874301">
                <a:moveTo>
                  <a:pt x="136801" y="1061228"/>
                </a:moveTo>
                <a:cubicBezTo>
                  <a:pt x="324225" y="554768"/>
                  <a:pt x="614418" y="321151"/>
                  <a:pt x="1215163" y="190684"/>
                </a:cubicBezTo>
                <a:cubicBezTo>
                  <a:pt x="1815908" y="60217"/>
                  <a:pt x="3057403" y="-56007"/>
                  <a:pt x="3713566" y="29047"/>
                </a:cubicBezTo>
                <a:cubicBezTo>
                  <a:pt x="4369729" y="114101"/>
                  <a:pt x="4928547" y="201865"/>
                  <a:pt x="5069019" y="1005810"/>
                </a:cubicBezTo>
                <a:cubicBezTo>
                  <a:pt x="5209491" y="1809755"/>
                  <a:pt x="5288764" y="3246752"/>
                  <a:pt x="5055164" y="4049158"/>
                </a:cubicBezTo>
                <a:cubicBezTo>
                  <a:pt x="4821564" y="4851564"/>
                  <a:pt x="4308576" y="5699405"/>
                  <a:pt x="3224073" y="5847957"/>
                </a:cubicBezTo>
                <a:cubicBezTo>
                  <a:pt x="2139570" y="5996509"/>
                  <a:pt x="1536497" y="5487721"/>
                  <a:pt x="1014255" y="5051303"/>
                </a:cubicBezTo>
                <a:cubicBezTo>
                  <a:pt x="492013" y="4614885"/>
                  <a:pt x="206072" y="3772077"/>
                  <a:pt x="90618" y="3229446"/>
                </a:cubicBezTo>
                <a:cubicBezTo>
                  <a:pt x="-24836" y="2686815"/>
                  <a:pt x="-50623" y="1567688"/>
                  <a:pt x="136801" y="10612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0F75A826-DE15-2C48-B9CE-D91C7EFAFC83}" type="datetime1">
              <a:rPr lang="fi-FI" smtClean="0"/>
              <a:t>24.2.2025</a:t>
            </a:fld>
            <a:endParaRPr lang="fi-FI"/>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1454946794"/>
      </p:ext>
    </p:extLst>
  </p:cSld>
  <p:clrMapOvr>
    <a:masterClrMapping/>
  </p:clrMapOvr>
  <p:transition spd="slow">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Kuva muoto vasen 4">
    <p:bg>
      <p:bgPr>
        <a:solidFill>
          <a:srgbClr val="E0C09F"/>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6648047" y="1609423"/>
            <a:ext cx="4645891" cy="1350832"/>
          </a:xfrm>
        </p:spPr>
        <p:txBody>
          <a:bodyPr anchor="b" anchorCtr="0"/>
          <a:lstStyle>
            <a:lvl1pPr>
              <a:lnSpc>
                <a:spcPct val="95000"/>
              </a:lnSpc>
              <a:defRPr sz="3500"/>
            </a:lvl1pPr>
          </a:lstStyle>
          <a:p>
            <a:r>
              <a:rPr lang="fi-FI"/>
              <a:t>Muokkaa ots. perustyyl. napsautt.</a:t>
            </a:r>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6648017" y="3186546"/>
            <a:ext cx="4646612" cy="2595417"/>
          </a:xfrm>
        </p:spPr>
        <p:txBody>
          <a:bodyPr/>
          <a:lstStyle>
            <a:lvl1pPr marL="0" indent="0">
              <a:lnSpc>
                <a:spcPct val="114000"/>
              </a:lnSpc>
              <a:spcBef>
                <a:spcPts val="0"/>
              </a:spcBef>
              <a:buNone/>
              <a:defRPr sz="1600"/>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39054" y="488189"/>
            <a:ext cx="5203420" cy="5874301"/>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3420" h="5874301">
                <a:moveTo>
                  <a:pt x="136801" y="1061228"/>
                </a:moveTo>
                <a:cubicBezTo>
                  <a:pt x="324225" y="554768"/>
                  <a:pt x="614418" y="321151"/>
                  <a:pt x="1215163" y="190684"/>
                </a:cubicBezTo>
                <a:cubicBezTo>
                  <a:pt x="1815908" y="60217"/>
                  <a:pt x="3057403" y="-56007"/>
                  <a:pt x="3713566" y="29047"/>
                </a:cubicBezTo>
                <a:cubicBezTo>
                  <a:pt x="4369729" y="114101"/>
                  <a:pt x="4928547" y="201865"/>
                  <a:pt x="5069019" y="1005810"/>
                </a:cubicBezTo>
                <a:cubicBezTo>
                  <a:pt x="5209491" y="1809755"/>
                  <a:pt x="5288764" y="3246752"/>
                  <a:pt x="5055164" y="4049158"/>
                </a:cubicBezTo>
                <a:cubicBezTo>
                  <a:pt x="4821564" y="4851564"/>
                  <a:pt x="4308576" y="5699405"/>
                  <a:pt x="3224073" y="5847957"/>
                </a:cubicBezTo>
                <a:cubicBezTo>
                  <a:pt x="2139570" y="5996509"/>
                  <a:pt x="1536497" y="5487721"/>
                  <a:pt x="1014255" y="5051303"/>
                </a:cubicBezTo>
                <a:cubicBezTo>
                  <a:pt x="492013" y="4614885"/>
                  <a:pt x="206072" y="3772077"/>
                  <a:pt x="90618" y="3229446"/>
                </a:cubicBezTo>
                <a:cubicBezTo>
                  <a:pt x="-24836" y="2686815"/>
                  <a:pt x="-50623" y="1567688"/>
                  <a:pt x="136801" y="10612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43545FA0-4A6B-AB46-8D5A-36DB8A66BD86}" type="datetime1">
              <a:rPr lang="fi-FI" smtClean="0"/>
              <a:t>24.2.2025</a:t>
            </a:fld>
            <a:endParaRPr lang="fi-FI"/>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3160001243"/>
      </p:ext>
    </p:extLst>
  </p:cSld>
  <p:clrMapOvr>
    <a:masterClrMapping/>
  </p:clrMapOvr>
  <p:transition spd="slow">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Kuva muoto vasen 5">
    <p:bg>
      <p:bgPr>
        <a:solidFill>
          <a:srgbClr val="C66E4E"/>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6648047" y="1609423"/>
            <a:ext cx="4645891" cy="1350832"/>
          </a:xfrm>
        </p:spPr>
        <p:txBody>
          <a:bodyPr anchor="b" anchorCtr="0"/>
          <a:lstStyle>
            <a:lvl1pPr>
              <a:lnSpc>
                <a:spcPct val="95000"/>
              </a:lnSpc>
              <a:defRPr sz="3500"/>
            </a:lvl1pPr>
          </a:lstStyle>
          <a:p>
            <a:r>
              <a:rPr lang="fi-FI"/>
              <a:t>Muokkaa ots. perustyyl. napsautt.</a:t>
            </a:r>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6648017" y="3186546"/>
            <a:ext cx="4646612" cy="2595417"/>
          </a:xfrm>
        </p:spPr>
        <p:txBody>
          <a:bodyPr/>
          <a:lstStyle>
            <a:lvl1pPr marL="0" indent="0">
              <a:lnSpc>
                <a:spcPct val="114000"/>
              </a:lnSpc>
              <a:spcBef>
                <a:spcPts val="0"/>
              </a:spcBef>
              <a:buNone/>
              <a:defRPr sz="1600"/>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39054" y="488189"/>
            <a:ext cx="5203420" cy="5874301"/>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3420" h="5874301">
                <a:moveTo>
                  <a:pt x="136801" y="1061228"/>
                </a:moveTo>
                <a:cubicBezTo>
                  <a:pt x="324225" y="554768"/>
                  <a:pt x="614418" y="321151"/>
                  <a:pt x="1215163" y="190684"/>
                </a:cubicBezTo>
                <a:cubicBezTo>
                  <a:pt x="1815908" y="60217"/>
                  <a:pt x="3057403" y="-56007"/>
                  <a:pt x="3713566" y="29047"/>
                </a:cubicBezTo>
                <a:cubicBezTo>
                  <a:pt x="4369729" y="114101"/>
                  <a:pt x="4928547" y="201865"/>
                  <a:pt x="5069019" y="1005810"/>
                </a:cubicBezTo>
                <a:cubicBezTo>
                  <a:pt x="5209491" y="1809755"/>
                  <a:pt x="5288764" y="3246752"/>
                  <a:pt x="5055164" y="4049158"/>
                </a:cubicBezTo>
                <a:cubicBezTo>
                  <a:pt x="4821564" y="4851564"/>
                  <a:pt x="4308576" y="5699405"/>
                  <a:pt x="3224073" y="5847957"/>
                </a:cubicBezTo>
                <a:cubicBezTo>
                  <a:pt x="2139570" y="5996509"/>
                  <a:pt x="1536497" y="5487721"/>
                  <a:pt x="1014255" y="5051303"/>
                </a:cubicBezTo>
                <a:cubicBezTo>
                  <a:pt x="492013" y="4614885"/>
                  <a:pt x="206072" y="3772077"/>
                  <a:pt x="90618" y="3229446"/>
                </a:cubicBezTo>
                <a:cubicBezTo>
                  <a:pt x="-24836" y="2686815"/>
                  <a:pt x="-50623" y="1567688"/>
                  <a:pt x="136801" y="10612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F6AC3C97-6623-C844-B89F-BDFD3309E543}" type="datetime1">
              <a:rPr lang="fi-FI" smtClean="0"/>
              <a:t>24.2.2025</a:t>
            </a:fld>
            <a:endParaRPr lang="fi-FI"/>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1499351608"/>
      </p:ext>
    </p:extLst>
  </p:cSld>
  <p:clrMapOvr>
    <a:masterClrMapping/>
  </p:clrMapOvr>
  <p:transition spd="slow">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Kuva muoto vasen 6">
    <p:bg>
      <p:bgPr>
        <a:solidFill>
          <a:srgbClr val="253746"/>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6648047" y="1609423"/>
            <a:ext cx="4645891" cy="1350832"/>
          </a:xfrm>
        </p:spPr>
        <p:txBody>
          <a:bodyPr anchor="b" anchorCtr="0"/>
          <a:lstStyle>
            <a:lvl1pPr>
              <a:lnSpc>
                <a:spcPct val="95000"/>
              </a:lnSpc>
              <a:defRPr sz="3500">
                <a:solidFill>
                  <a:srgbClr val="E0C09F"/>
                </a:solidFill>
              </a:defRPr>
            </a:lvl1pPr>
          </a:lstStyle>
          <a:p>
            <a:r>
              <a:rPr lang="fi-FI"/>
              <a:t>Muokkaa ots. perustyyl. napsautt.</a:t>
            </a:r>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6648017" y="3186546"/>
            <a:ext cx="4646612" cy="2595417"/>
          </a:xfrm>
        </p:spPr>
        <p:txBody>
          <a:bodyPr/>
          <a:lstStyle>
            <a:lvl1pPr marL="0" indent="0">
              <a:lnSpc>
                <a:spcPct val="114000"/>
              </a:lnSpc>
              <a:spcBef>
                <a:spcPts val="0"/>
              </a:spcBef>
              <a:buNone/>
              <a:defRPr sz="1600">
                <a:solidFill>
                  <a:srgbClr val="E0C09F"/>
                </a:solidFill>
              </a:defRPr>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39054" y="488189"/>
            <a:ext cx="5203420" cy="5874301"/>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3420" h="5874301">
                <a:moveTo>
                  <a:pt x="136801" y="1061228"/>
                </a:moveTo>
                <a:cubicBezTo>
                  <a:pt x="324225" y="554768"/>
                  <a:pt x="614418" y="321151"/>
                  <a:pt x="1215163" y="190684"/>
                </a:cubicBezTo>
                <a:cubicBezTo>
                  <a:pt x="1815908" y="60217"/>
                  <a:pt x="3057403" y="-56007"/>
                  <a:pt x="3713566" y="29047"/>
                </a:cubicBezTo>
                <a:cubicBezTo>
                  <a:pt x="4369729" y="114101"/>
                  <a:pt x="4928547" y="201865"/>
                  <a:pt x="5069019" y="1005810"/>
                </a:cubicBezTo>
                <a:cubicBezTo>
                  <a:pt x="5209491" y="1809755"/>
                  <a:pt x="5288764" y="3246752"/>
                  <a:pt x="5055164" y="4049158"/>
                </a:cubicBezTo>
                <a:cubicBezTo>
                  <a:pt x="4821564" y="4851564"/>
                  <a:pt x="4308576" y="5699405"/>
                  <a:pt x="3224073" y="5847957"/>
                </a:cubicBezTo>
                <a:cubicBezTo>
                  <a:pt x="2139570" y="5996509"/>
                  <a:pt x="1536497" y="5487721"/>
                  <a:pt x="1014255" y="5051303"/>
                </a:cubicBezTo>
                <a:cubicBezTo>
                  <a:pt x="492013" y="4614885"/>
                  <a:pt x="206072" y="3772077"/>
                  <a:pt x="90618" y="3229446"/>
                </a:cubicBezTo>
                <a:cubicBezTo>
                  <a:pt x="-24836" y="2686815"/>
                  <a:pt x="-50623" y="1567688"/>
                  <a:pt x="136801" y="10612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lvl1pPr>
              <a:defRPr>
                <a:solidFill>
                  <a:schemeClr val="bg1"/>
                </a:solidFill>
              </a:defRPr>
            </a:lvl1pPr>
          </a:lstStyle>
          <a:p>
            <a:pPr algn="r"/>
            <a:r>
              <a:rPr lang="fi-FI"/>
              <a:t>Esityksen nimi</a:t>
            </a:r>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lvl1pPr>
              <a:defRPr>
                <a:solidFill>
                  <a:schemeClr val="bg1"/>
                </a:solidFill>
              </a:defRPr>
            </a:lvl1pPr>
          </a:lstStyle>
          <a:p>
            <a:fld id="{A74660DB-9952-7146-822A-09DEF3E71249}" type="datetime1">
              <a:rPr lang="fi-FI" smtClean="0"/>
              <a:t>24.2.2025</a:t>
            </a:fld>
            <a:endParaRPr lang="fi-FI"/>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Tree>
    <p:extLst>
      <p:ext uri="{BB962C8B-B14F-4D97-AF65-F5344CB8AC3E}">
        <p14:creationId xmlns:p14="http://schemas.microsoft.com/office/powerpoint/2010/main" val="2776337167"/>
      </p:ext>
    </p:extLst>
  </p:cSld>
  <p:clrMapOvr>
    <a:masterClrMapping/>
  </p:clrMapOvr>
  <p:transition spd="slow">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Kuva muoto vasen 7">
    <p:bg>
      <p:bgPr>
        <a:solidFill>
          <a:srgbClr val="2C5234"/>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6648047" y="1609423"/>
            <a:ext cx="4645891" cy="1350832"/>
          </a:xfrm>
        </p:spPr>
        <p:txBody>
          <a:bodyPr anchor="b" anchorCtr="0"/>
          <a:lstStyle>
            <a:lvl1pPr>
              <a:lnSpc>
                <a:spcPct val="95000"/>
              </a:lnSpc>
              <a:defRPr sz="3500">
                <a:solidFill>
                  <a:srgbClr val="E0C09F"/>
                </a:solidFill>
              </a:defRPr>
            </a:lvl1pPr>
          </a:lstStyle>
          <a:p>
            <a:r>
              <a:rPr lang="fi-FI"/>
              <a:t>Muokkaa ots. perustyyl. napsautt.</a:t>
            </a:r>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6648017" y="3186546"/>
            <a:ext cx="4646612" cy="2595417"/>
          </a:xfrm>
        </p:spPr>
        <p:txBody>
          <a:bodyPr/>
          <a:lstStyle>
            <a:lvl1pPr marL="0" indent="0">
              <a:lnSpc>
                <a:spcPct val="114000"/>
              </a:lnSpc>
              <a:spcBef>
                <a:spcPts val="0"/>
              </a:spcBef>
              <a:buNone/>
              <a:defRPr sz="1600">
                <a:solidFill>
                  <a:srgbClr val="E0C09F"/>
                </a:solidFill>
              </a:defRPr>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39054" y="488189"/>
            <a:ext cx="5203420" cy="5874301"/>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3420" h="5874301">
                <a:moveTo>
                  <a:pt x="136801" y="1061228"/>
                </a:moveTo>
                <a:cubicBezTo>
                  <a:pt x="324225" y="554768"/>
                  <a:pt x="614418" y="321151"/>
                  <a:pt x="1215163" y="190684"/>
                </a:cubicBezTo>
                <a:cubicBezTo>
                  <a:pt x="1815908" y="60217"/>
                  <a:pt x="3057403" y="-56007"/>
                  <a:pt x="3713566" y="29047"/>
                </a:cubicBezTo>
                <a:cubicBezTo>
                  <a:pt x="4369729" y="114101"/>
                  <a:pt x="4928547" y="201865"/>
                  <a:pt x="5069019" y="1005810"/>
                </a:cubicBezTo>
                <a:cubicBezTo>
                  <a:pt x="5209491" y="1809755"/>
                  <a:pt x="5288764" y="3246752"/>
                  <a:pt x="5055164" y="4049158"/>
                </a:cubicBezTo>
                <a:cubicBezTo>
                  <a:pt x="4821564" y="4851564"/>
                  <a:pt x="4308576" y="5699405"/>
                  <a:pt x="3224073" y="5847957"/>
                </a:cubicBezTo>
                <a:cubicBezTo>
                  <a:pt x="2139570" y="5996509"/>
                  <a:pt x="1536497" y="5487721"/>
                  <a:pt x="1014255" y="5051303"/>
                </a:cubicBezTo>
                <a:cubicBezTo>
                  <a:pt x="492013" y="4614885"/>
                  <a:pt x="206072" y="3772077"/>
                  <a:pt x="90618" y="3229446"/>
                </a:cubicBezTo>
                <a:cubicBezTo>
                  <a:pt x="-24836" y="2686815"/>
                  <a:pt x="-50623" y="1567688"/>
                  <a:pt x="136801" y="10612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lvl1pPr>
              <a:defRPr>
                <a:solidFill>
                  <a:schemeClr val="bg1"/>
                </a:solidFill>
              </a:defRPr>
            </a:lvl1pPr>
          </a:lstStyle>
          <a:p>
            <a:pPr algn="r"/>
            <a:r>
              <a:rPr lang="fi-FI"/>
              <a:t>Esityksen nimi</a:t>
            </a:r>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lvl1pPr>
              <a:defRPr>
                <a:solidFill>
                  <a:schemeClr val="bg1"/>
                </a:solidFill>
              </a:defRPr>
            </a:lvl1pPr>
          </a:lstStyle>
          <a:p>
            <a:fld id="{BB153F6A-0D67-E14B-B9FD-3051E5255418}" type="datetime1">
              <a:rPr lang="fi-FI" smtClean="0"/>
              <a:t>24.2.2025</a:t>
            </a:fld>
            <a:endParaRPr lang="fi-FI"/>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Tree>
    <p:extLst>
      <p:ext uri="{BB962C8B-B14F-4D97-AF65-F5344CB8AC3E}">
        <p14:creationId xmlns:p14="http://schemas.microsoft.com/office/powerpoint/2010/main" val="2963548305"/>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slideLayout" Target="../slideLayouts/slideLayout74.xml"/><Relationship Id="rId3" Type="http://schemas.openxmlformats.org/officeDocument/2006/relationships/slideLayout" Target="../slideLayouts/slideLayout59.xml"/><Relationship Id="rId21" Type="http://schemas.openxmlformats.org/officeDocument/2006/relationships/slideLayout" Target="../slideLayouts/slideLayout77.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20" Type="http://schemas.openxmlformats.org/officeDocument/2006/relationships/slideLayout" Target="../slideLayouts/slideLayout76.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23" Type="http://schemas.openxmlformats.org/officeDocument/2006/relationships/image" Target="../media/image5.png"/><Relationship Id="rId10" Type="http://schemas.openxmlformats.org/officeDocument/2006/relationships/slideLayout" Target="../slideLayouts/slideLayout66.xml"/><Relationship Id="rId19" Type="http://schemas.openxmlformats.org/officeDocument/2006/relationships/slideLayout" Target="../slideLayouts/slideLayout75.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 Id="rId22"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18" Type="http://schemas.openxmlformats.org/officeDocument/2006/relationships/slideLayout" Target="../slideLayouts/slideLayout95.xml"/><Relationship Id="rId26" Type="http://schemas.openxmlformats.org/officeDocument/2006/relationships/slideLayout" Target="../slideLayouts/slideLayout103.xml"/><Relationship Id="rId3" Type="http://schemas.openxmlformats.org/officeDocument/2006/relationships/slideLayout" Target="../slideLayouts/slideLayout80.xml"/><Relationship Id="rId21" Type="http://schemas.openxmlformats.org/officeDocument/2006/relationships/slideLayout" Target="../slideLayouts/slideLayout98.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17" Type="http://schemas.openxmlformats.org/officeDocument/2006/relationships/slideLayout" Target="../slideLayouts/slideLayout94.xml"/><Relationship Id="rId25" Type="http://schemas.openxmlformats.org/officeDocument/2006/relationships/slideLayout" Target="../slideLayouts/slideLayout102.xml"/><Relationship Id="rId2" Type="http://schemas.openxmlformats.org/officeDocument/2006/relationships/slideLayout" Target="../slideLayouts/slideLayout79.xml"/><Relationship Id="rId16" Type="http://schemas.openxmlformats.org/officeDocument/2006/relationships/slideLayout" Target="../slideLayouts/slideLayout93.xml"/><Relationship Id="rId20" Type="http://schemas.openxmlformats.org/officeDocument/2006/relationships/slideLayout" Target="../slideLayouts/slideLayout97.xml"/><Relationship Id="rId29" Type="http://schemas.openxmlformats.org/officeDocument/2006/relationships/slideLayout" Target="../slideLayouts/slideLayout106.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24" Type="http://schemas.openxmlformats.org/officeDocument/2006/relationships/slideLayout" Target="../slideLayouts/slideLayout101.xml"/><Relationship Id="rId5" Type="http://schemas.openxmlformats.org/officeDocument/2006/relationships/slideLayout" Target="../slideLayouts/slideLayout82.xml"/><Relationship Id="rId15" Type="http://schemas.openxmlformats.org/officeDocument/2006/relationships/slideLayout" Target="../slideLayouts/slideLayout92.xml"/><Relationship Id="rId23" Type="http://schemas.openxmlformats.org/officeDocument/2006/relationships/slideLayout" Target="../slideLayouts/slideLayout100.xml"/><Relationship Id="rId28" Type="http://schemas.openxmlformats.org/officeDocument/2006/relationships/slideLayout" Target="../slideLayouts/slideLayout105.xml"/><Relationship Id="rId10" Type="http://schemas.openxmlformats.org/officeDocument/2006/relationships/slideLayout" Target="../slideLayouts/slideLayout87.xml"/><Relationship Id="rId19" Type="http://schemas.openxmlformats.org/officeDocument/2006/relationships/slideLayout" Target="../slideLayouts/slideLayout96.xml"/><Relationship Id="rId31" Type="http://schemas.openxmlformats.org/officeDocument/2006/relationships/theme" Target="../theme/theme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slideLayout" Target="../slideLayouts/slideLayout91.xml"/><Relationship Id="rId22" Type="http://schemas.openxmlformats.org/officeDocument/2006/relationships/slideLayout" Target="../slideLayouts/slideLayout99.xml"/><Relationship Id="rId27" Type="http://schemas.openxmlformats.org/officeDocument/2006/relationships/slideLayout" Target="../slideLayouts/slideLayout104.xml"/><Relationship Id="rId30" Type="http://schemas.openxmlformats.org/officeDocument/2006/relationships/slideLayout" Target="../slideLayouts/slideLayout10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slideLayout" Target="../slideLayouts/slideLayout120.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slideLayout" Target="../slideLayouts/slideLayout119.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slideLayout" Target="../slideLayouts/slideLayout133.xml"/><Relationship Id="rId18" Type="http://schemas.openxmlformats.org/officeDocument/2006/relationships/slideLayout" Target="../slideLayouts/slideLayout138.xml"/><Relationship Id="rId26" Type="http://schemas.openxmlformats.org/officeDocument/2006/relationships/slideLayout" Target="../slideLayouts/slideLayout146.xml"/><Relationship Id="rId3" Type="http://schemas.openxmlformats.org/officeDocument/2006/relationships/slideLayout" Target="../slideLayouts/slideLayout123.xml"/><Relationship Id="rId21" Type="http://schemas.openxmlformats.org/officeDocument/2006/relationships/slideLayout" Target="../slideLayouts/slideLayout141.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17" Type="http://schemas.openxmlformats.org/officeDocument/2006/relationships/slideLayout" Target="../slideLayouts/slideLayout137.xml"/><Relationship Id="rId25" Type="http://schemas.openxmlformats.org/officeDocument/2006/relationships/slideLayout" Target="../slideLayouts/slideLayout145.xml"/><Relationship Id="rId2" Type="http://schemas.openxmlformats.org/officeDocument/2006/relationships/slideLayout" Target="../slideLayouts/slideLayout122.xml"/><Relationship Id="rId16" Type="http://schemas.openxmlformats.org/officeDocument/2006/relationships/slideLayout" Target="../slideLayouts/slideLayout136.xml"/><Relationship Id="rId20" Type="http://schemas.openxmlformats.org/officeDocument/2006/relationships/slideLayout" Target="../slideLayouts/slideLayout140.xml"/><Relationship Id="rId29" Type="http://schemas.openxmlformats.org/officeDocument/2006/relationships/slideLayout" Target="../slideLayouts/slideLayout149.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24" Type="http://schemas.openxmlformats.org/officeDocument/2006/relationships/slideLayout" Target="../slideLayouts/slideLayout144.xml"/><Relationship Id="rId32" Type="http://schemas.openxmlformats.org/officeDocument/2006/relationships/theme" Target="../theme/theme9.xml"/><Relationship Id="rId5" Type="http://schemas.openxmlformats.org/officeDocument/2006/relationships/slideLayout" Target="../slideLayouts/slideLayout125.xml"/><Relationship Id="rId15" Type="http://schemas.openxmlformats.org/officeDocument/2006/relationships/slideLayout" Target="../slideLayouts/slideLayout135.xml"/><Relationship Id="rId23" Type="http://schemas.openxmlformats.org/officeDocument/2006/relationships/slideLayout" Target="../slideLayouts/slideLayout143.xml"/><Relationship Id="rId28" Type="http://schemas.openxmlformats.org/officeDocument/2006/relationships/slideLayout" Target="../slideLayouts/slideLayout148.xml"/><Relationship Id="rId10" Type="http://schemas.openxmlformats.org/officeDocument/2006/relationships/slideLayout" Target="../slideLayouts/slideLayout130.xml"/><Relationship Id="rId19" Type="http://schemas.openxmlformats.org/officeDocument/2006/relationships/slideLayout" Target="../slideLayouts/slideLayout139.xml"/><Relationship Id="rId31" Type="http://schemas.openxmlformats.org/officeDocument/2006/relationships/slideLayout" Target="../slideLayouts/slideLayout151.xml"/><Relationship Id="rId4" Type="http://schemas.openxmlformats.org/officeDocument/2006/relationships/slideLayout" Target="../slideLayouts/slideLayout124.xml"/><Relationship Id="rId9" Type="http://schemas.openxmlformats.org/officeDocument/2006/relationships/slideLayout" Target="../slideLayouts/slideLayout129.xml"/><Relationship Id="rId14" Type="http://schemas.openxmlformats.org/officeDocument/2006/relationships/slideLayout" Target="../slideLayouts/slideLayout134.xml"/><Relationship Id="rId22" Type="http://schemas.openxmlformats.org/officeDocument/2006/relationships/slideLayout" Target="../slideLayouts/slideLayout142.xml"/><Relationship Id="rId27" Type="http://schemas.openxmlformats.org/officeDocument/2006/relationships/slideLayout" Target="../slideLayouts/slideLayout147.xml"/><Relationship Id="rId30" Type="http://schemas.openxmlformats.org/officeDocument/2006/relationships/slideLayout" Target="../slideLayouts/slideLayout15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88023607-0185-43C9-8AB2-3682FEDF06AD}"/>
              </a:ext>
            </a:extLst>
          </p:cNvPr>
          <p:cNvSpPr>
            <a:spLocks noGrp="1"/>
          </p:cNvSpPr>
          <p:nvPr>
            <p:ph type="title"/>
          </p:nvPr>
        </p:nvSpPr>
        <p:spPr>
          <a:xfrm>
            <a:off x="894192" y="833569"/>
            <a:ext cx="10406984" cy="1197308"/>
          </a:xfrm>
          <a:prstGeom prst="rect">
            <a:avLst/>
          </a:prstGeom>
        </p:spPr>
        <p:txBody>
          <a:bodyPr vert="horz" lIns="0" tIns="0" rIns="0" bIns="0" rtlCol="0" anchor="t" anchorCtr="0">
            <a:no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5F0C40F8-E30F-493A-92C0-FFE1C218FCD0}"/>
              </a:ext>
            </a:extLst>
          </p:cNvPr>
          <p:cNvSpPr>
            <a:spLocks noGrp="1"/>
          </p:cNvSpPr>
          <p:nvPr>
            <p:ph type="body" idx="1"/>
          </p:nvPr>
        </p:nvSpPr>
        <p:spPr>
          <a:xfrm>
            <a:off x="894192" y="2308734"/>
            <a:ext cx="10406984" cy="3715698"/>
          </a:xfrm>
          <a:prstGeom prst="rect">
            <a:avLst/>
          </a:prstGeom>
        </p:spPr>
        <p:txBody>
          <a:bodyPr vert="horz" lIns="0" tIns="0" rIns="0" bIns="0" rtlCol="0">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Alatunnisteen paikkamerkki 4">
            <a:extLst>
              <a:ext uri="{FF2B5EF4-FFF2-40B4-BE49-F238E27FC236}">
                <a16:creationId xmlns:a16="http://schemas.microsoft.com/office/drawing/2014/main" id="{368F52E8-369F-456C-A740-16246612D5E4}"/>
              </a:ext>
            </a:extLst>
          </p:cNvPr>
          <p:cNvSpPr>
            <a:spLocks noGrp="1"/>
          </p:cNvSpPr>
          <p:nvPr>
            <p:ph type="ftr" sz="quarter" idx="3"/>
          </p:nvPr>
        </p:nvSpPr>
        <p:spPr>
          <a:xfrm>
            <a:off x="6821055" y="6426058"/>
            <a:ext cx="4048558" cy="204481"/>
          </a:xfrm>
          <a:prstGeom prst="rect">
            <a:avLst/>
          </a:prstGeom>
        </p:spPr>
        <p:txBody>
          <a:bodyPr vert="horz" lIns="0" tIns="0" rIns="0" bIns="0" rtlCol="0" anchor="ctr">
            <a:noAutofit/>
          </a:bodyPr>
          <a:lstStyle>
            <a:lvl1pPr algn="ctr">
              <a:defRPr sz="800">
                <a:solidFill>
                  <a:schemeClr val="tx2"/>
                </a:solidFill>
              </a:defRPr>
            </a:lvl1pPr>
          </a:lstStyle>
          <a:p>
            <a:pPr algn="r"/>
            <a:r>
              <a:rPr lang="fi-FI"/>
              <a:t>Esityksen nimi</a:t>
            </a:r>
          </a:p>
        </p:txBody>
      </p:sp>
      <p:sp>
        <p:nvSpPr>
          <p:cNvPr id="4" name="Päivämäärän paikkamerkki 3">
            <a:extLst>
              <a:ext uri="{FF2B5EF4-FFF2-40B4-BE49-F238E27FC236}">
                <a16:creationId xmlns:a16="http://schemas.microsoft.com/office/drawing/2014/main" id="{28FECAB6-C41E-4355-8815-8CAE1D6A3AF9}"/>
              </a:ext>
            </a:extLst>
          </p:cNvPr>
          <p:cNvSpPr>
            <a:spLocks noGrp="1"/>
          </p:cNvSpPr>
          <p:nvPr>
            <p:ph type="dt" sz="half" idx="2"/>
          </p:nvPr>
        </p:nvSpPr>
        <p:spPr>
          <a:xfrm>
            <a:off x="10885488" y="6426058"/>
            <a:ext cx="741215" cy="204481"/>
          </a:xfrm>
          <a:prstGeom prst="rect">
            <a:avLst/>
          </a:prstGeom>
        </p:spPr>
        <p:txBody>
          <a:bodyPr vert="horz" lIns="0" tIns="0" rIns="0" bIns="0" rtlCol="0" anchor="ctr">
            <a:noAutofit/>
          </a:bodyPr>
          <a:lstStyle>
            <a:lvl1pPr algn="ctr">
              <a:defRPr sz="800">
                <a:solidFill>
                  <a:schemeClr val="tx2"/>
                </a:solidFill>
              </a:defRPr>
            </a:lvl1pPr>
          </a:lstStyle>
          <a:p>
            <a:fld id="{6C92F02F-BB91-4F5D-9986-38A851A58566}" type="datetime1">
              <a:rPr lang="fi-FI" smtClean="0"/>
              <a:t>24.2.2025</a:t>
            </a:fld>
            <a:endParaRPr lang="fi-FI"/>
          </a:p>
        </p:txBody>
      </p:sp>
      <p:sp>
        <p:nvSpPr>
          <p:cNvPr id="6" name="Dian numeron paikkamerkki 5">
            <a:extLst>
              <a:ext uri="{FF2B5EF4-FFF2-40B4-BE49-F238E27FC236}">
                <a16:creationId xmlns:a16="http://schemas.microsoft.com/office/drawing/2014/main" id="{EE79737B-6D60-4D97-8229-8CAA42848EA9}"/>
              </a:ext>
            </a:extLst>
          </p:cNvPr>
          <p:cNvSpPr>
            <a:spLocks noGrp="1"/>
          </p:cNvSpPr>
          <p:nvPr>
            <p:ph type="sldNum" sz="quarter" idx="4"/>
          </p:nvPr>
        </p:nvSpPr>
        <p:spPr>
          <a:xfrm>
            <a:off x="11645899" y="6426058"/>
            <a:ext cx="433389" cy="204481"/>
          </a:xfrm>
          <a:prstGeom prst="rect">
            <a:avLst/>
          </a:prstGeom>
        </p:spPr>
        <p:txBody>
          <a:bodyPr vert="horz" lIns="0" tIns="0" rIns="0" bIns="0" rtlCol="0" anchor="ctr">
            <a:noAutofit/>
          </a:bodyPr>
          <a:lstStyle>
            <a:lvl1pPr algn="ctr">
              <a:defRPr sz="800">
                <a:solidFill>
                  <a:schemeClr val="tx2"/>
                </a:solidFill>
              </a:defRPr>
            </a:lvl1pPr>
          </a:lstStyle>
          <a:p>
            <a:fld id="{91E53C16-2649-4D48-AFD3-9E32AB86C978}" type="slidenum">
              <a:rPr lang="fi-FI" smtClean="0"/>
              <a:pPr/>
              <a:t>‹#›</a:t>
            </a:fld>
            <a:endParaRPr lang="fi-FI"/>
          </a:p>
        </p:txBody>
      </p:sp>
    </p:spTree>
    <p:extLst>
      <p:ext uri="{BB962C8B-B14F-4D97-AF65-F5344CB8AC3E}">
        <p14:creationId xmlns:p14="http://schemas.microsoft.com/office/powerpoint/2010/main" val="10458854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ftr="0"/>
  <p:txStyles>
    <p:titleStyle>
      <a:lvl1pPr algn="l" defTabSz="914400" rtl="0" eaLnBrk="1" latinLnBrk="0" hangingPunct="1">
        <a:lnSpc>
          <a:spcPct val="90000"/>
        </a:lnSpc>
        <a:spcBef>
          <a:spcPct val="0"/>
        </a:spcBef>
        <a:buNone/>
        <a:defRPr sz="4000" b="1" kern="1200" spc="-30" baseline="0">
          <a:solidFill>
            <a:schemeClr val="tx2"/>
          </a:solidFill>
          <a:latin typeface="+mj-lt"/>
          <a:ea typeface="+mj-ea"/>
          <a:cs typeface="+mj-cs"/>
        </a:defRPr>
      </a:lvl1pPr>
    </p:titleStyle>
    <p:bodyStyle>
      <a:lvl1pPr marL="180975" indent="-180975" algn="l" defTabSz="914400" rtl="0" eaLnBrk="1" latinLnBrk="0" hangingPunct="1">
        <a:lnSpc>
          <a:spcPct val="100000"/>
        </a:lnSpc>
        <a:spcBef>
          <a:spcPts val="800"/>
        </a:spcBef>
        <a:buFont typeface="Arial" panose="020B0604020202020204" pitchFamily="34" charset="0"/>
        <a:buChar char="•"/>
        <a:defRPr sz="2000" kern="1200" spc="-20" baseline="0">
          <a:solidFill>
            <a:schemeClr val="tx2"/>
          </a:solidFill>
          <a:latin typeface="+mn-lt"/>
          <a:ea typeface="+mn-ea"/>
          <a:cs typeface="+mn-cs"/>
        </a:defRPr>
      </a:lvl1pPr>
      <a:lvl2pPr marL="357188" indent="-176213" algn="l" defTabSz="914400" rtl="0" eaLnBrk="1" latinLnBrk="0" hangingPunct="1">
        <a:lnSpc>
          <a:spcPct val="100000"/>
        </a:lnSpc>
        <a:spcBef>
          <a:spcPts val="800"/>
        </a:spcBef>
        <a:buFont typeface="Arial" panose="020B0604020202020204" pitchFamily="34" charset="0"/>
        <a:buChar char="•"/>
        <a:defRPr sz="1800" kern="1200" spc="-10" baseline="0">
          <a:solidFill>
            <a:schemeClr val="tx2"/>
          </a:solidFill>
          <a:latin typeface="+mn-lt"/>
          <a:ea typeface="+mn-ea"/>
          <a:cs typeface="+mn-cs"/>
        </a:defRPr>
      </a:lvl2pPr>
      <a:lvl3pPr marL="538163"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3pPr>
      <a:lvl4pPr marL="715963" indent="-177800"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4pPr>
      <a:lvl5pPr marL="896938"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88023607-0185-43C9-8AB2-3682FEDF06AD}"/>
              </a:ext>
            </a:extLst>
          </p:cNvPr>
          <p:cNvSpPr>
            <a:spLocks noGrp="1"/>
          </p:cNvSpPr>
          <p:nvPr>
            <p:ph type="title"/>
          </p:nvPr>
        </p:nvSpPr>
        <p:spPr>
          <a:xfrm>
            <a:off x="894192" y="833569"/>
            <a:ext cx="10406984" cy="1197308"/>
          </a:xfrm>
          <a:prstGeom prst="rect">
            <a:avLst/>
          </a:prstGeom>
        </p:spPr>
        <p:txBody>
          <a:bodyPr vert="horz" lIns="0" tIns="0" rIns="0" bIns="0" rtlCol="0" anchor="t" anchorCtr="0">
            <a:no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5F0C40F8-E30F-493A-92C0-FFE1C218FCD0}"/>
              </a:ext>
            </a:extLst>
          </p:cNvPr>
          <p:cNvSpPr>
            <a:spLocks noGrp="1"/>
          </p:cNvSpPr>
          <p:nvPr>
            <p:ph type="body" idx="1"/>
          </p:nvPr>
        </p:nvSpPr>
        <p:spPr>
          <a:xfrm>
            <a:off x="894192" y="2308734"/>
            <a:ext cx="10406984" cy="3715698"/>
          </a:xfrm>
          <a:prstGeom prst="rect">
            <a:avLst/>
          </a:prstGeom>
        </p:spPr>
        <p:txBody>
          <a:bodyPr vert="horz" lIns="0" tIns="0" rIns="0" bIns="0" rtlCol="0">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Alatunnisteen paikkamerkki 4">
            <a:extLst>
              <a:ext uri="{FF2B5EF4-FFF2-40B4-BE49-F238E27FC236}">
                <a16:creationId xmlns:a16="http://schemas.microsoft.com/office/drawing/2014/main" id="{368F52E8-369F-456C-A740-16246612D5E4}"/>
              </a:ext>
            </a:extLst>
          </p:cNvPr>
          <p:cNvSpPr>
            <a:spLocks noGrp="1"/>
          </p:cNvSpPr>
          <p:nvPr>
            <p:ph type="ftr" sz="quarter" idx="3"/>
          </p:nvPr>
        </p:nvSpPr>
        <p:spPr>
          <a:xfrm>
            <a:off x="6821055" y="6426058"/>
            <a:ext cx="4048558" cy="204481"/>
          </a:xfrm>
          <a:prstGeom prst="rect">
            <a:avLst/>
          </a:prstGeom>
        </p:spPr>
        <p:txBody>
          <a:bodyPr vert="horz" lIns="0" tIns="0" rIns="0" bIns="0" rtlCol="0" anchor="ctr">
            <a:noAutofit/>
          </a:bodyPr>
          <a:lstStyle>
            <a:lvl1pPr algn="ctr">
              <a:defRPr sz="800">
                <a:solidFill>
                  <a:schemeClr val="tx2"/>
                </a:solidFill>
              </a:defRPr>
            </a:lvl1pPr>
          </a:lstStyle>
          <a:p>
            <a:pPr algn="r"/>
            <a:r>
              <a:rPr lang="fi-FI"/>
              <a:t>Esityksen nimi</a:t>
            </a:r>
          </a:p>
        </p:txBody>
      </p:sp>
      <p:sp>
        <p:nvSpPr>
          <p:cNvPr id="4" name="Päivämäärän paikkamerkki 3">
            <a:extLst>
              <a:ext uri="{FF2B5EF4-FFF2-40B4-BE49-F238E27FC236}">
                <a16:creationId xmlns:a16="http://schemas.microsoft.com/office/drawing/2014/main" id="{28FECAB6-C41E-4355-8815-8CAE1D6A3AF9}"/>
              </a:ext>
            </a:extLst>
          </p:cNvPr>
          <p:cNvSpPr>
            <a:spLocks noGrp="1"/>
          </p:cNvSpPr>
          <p:nvPr>
            <p:ph type="dt" sz="half" idx="2"/>
          </p:nvPr>
        </p:nvSpPr>
        <p:spPr>
          <a:xfrm>
            <a:off x="10885488" y="6426058"/>
            <a:ext cx="741215" cy="204481"/>
          </a:xfrm>
          <a:prstGeom prst="rect">
            <a:avLst/>
          </a:prstGeom>
        </p:spPr>
        <p:txBody>
          <a:bodyPr vert="horz" lIns="0" tIns="0" rIns="0" bIns="0" rtlCol="0" anchor="ctr">
            <a:noAutofit/>
          </a:bodyPr>
          <a:lstStyle>
            <a:lvl1pPr algn="ctr">
              <a:defRPr sz="800">
                <a:solidFill>
                  <a:schemeClr val="tx2"/>
                </a:solidFill>
              </a:defRPr>
            </a:lvl1pPr>
          </a:lstStyle>
          <a:p>
            <a:fld id="{3F0C5D76-F752-4F95-BA63-C3B7D9AE33C8}" type="datetime1">
              <a:rPr lang="fi-FI" smtClean="0"/>
              <a:t>24.2.2025</a:t>
            </a:fld>
            <a:endParaRPr lang="fi-FI"/>
          </a:p>
        </p:txBody>
      </p:sp>
      <p:sp>
        <p:nvSpPr>
          <p:cNvPr id="6" name="Dian numeron paikkamerkki 5">
            <a:extLst>
              <a:ext uri="{FF2B5EF4-FFF2-40B4-BE49-F238E27FC236}">
                <a16:creationId xmlns:a16="http://schemas.microsoft.com/office/drawing/2014/main" id="{EE79737B-6D60-4D97-8229-8CAA42848EA9}"/>
              </a:ext>
            </a:extLst>
          </p:cNvPr>
          <p:cNvSpPr>
            <a:spLocks noGrp="1"/>
          </p:cNvSpPr>
          <p:nvPr>
            <p:ph type="sldNum" sz="quarter" idx="4"/>
          </p:nvPr>
        </p:nvSpPr>
        <p:spPr>
          <a:xfrm>
            <a:off x="11645899" y="6426058"/>
            <a:ext cx="433389" cy="204481"/>
          </a:xfrm>
          <a:prstGeom prst="rect">
            <a:avLst/>
          </a:prstGeom>
        </p:spPr>
        <p:txBody>
          <a:bodyPr vert="horz" lIns="0" tIns="0" rIns="0" bIns="0" rtlCol="0" anchor="ctr">
            <a:noAutofit/>
          </a:bodyPr>
          <a:lstStyle>
            <a:lvl1pPr algn="ctr">
              <a:defRPr sz="800">
                <a:solidFill>
                  <a:schemeClr val="tx2"/>
                </a:solidFill>
              </a:defRPr>
            </a:lvl1pPr>
          </a:lstStyle>
          <a:p>
            <a:fld id="{91E53C16-2649-4D48-AFD3-9E32AB86C978}" type="slidenum">
              <a:rPr lang="fi-FI" smtClean="0"/>
              <a:pPr/>
              <a:t>‹#›</a:t>
            </a:fld>
            <a:endParaRPr lang="fi-FI"/>
          </a:p>
        </p:txBody>
      </p:sp>
    </p:spTree>
    <p:extLst>
      <p:ext uri="{BB962C8B-B14F-4D97-AF65-F5344CB8AC3E}">
        <p14:creationId xmlns:p14="http://schemas.microsoft.com/office/powerpoint/2010/main" val="3630400063"/>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Lst>
  <p:hf hdr="0" ftr="0"/>
  <p:txStyles>
    <p:titleStyle>
      <a:lvl1pPr algn="l" defTabSz="914400" rtl="0" eaLnBrk="1" latinLnBrk="0" hangingPunct="1">
        <a:lnSpc>
          <a:spcPct val="90000"/>
        </a:lnSpc>
        <a:spcBef>
          <a:spcPct val="0"/>
        </a:spcBef>
        <a:buNone/>
        <a:defRPr sz="4000" b="1" kern="1200" spc="-30" baseline="0">
          <a:solidFill>
            <a:schemeClr val="tx2"/>
          </a:solidFill>
          <a:latin typeface="+mj-lt"/>
          <a:ea typeface="+mj-ea"/>
          <a:cs typeface="+mj-cs"/>
        </a:defRPr>
      </a:lvl1pPr>
    </p:titleStyle>
    <p:bodyStyle>
      <a:lvl1pPr marL="180975" indent="-180975" algn="l" defTabSz="914400" rtl="0" eaLnBrk="1" latinLnBrk="0" hangingPunct="1">
        <a:lnSpc>
          <a:spcPct val="100000"/>
        </a:lnSpc>
        <a:spcBef>
          <a:spcPts val="800"/>
        </a:spcBef>
        <a:buFont typeface="Arial" panose="020B0604020202020204" pitchFamily="34" charset="0"/>
        <a:buChar char="•"/>
        <a:defRPr sz="2000" kern="1200" spc="-20" baseline="0">
          <a:solidFill>
            <a:schemeClr val="tx2"/>
          </a:solidFill>
          <a:latin typeface="+mn-lt"/>
          <a:ea typeface="+mn-ea"/>
          <a:cs typeface="+mn-cs"/>
        </a:defRPr>
      </a:lvl1pPr>
      <a:lvl2pPr marL="357188" indent="-176213" algn="l" defTabSz="914400" rtl="0" eaLnBrk="1" latinLnBrk="0" hangingPunct="1">
        <a:lnSpc>
          <a:spcPct val="100000"/>
        </a:lnSpc>
        <a:spcBef>
          <a:spcPts val="800"/>
        </a:spcBef>
        <a:buFont typeface="Arial" panose="020B0604020202020204" pitchFamily="34" charset="0"/>
        <a:buChar char="•"/>
        <a:defRPr sz="1800" kern="1200" spc="-10" baseline="0">
          <a:solidFill>
            <a:schemeClr val="tx2"/>
          </a:solidFill>
          <a:latin typeface="+mn-lt"/>
          <a:ea typeface="+mn-ea"/>
          <a:cs typeface="+mn-cs"/>
        </a:defRPr>
      </a:lvl2pPr>
      <a:lvl3pPr marL="538163"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3pPr>
      <a:lvl4pPr marL="715963" indent="-177800"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4pPr>
      <a:lvl5pPr marL="896938"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88023607-0185-43C9-8AB2-3682FEDF06AD}"/>
              </a:ext>
            </a:extLst>
          </p:cNvPr>
          <p:cNvSpPr>
            <a:spLocks noGrp="1"/>
          </p:cNvSpPr>
          <p:nvPr>
            <p:ph type="title"/>
          </p:nvPr>
        </p:nvSpPr>
        <p:spPr>
          <a:xfrm>
            <a:off x="894192" y="833569"/>
            <a:ext cx="10406984" cy="1197308"/>
          </a:xfrm>
          <a:prstGeom prst="rect">
            <a:avLst/>
          </a:prstGeom>
        </p:spPr>
        <p:txBody>
          <a:bodyPr vert="horz" lIns="0" tIns="0" rIns="0" bIns="0" rtlCol="0" anchor="t" anchorCtr="0">
            <a:no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5F0C40F8-E30F-493A-92C0-FFE1C218FCD0}"/>
              </a:ext>
            </a:extLst>
          </p:cNvPr>
          <p:cNvSpPr>
            <a:spLocks noGrp="1"/>
          </p:cNvSpPr>
          <p:nvPr>
            <p:ph type="body" idx="1"/>
          </p:nvPr>
        </p:nvSpPr>
        <p:spPr>
          <a:xfrm>
            <a:off x="894192" y="2308734"/>
            <a:ext cx="10406984" cy="3715698"/>
          </a:xfrm>
          <a:prstGeom prst="rect">
            <a:avLst/>
          </a:prstGeom>
        </p:spPr>
        <p:txBody>
          <a:bodyPr vert="horz" lIns="0" tIns="0" rIns="0" bIns="0" rtlCol="0">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Alatunnisteen paikkamerkki 4">
            <a:extLst>
              <a:ext uri="{FF2B5EF4-FFF2-40B4-BE49-F238E27FC236}">
                <a16:creationId xmlns:a16="http://schemas.microsoft.com/office/drawing/2014/main" id="{368F52E8-369F-456C-A740-16246612D5E4}"/>
              </a:ext>
            </a:extLst>
          </p:cNvPr>
          <p:cNvSpPr>
            <a:spLocks noGrp="1"/>
          </p:cNvSpPr>
          <p:nvPr>
            <p:ph type="ftr" sz="quarter" idx="3"/>
          </p:nvPr>
        </p:nvSpPr>
        <p:spPr>
          <a:xfrm>
            <a:off x="6821055" y="6426058"/>
            <a:ext cx="4048558" cy="204481"/>
          </a:xfrm>
          <a:prstGeom prst="rect">
            <a:avLst/>
          </a:prstGeom>
        </p:spPr>
        <p:txBody>
          <a:bodyPr vert="horz" lIns="0" tIns="0" rIns="0" bIns="0" rtlCol="0" anchor="ctr">
            <a:noAutofit/>
          </a:bodyPr>
          <a:lstStyle>
            <a:lvl1pPr algn="ctr">
              <a:defRPr sz="800">
                <a:solidFill>
                  <a:schemeClr val="tx2"/>
                </a:solidFill>
              </a:defRPr>
            </a:lvl1pPr>
          </a:lstStyle>
          <a:p>
            <a:pPr algn="r"/>
            <a:r>
              <a:rPr lang="fi-FI"/>
              <a:t>Esityksen nimi</a:t>
            </a:r>
          </a:p>
        </p:txBody>
      </p:sp>
      <p:sp>
        <p:nvSpPr>
          <p:cNvPr id="4" name="Päivämäärän paikkamerkki 3">
            <a:extLst>
              <a:ext uri="{FF2B5EF4-FFF2-40B4-BE49-F238E27FC236}">
                <a16:creationId xmlns:a16="http://schemas.microsoft.com/office/drawing/2014/main" id="{28FECAB6-C41E-4355-8815-8CAE1D6A3AF9}"/>
              </a:ext>
            </a:extLst>
          </p:cNvPr>
          <p:cNvSpPr>
            <a:spLocks noGrp="1"/>
          </p:cNvSpPr>
          <p:nvPr>
            <p:ph type="dt" sz="half" idx="2"/>
          </p:nvPr>
        </p:nvSpPr>
        <p:spPr>
          <a:xfrm>
            <a:off x="10885488" y="6426058"/>
            <a:ext cx="741215" cy="204481"/>
          </a:xfrm>
          <a:prstGeom prst="rect">
            <a:avLst/>
          </a:prstGeom>
        </p:spPr>
        <p:txBody>
          <a:bodyPr vert="horz" lIns="0" tIns="0" rIns="0" bIns="0" rtlCol="0" anchor="ctr">
            <a:noAutofit/>
          </a:bodyPr>
          <a:lstStyle>
            <a:lvl1pPr algn="ctr">
              <a:defRPr sz="800">
                <a:solidFill>
                  <a:schemeClr val="tx2"/>
                </a:solidFill>
              </a:defRPr>
            </a:lvl1pPr>
          </a:lstStyle>
          <a:p>
            <a:fld id="{6C92F02F-BB91-4F5D-9986-38A851A58566}" type="datetime1">
              <a:rPr lang="fi-FI" smtClean="0"/>
              <a:t>24.2.2025</a:t>
            </a:fld>
            <a:endParaRPr lang="fi-FI"/>
          </a:p>
        </p:txBody>
      </p:sp>
      <p:sp>
        <p:nvSpPr>
          <p:cNvPr id="6" name="Dian numeron paikkamerkki 5">
            <a:extLst>
              <a:ext uri="{FF2B5EF4-FFF2-40B4-BE49-F238E27FC236}">
                <a16:creationId xmlns:a16="http://schemas.microsoft.com/office/drawing/2014/main" id="{EE79737B-6D60-4D97-8229-8CAA42848EA9}"/>
              </a:ext>
            </a:extLst>
          </p:cNvPr>
          <p:cNvSpPr>
            <a:spLocks noGrp="1"/>
          </p:cNvSpPr>
          <p:nvPr>
            <p:ph type="sldNum" sz="quarter" idx="4"/>
          </p:nvPr>
        </p:nvSpPr>
        <p:spPr>
          <a:xfrm>
            <a:off x="11645899" y="6426058"/>
            <a:ext cx="433389" cy="204481"/>
          </a:xfrm>
          <a:prstGeom prst="rect">
            <a:avLst/>
          </a:prstGeom>
        </p:spPr>
        <p:txBody>
          <a:bodyPr vert="horz" lIns="0" tIns="0" rIns="0" bIns="0" rtlCol="0" anchor="ctr">
            <a:noAutofit/>
          </a:bodyPr>
          <a:lstStyle>
            <a:lvl1pPr algn="ctr">
              <a:defRPr sz="800">
                <a:solidFill>
                  <a:schemeClr val="tx2"/>
                </a:solidFill>
              </a:defRPr>
            </a:lvl1pPr>
          </a:lstStyle>
          <a:p>
            <a:fld id="{91E53C16-2649-4D48-AFD3-9E32AB86C978}" type="slidenum">
              <a:rPr lang="fi-FI" smtClean="0"/>
              <a:pPr/>
              <a:t>‹#›</a:t>
            </a:fld>
            <a:endParaRPr lang="fi-FI"/>
          </a:p>
        </p:txBody>
      </p:sp>
    </p:spTree>
    <p:extLst>
      <p:ext uri="{BB962C8B-B14F-4D97-AF65-F5344CB8AC3E}">
        <p14:creationId xmlns:p14="http://schemas.microsoft.com/office/powerpoint/2010/main" val="299745856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l" defTabSz="914400" rtl="0" eaLnBrk="1" latinLnBrk="0" hangingPunct="1">
        <a:lnSpc>
          <a:spcPct val="90000"/>
        </a:lnSpc>
        <a:spcBef>
          <a:spcPct val="0"/>
        </a:spcBef>
        <a:buNone/>
        <a:defRPr sz="4000" b="1" kern="1200" spc="-30" baseline="0">
          <a:solidFill>
            <a:schemeClr val="tx2"/>
          </a:solidFill>
          <a:latin typeface="+mj-lt"/>
          <a:ea typeface="+mj-ea"/>
          <a:cs typeface="+mj-cs"/>
        </a:defRPr>
      </a:lvl1pPr>
    </p:titleStyle>
    <p:bodyStyle>
      <a:lvl1pPr marL="180975" indent="-180975" algn="l" defTabSz="914400" rtl="0" eaLnBrk="1" latinLnBrk="0" hangingPunct="1">
        <a:lnSpc>
          <a:spcPct val="100000"/>
        </a:lnSpc>
        <a:spcBef>
          <a:spcPts val="800"/>
        </a:spcBef>
        <a:buFont typeface="Arial" panose="020B0604020202020204" pitchFamily="34" charset="0"/>
        <a:buChar char="•"/>
        <a:defRPr sz="2000" kern="1200" spc="-20" baseline="0">
          <a:solidFill>
            <a:schemeClr val="tx2"/>
          </a:solidFill>
          <a:latin typeface="+mn-lt"/>
          <a:ea typeface="+mn-ea"/>
          <a:cs typeface="+mn-cs"/>
        </a:defRPr>
      </a:lvl1pPr>
      <a:lvl2pPr marL="357188" indent="-176213" algn="l" defTabSz="914400" rtl="0" eaLnBrk="1" latinLnBrk="0" hangingPunct="1">
        <a:lnSpc>
          <a:spcPct val="100000"/>
        </a:lnSpc>
        <a:spcBef>
          <a:spcPts val="800"/>
        </a:spcBef>
        <a:buFont typeface="Arial" panose="020B0604020202020204" pitchFamily="34" charset="0"/>
        <a:buChar char="•"/>
        <a:defRPr sz="1800" kern="1200" spc="-10" baseline="0">
          <a:solidFill>
            <a:schemeClr val="tx2"/>
          </a:solidFill>
          <a:latin typeface="+mn-lt"/>
          <a:ea typeface="+mn-ea"/>
          <a:cs typeface="+mn-cs"/>
        </a:defRPr>
      </a:lvl2pPr>
      <a:lvl3pPr marL="538163"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3pPr>
      <a:lvl4pPr marL="715963" indent="-177800"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4pPr>
      <a:lvl5pPr marL="896938"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88023607-0185-43C9-8AB2-3682FEDF06AD}"/>
              </a:ext>
            </a:extLst>
          </p:cNvPr>
          <p:cNvSpPr>
            <a:spLocks noGrp="1"/>
          </p:cNvSpPr>
          <p:nvPr>
            <p:ph type="title"/>
          </p:nvPr>
        </p:nvSpPr>
        <p:spPr>
          <a:xfrm>
            <a:off x="894192" y="833569"/>
            <a:ext cx="10406984" cy="1197308"/>
          </a:xfrm>
          <a:prstGeom prst="rect">
            <a:avLst/>
          </a:prstGeom>
        </p:spPr>
        <p:txBody>
          <a:bodyPr vert="horz" lIns="0" tIns="0" rIns="0" bIns="0" rtlCol="0" anchor="t" anchorCtr="0">
            <a:no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5F0C40F8-E30F-493A-92C0-FFE1C218FCD0}"/>
              </a:ext>
            </a:extLst>
          </p:cNvPr>
          <p:cNvSpPr>
            <a:spLocks noGrp="1"/>
          </p:cNvSpPr>
          <p:nvPr>
            <p:ph type="body" idx="1"/>
          </p:nvPr>
        </p:nvSpPr>
        <p:spPr>
          <a:xfrm>
            <a:off x="894192" y="2308734"/>
            <a:ext cx="10406984" cy="3715698"/>
          </a:xfrm>
          <a:prstGeom prst="rect">
            <a:avLst/>
          </a:prstGeom>
        </p:spPr>
        <p:txBody>
          <a:bodyPr vert="horz" lIns="0" tIns="0" rIns="0" bIns="0" rtlCol="0">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Alatunnisteen paikkamerkki 4">
            <a:extLst>
              <a:ext uri="{FF2B5EF4-FFF2-40B4-BE49-F238E27FC236}">
                <a16:creationId xmlns:a16="http://schemas.microsoft.com/office/drawing/2014/main" id="{368F52E8-369F-456C-A740-16246612D5E4}"/>
              </a:ext>
            </a:extLst>
          </p:cNvPr>
          <p:cNvSpPr>
            <a:spLocks noGrp="1"/>
          </p:cNvSpPr>
          <p:nvPr>
            <p:ph type="ftr" sz="quarter" idx="3"/>
          </p:nvPr>
        </p:nvSpPr>
        <p:spPr>
          <a:xfrm>
            <a:off x="6821055" y="6426058"/>
            <a:ext cx="4048558" cy="204481"/>
          </a:xfrm>
          <a:prstGeom prst="rect">
            <a:avLst/>
          </a:prstGeom>
        </p:spPr>
        <p:txBody>
          <a:bodyPr vert="horz" lIns="0" tIns="0" rIns="0" bIns="0" rtlCol="0" anchor="ctr">
            <a:noAutofit/>
          </a:bodyPr>
          <a:lstStyle>
            <a:lvl1pPr algn="ctr">
              <a:defRPr sz="800">
                <a:solidFill>
                  <a:schemeClr val="tx2"/>
                </a:solidFill>
              </a:defRPr>
            </a:lvl1pPr>
          </a:lstStyle>
          <a:p>
            <a:pPr algn="r"/>
            <a:r>
              <a:rPr lang="fi-FI"/>
              <a:t>Esityksen nimi</a:t>
            </a:r>
          </a:p>
        </p:txBody>
      </p:sp>
      <p:sp>
        <p:nvSpPr>
          <p:cNvPr id="4" name="Päivämäärän paikkamerkki 3">
            <a:extLst>
              <a:ext uri="{FF2B5EF4-FFF2-40B4-BE49-F238E27FC236}">
                <a16:creationId xmlns:a16="http://schemas.microsoft.com/office/drawing/2014/main" id="{28FECAB6-C41E-4355-8815-8CAE1D6A3AF9}"/>
              </a:ext>
            </a:extLst>
          </p:cNvPr>
          <p:cNvSpPr>
            <a:spLocks noGrp="1"/>
          </p:cNvSpPr>
          <p:nvPr>
            <p:ph type="dt" sz="half" idx="2"/>
          </p:nvPr>
        </p:nvSpPr>
        <p:spPr>
          <a:xfrm>
            <a:off x="10885488" y="6426058"/>
            <a:ext cx="741215" cy="204481"/>
          </a:xfrm>
          <a:prstGeom prst="rect">
            <a:avLst/>
          </a:prstGeom>
        </p:spPr>
        <p:txBody>
          <a:bodyPr vert="horz" lIns="0" tIns="0" rIns="0" bIns="0" rtlCol="0" anchor="ctr">
            <a:noAutofit/>
          </a:bodyPr>
          <a:lstStyle>
            <a:lvl1pPr algn="ctr">
              <a:defRPr sz="800">
                <a:solidFill>
                  <a:schemeClr val="tx2"/>
                </a:solidFill>
              </a:defRPr>
            </a:lvl1pPr>
          </a:lstStyle>
          <a:p>
            <a:fld id="{C963DA23-3CE4-A845-A780-BC2667E1BBB0}" type="datetime1">
              <a:rPr lang="fi-FI" smtClean="0"/>
              <a:t>24.2.2025</a:t>
            </a:fld>
            <a:endParaRPr lang="fi-FI"/>
          </a:p>
        </p:txBody>
      </p:sp>
      <p:sp>
        <p:nvSpPr>
          <p:cNvPr id="6" name="Dian numeron paikkamerkki 5">
            <a:extLst>
              <a:ext uri="{FF2B5EF4-FFF2-40B4-BE49-F238E27FC236}">
                <a16:creationId xmlns:a16="http://schemas.microsoft.com/office/drawing/2014/main" id="{EE79737B-6D60-4D97-8229-8CAA42848EA9}"/>
              </a:ext>
            </a:extLst>
          </p:cNvPr>
          <p:cNvSpPr>
            <a:spLocks noGrp="1"/>
          </p:cNvSpPr>
          <p:nvPr>
            <p:ph type="sldNum" sz="quarter" idx="4"/>
          </p:nvPr>
        </p:nvSpPr>
        <p:spPr>
          <a:xfrm>
            <a:off x="11645899" y="6426058"/>
            <a:ext cx="433389" cy="204481"/>
          </a:xfrm>
          <a:prstGeom prst="rect">
            <a:avLst/>
          </a:prstGeom>
        </p:spPr>
        <p:txBody>
          <a:bodyPr vert="horz" lIns="0" tIns="0" rIns="0" bIns="0" rtlCol="0" anchor="ctr">
            <a:noAutofit/>
          </a:bodyPr>
          <a:lstStyle>
            <a:lvl1pPr algn="ctr">
              <a:defRPr sz="800">
                <a:solidFill>
                  <a:schemeClr val="tx2"/>
                </a:solidFill>
              </a:defRPr>
            </a:lvl1pPr>
          </a:lstStyle>
          <a:p>
            <a:fld id="{91E53C16-2649-4D48-AFD3-9E32AB86C978}" type="slidenum">
              <a:rPr lang="fi-FI" smtClean="0"/>
              <a:pPr/>
              <a:t>‹#›</a:t>
            </a:fld>
            <a:endParaRPr lang="fi-FI"/>
          </a:p>
        </p:txBody>
      </p:sp>
    </p:spTree>
    <p:extLst>
      <p:ext uri="{BB962C8B-B14F-4D97-AF65-F5344CB8AC3E}">
        <p14:creationId xmlns:p14="http://schemas.microsoft.com/office/powerpoint/2010/main" val="3915475691"/>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91" r:id="rId11"/>
  </p:sldLayoutIdLst>
  <p:transition spd="slow">
    <p:fade/>
  </p:transition>
  <p:hf hdr="0" ftr="0" dt="0"/>
  <p:txStyles>
    <p:titleStyle>
      <a:lvl1pPr algn="l" defTabSz="914400" rtl="0" eaLnBrk="1" latinLnBrk="0" hangingPunct="1">
        <a:lnSpc>
          <a:spcPct val="90000"/>
        </a:lnSpc>
        <a:spcBef>
          <a:spcPct val="0"/>
        </a:spcBef>
        <a:buNone/>
        <a:defRPr sz="4000" b="1" kern="1200" spc="-30" baseline="0">
          <a:solidFill>
            <a:schemeClr val="tx2"/>
          </a:solidFill>
          <a:latin typeface="+mj-lt"/>
          <a:ea typeface="+mj-ea"/>
          <a:cs typeface="+mj-cs"/>
        </a:defRPr>
      </a:lvl1pPr>
    </p:titleStyle>
    <p:bodyStyle>
      <a:lvl1pPr marL="180975" indent="-180975" algn="l" defTabSz="914400" rtl="0" eaLnBrk="1" latinLnBrk="0" hangingPunct="1">
        <a:lnSpc>
          <a:spcPct val="100000"/>
        </a:lnSpc>
        <a:spcBef>
          <a:spcPts val="800"/>
        </a:spcBef>
        <a:buFont typeface="Arial" panose="020B0604020202020204" pitchFamily="34" charset="0"/>
        <a:buChar char="•"/>
        <a:defRPr sz="2000" kern="1200" spc="-20" baseline="0">
          <a:solidFill>
            <a:schemeClr val="tx2"/>
          </a:solidFill>
          <a:latin typeface="+mn-lt"/>
          <a:ea typeface="+mn-ea"/>
          <a:cs typeface="+mn-cs"/>
        </a:defRPr>
      </a:lvl1pPr>
      <a:lvl2pPr marL="357188" indent="-176213" algn="l" defTabSz="914400" rtl="0" eaLnBrk="1" latinLnBrk="0" hangingPunct="1">
        <a:lnSpc>
          <a:spcPct val="100000"/>
        </a:lnSpc>
        <a:spcBef>
          <a:spcPts val="800"/>
        </a:spcBef>
        <a:buFont typeface="Arial" panose="020B0604020202020204" pitchFamily="34" charset="0"/>
        <a:buChar char="•"/>
        <a:defRPr sz="1800" kern="1200" spc="-10" baseline="0">
          <a:solidFill>
            <a:schemeClr val="tx2"/>
          </a:solidFill>
          <a:latin typeface="+mn-lt"/>
          <a:ea typeface="+mn-ea"/>
          <a:cs typeface="+mn-cs"/>
        </a:defRPr>
      </a:lvl2pPr>
      <a:lvl3pPr marL="538163"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3pPr>
      <a:lvl4pPr marL="715963" indent="-177800"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4pPr>
      <a:lvl5pPr marL="896938"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88023607-0185-43C9-8AB2-3682FEDF06AD}"/>
              </a:ext>
            </a:extLst>
          </p:cNvPr>
          <p:cNvSpPr>
            <a:spLocks noGrp="1"/>
          </p:cNvSpPr>
          <p:nvPr>
            <p:ph type="title"/>
          </p:nvPr>
        </p:nvSpPr>
        <p:spPr>
          <a:xfrm>
            <a:off x="894192" y="833569"/>
            <a:ext cx="10406984" cy="1197308"/>
          </a:xfrm>
          <a:prstGeom prst="rect">
            <a:avLst/>
          </a:prstGeom>
        </p:spPr>
        <p:txBody>
          <a:bodyPr vert="horz" lIns="0" tIns="0" rIns="0" bIns="0" rtlCol="0" anchor="t" anchorCtr="0">
            <a:no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5F0C40F8-E30F-493A-92C0-FFE1C218FCD0}"/>
              </a:ext>
            </a:extLst>
          </p:cNvPr>
          <p:cNvSpPr>
            <a:spLocks noGrp="1"/>
          </p:cNvSpPr>
          <p:nvPr>
            <p:ph type="body" idx="1"/>
          </p:nvPr>
        </p:nvSpPr>
        <p:spPr>
          <a:xfrm>
            <a:off x="894192" y="2308734"/>
            <a:ext cx="10406984" cy="3715698"/>
          </a:xfrm>
          <a:prstGeom prst="rect">
            <a:avLst/>
          </a:prstGeom>
        </p:spPr>
        <p:txBody>
          <a:bodyPr vert="horz" lIns="0" tIns="0" rIns="0" bIns="0" rtlCol="0">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Alatunnisteen paikkamerkki 4">
            <a:extLst>
              <a:ext uri="{FF2B5EF4-FFF2-40B4-BE49-F238E27FC236}">
                <a16:creationId xmlns:a16="http://schemas.microsoft.com/office/drawing/2014/main" id="{368F52E8-369F-456C-A740-16246612D5E4}"/>
              </a:ext>
            </a:extLst>
          </p:cNvPr>
          <p:cNvSpPr>
            <a:spLocks noGrp="1"/>
          </p:cNvSpPr>
          <p:nvPr>
            <p:ph type="ftr" sz="quarter" idx="3"/>
          </p:nvPr>
        </p:nvSpPr>
        <p:spPr>
          <a:xfrm>
            <a:off x="6821055" y="6426058"/>
            <a:ext cx="4048558" cy="204481"/>
          </a:xfrm>
          <a:prstGeom prst="rect">
            <a:avLst/>
          </a:prstGeom>
        </p:spPr>
        <p:txBody>
          <a:bodyPr vert="horz" lIns="0" tIns="0" rIns="0" bIns="0" rtlCol="0" anchor="ctr">
            <a:noAutofit/>
          </a:bodyPr>
          <a:lstStyle>
            <a:lvl1pPr algn="ctr">
              <a:defRPr sz="800">
                <a:solidFill>
                  <a:schemeClr val="tx2"/>
                </a:solidFill>
              </a:defRPr>
            </a:lvl1pPr>
          </a:lstStyle>
          <a:p>
            <a:pPr algn="r"/>
            <a:r>
              <a:rPr lang="fi-FI"/>
              <a:t>Esityksen nimi</a:t>
            </a:r>
          </a:p>
        </p:txBody>
      </p:sp>
      <p:sp>
        <p:nvSpPr>
          <p:cNvPr id="4" name="Päivämäärän paikkamerkki 3">
            <a:extLst>
              <a:ext uri="{FF2B5EF4-FFF2-40B4-BE49-F238E27FC236}">
                <a16:creationId xmlns:a16="http://schemas.microsoft.com/office/drawing/2014/main" id="{28FECAB6-C41E-4355-8815-8CAE1D6A3AF9}"/>
              </a:ext>
            </a:extLst>
          </p:cNvPr>
          <p:cNvSpPr>
            <a:spLocks noGrp="1"/>
          </p:cNvSpPr>
          <p:nvPr>
            <p:ph type="dt" sz="half" idx="2"/>
          </p:nvPr>
        </p:nvSpPr>
        <p:spPr>
          <a:xfrm>
            <a:off x="10885488" y="6426058"/>
            <a:ext cx="741215" cy="204481"/>
          </a:xfrm>
          <a:prstGeom prst="rect">
            <a:avLst/>
          </a:prstGeom>
        </p:spPr>
        <p:txBody>
          <a:bodyPr vert="horz" lIns="0" tIns="0" rIns="0" bIns="0" rtlCol="0" anchor="ctr">
            <a:noAutofit/>
          </a:bodyPr>
          <a:lstStyle>
            <a:lvl1pPr algn="ctr">
              <a:defRPr sz="800">
                <a:solidFill>
                  <a:schemeClr val="tx2"/>
                </a:solidFill>
              </a:defRPr>
            </a:lvl1pPr>
          </a:lstStyle>
          <a:p>
            <a:fld id="{76AB7E7E-A06E-754C-BCB4-3F48FB6E270F}" type="datetime1">
              <a:rPr lang="fi-FI" smtClean="0"/>
              <a:t>24.2.2025</a:t>
            </a:fld>
            <a:endParaRPr lang="fi-FI"/>
          </a:p>
        </p:txBody>
      </p:sp>
      <p:sp>
        <p:nvSpPr>
          <p:cNvPr id="6" name="Dian numeron paikkamerkki 5">
            <a:extLst>
              <a:ext uri="{FF2B5EF4-FFF2-40B4-BE49-F238E27FC236}">
                <a16:creationId xmlns:a16="http://schemas.microsoft.com/office/drawing/2014/main" id="{EE79737B-6D60-4D97-8229-8CAA42848EA9}"/>
              </a:ext>
            </a:extLst>
          </p:cNvPr>
          <p:cNvSpPr>
            <a:spLocks noGrp="1"/>
          </p:cNvSpPr>
          <p:nvPr>
            <p:ph type="sldNum" sz="quarter" idx="4"/>
          </p:nvPr>
        </p:nvSpPr>
        <p:spPr>
          <a:xfrm>
            <a:off x="11645899" y="6426058"/>
            <a:ext cx="433389" cy="204481"/>
          </a:xfrm>
          <a:prstGeom prst="rect">
            <a:avLst/>
          </a:prstGeom>
        </p:spPr>
        <p:txBody>
          <a:bodyPr vert="horz" lIns="0" tIns="0" rIns="0" bIns="0" rtlCol="0" anchor="ctr">
            <a:noAutofit/>
          </a:bodyPr>
          <a:lstStyle>
            <a:lvl1pPr algn="ctr">
              <a:defRPr sz="800">
                <a:solidFill>
                  <a:schemeClr val="tx2"/>
                </a:solidFill>
              </a:defRPr>
            </a:lvl1pPr>
          </a:lstStyle>
          <a:p>
            <a:fld id="{91E53C16-2649-4D48-AFD3-9E32AB86C978}" type="slidenum">
              <a:rPr lang="fi-FI" smtClean="0"/>
              <a:pPr/>
              <a:t>‹#›</a:t>
            </a:fld>
            <a:endParaRPr lang="fi-FI"/>
          </a:p>
        </p:txBody>
      </p:sp>
    </p:spTree>
    <p:extLst>
      <p:ext uri="{BB962C8B-B14F-4D97-AF65-F5344CB8AC3E}">
        <p14:creationId xmlns:p14="http://schemas.microsoft.com/office/powerpoint/2010/main" val="617174449"/>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transition spd="slow">
    <p:fade/>
  </p:transition>
  <p:hf hdr="0" ftr="0" dt="0"/>
  <p:txStyles>
    <p:titleStyle>
      <a:lvl1pPr algn="l" defTabSz="914400" rtl="0" eaLnBrk="1" latinLnBrk="0" hangingPunct="1">
        <a:lnSpc>
          <a:spcPct val="90000"/>
        </a:lnSpc>
        <a:spcBef>
          <a:spcPct val="0"/>
        </a:spcBef>
        <a:buNone/>
        <a:defRPr sz="4000" b="1" kern="1200" spc="-30" baseline="0">
          <a:solidFill>
            <a:schemeClr val="tx2"/>
          </a:solidFill>
          <a:latin typeface="+mj-lt"/>
          <a:ea typeface="+mj-ea"/>
          <a:cs typeface="+mj-cs"/>
        </a:defRPr>
      </a:lvl1pPr>
    </p:titleStyle>
    <p:bodyStyle>
      <a:lvl1pPr marL="180975" indent="-180975" algn="l" defTabSz="914400" rtl="0" eaLnBrk="1" latinLnBrk="0" hangingPunct="1">
        <a:lnSpc>
          <a:spcPct val="100000"/>
        </a:lnSpc>
        <a:spcBef>
          <a:spcPts val="800"/>
        </a:spcBef>
        <a:buFont typeface="Arial" panose="020B0604020202020204" pitchFamily="34" charset="0"/>
        <a:buChar char="•"/>
        <a:defRPr sz="2000" kern="1200" spc="-20" baseline="0">
          <a:solidFill>
            <a:schemeClr val="tx2"/>
          </a:solidFill>
          <a:latin typeface="+mn-lt"/>
          <a:ea typeface="+mn-ea"/>
          <a:cs typeface="+mn-cs"/>
        </a:defRPr>
      </a:lvl1pPr>
      <a:lvl2pPr marL="357188" indent="-176213" algn="l" defTabSz="914400" rtl="0" eaLnBrk="1" latinLnBrk="0" hangingPunct="1">
        <a:lnSpc>
          <a:spcPct val="100000"/>
        </a:lnSpc>
        <a:spcBef>
          <a:spcPts val="800"/>
        </a:spcBef>
        <a:buFont typeface="Arial" panose="020B0604020202020204" pitchFamily="34" charset="0"/>
        <a:buChar char="•"/>
        <a:defRPr sz="1800" kern="1200" spc="-10" baseline="0">
          <a:solidFill>
            <a:schemeClr val="tx2"/>
          </a:solidFill>
          <a:latin typeface="+mn-lt"/>
          <a:ea typeface="+mn-ea"/>
          <a:cs typeface="+mn-cs"/>
        </a:defRPr>
      </a:lvl2pPr>
      <a:lvl3pPr marL="538163"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3pPr>
      <a:lvl4pPr marL="715963" indent="-177800"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4pPr>
      <a:lvl5pPr marL="896938"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 name="Dian numeron paikkamerkki 14"/>
          <p:cNvSpPr>
            <a:spLocks noGrp="1"/>
          </p:cNvSpPr>
          <p:nvPr>
            <p:ph type="sldNum" sz="quarter" idx="4"/>
          </p:nvPr>
        </p:nvSpPr>
        <p:spPr>
          <a:xfrm>
            <a:off x="9797632" y="6356350"/>
            <a:ext cx="1926164" cy="365125"/>
          </a:xfrm>
          <a:prstGeom prst="rect">
            <a:avLst/>
          </a:prstGeom>
        </p:spPr>
        <p:txBody>
          <a:bodyPr vert="horz" lIns="91440" tIns="45720" rIns="91440" bIns="45720" rtlCol="0" anchor="ctr"/>
          <a:lstStyle>
            <a:lvl1pPr algn="r">
              <a:defRPr sz="1200" b="1">
                <a:solidFill>
                  <a:schemeClr val="tx1"/>
                </a:solidFill>
                <a:latin typeface="Tahoma" charset="0"/>
                <a:ea typeface="Tahoma" charset="0"/>
                <a:cs typeface="Tahoma" charset="0"/>
              </a:defRPr>
            </a:lvl1pPr>
          </a:lstStyle>
          <a:p>
            <a:fld id="{6C575284-95AA-C042-96E9-0E8974922643}" type="slidenum">
              <a:rPr lang="fi-FI" smtClean="0"/>
              <a:pPr/>
              <a:t>‹#›</a:t>
            </a:fld>
            <a:endParaRPr lang="fi-FI"/>
          </a:p>
        </p:txBody>
      </p:sp>
      <p:sp>
        <p:nvSpPr>
          <p:cNvPr id="17" name="Alatunnisteen paikkamerkki 16"/>
          <p:cNvSpPr>
            <a:spLocks noGrp="1"/>
          </p:cNvSpPr>
          <p:nvPr>
            <p:ph type="ftr" sz="quarter" idx="3"/>
          </p:nvPr>
        </p:nvSpPr>
        <p:spPr>
          <a:xfrm>
            <a:off x="2239109" y="6356350"/>
            <a:ext cx="5159060" cy="365125"/>
          </a:xfrm>
          <a:prstGeom prst="rect">
            <a:avLst/>
          </a:prstGeom>
        </p:spPr>
        <p:txBody>
          <a:bodyPr vert="horz" lIns="91440" tIns="45720" rIns="91440" bIns="45720" rtlCol="0" anchor="ctr"/>
          <a:lstStyle>
            <a:lvl1pPr algn="r">
              <a:defRPr sz="1200" b="0">
                <a:solidFill>
                  <a:schemeClr val="tx1"/>
                </a:solidFill>
                <a:latin typeface="Tahoma" charset="0"/>
                <a:ea typeface="Tahoma" charset="0"/>
                <a:cs typeface="Tahoma" charset="0"/>
              </a:defRPr>
            </a:lvl1pPr>
          </a:lstStyle>
          <a:p>
            <a:r>
              <a:rPr lang="fi-FI"/>
              <a:t>Markku Hedman &gt; Strategiaseminaari &gt; </a:t>
            </a:r>
          </a:p>
        </p:txBody>
      </p:sp>
      <p:sp>
        <p:nvSpPr>
          <p:cNvPr id="18" name="Päivämäärän paikkamerkki 17"/>
          <p:cNvSpPr>
            <a:spLocks noGrp="1"/>
          </p:cNvSpPr>
          <p:nvPr>
            <p:ph type="dt" sz="half" idx="2"/>
          </p:nvPr>
        </p:nvSpPr>
        <p:spPr>
          <a:xfrm>
            <a:off x="7254240" y="6356350"/>
            <a:ext cx="1849120" cy="365125"/>
          </a:xfrm>
          <a:prstGeom prst="rect">
            <a:avLst/>
          </a:prstGeom>
        </p:spPr>
        <p:txBody>
          <a:bodyPr vert="horz" lIns="91440" tIns="45720" rIns="91440" bIns="45720" rtlCol="0" anchor="ctr"/>
          <a:lstStyle>
            <a:lvl1pPr algn="l">
              <a:defRPr sz="1200" b="0">
                <a:solidFill>
                  <a:schemeClr val="tx1"/>
                </a:solidFill>
                <a:latin typeface="Tahoma" charset="0"/>
                <a:ea typeface="Tahoma" charset="0"/>
                <a:cs typeface="Tahoma" charset="0"/>
              </a:defRPr>
            </a:lvl1pPr>
          </a:lstStyle>
          <a:p>
            <a:r>
              <a:rPr lang="fi-FI"/>
              <a:t>24.-26.10.2018</a:t>
            </a:r>
          </a:p>
        </p:txBody>
      </p:sp>
      <p:sp>
        <p:nvSpPr>
          <p:cNvPr id="9" name="Otsikon paikkamerkki 1"/>
          <p:cNvSpPr>
            <a:spLocks noGrp="1"/>
          </p:cNvSpPr>
          <p:nvPr>
            <p:ph type="title"/>
          </p:nvPr>
        </p:nvSpPr>
        <p:spPr>
          <a:xfrm>
            <a:off x="595200" y="151765"/>
            <a:ext cx="11001600" cy="1325563"/>
          </a:xfrm>
          <a:prstGeom prst="rect">
            <a:avLst/>
          </a:prstGeom>
        </p:spPr>
        <p:txBody>
          <a:bodyPr vert="horz" lIns="91440" tIns="45720" rIns="91440" bIns="45720" rtlCol="0" anchor="ctr">
            <a:normAutofit/>
          </a:bodyPr>
          <a:lstStyle/>
          <a:p>
            <a:r>
              <a:rPr lang="fi-FI"/>
              <a:t>Muokkaa perustyylejä naps.</a:t>
            </a:r>
          </a:p>
        </p:txBody>
      </p:sp>
      <p:sp>
        <p:nvSpPr>
          <p:cNvPr id="10" name="Tekstin paikkamerkki 2"/>
          <p:cNvSpPr>
            <a:spLocks noGrp="1"/>
          </p:cNvSpPr>
          <p:nvPr>
            <p:ph type="body" idx="1"/>
          </p:nvPr>
        </p:nvSpPr>
        <p:spPr>
          <a:xfrm>
            <a:off x="595200" y="1561617"/>
            <a:ext cx="11001600" cy="4382828"/>
          </a:xfrm>
          <a:prstGeom prst="rect">
            <a:avLst/>
          </a:prstGeom>
        </p:spPr>
        <p:txBody>
          <a:bodyPr vert="horz" lIns="10800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2609501906"/>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 id="2147483739" r:id="rId17"/>
    <p:sldLayoutId id="2147483740" r:id="rId18"/>
    <p:sldLayoutId id="2147483741" r:id="rId19"/>
    <p:sldLayoutId id="2147483742" r:id="rId20"/>
    <p:sldLayoutId id="2147483743" r:id="rId21"/>
  </p:sldLayoutIdLst>
  <p:hf sldNum="0" hdr="0" ftr="0" dt="0"/>
  <p:txStyles>
    <p:titleStyle>
      <a:lvl1pPr algn="l" defTabSz="914400" rtl="0" eaLnBrk="1" latinLnBrk="0" hangingPunct="1">
        <a:lnSpc>
          <a:spcPct val="90000"/>
        </a:lnSpc>
        <a:spcBef>
          <a:spcPct val="0"/>
        </a:spcBef>
        <a:buNone/>
        <a:defRPr sz="4200" b="0" i="0" kern="1200">
          <a:solidFill>
            <a:schemeClr val="tx1"/>
          </a:solidFill>
          <a:latin typeface="+mj-lt"/>
          <a:ea typeface="Tahoma" charset="0"/>
          <a:cs typeface="Tahoma" charset="0"/>
        </a:defRPr>
      </a:lvl1pPr>
    </p:titleStyle>
    <p:bodyStyle>
      <a:lvl1pPr marL="228600" indent="-228600" algn="l" defTabSz="914400" rtl="0" eaLnBrk="1" latinLnBrk="0" hangingPunct="1">
        <a:lnSpc>
          <a:spcPct val="90000"/>
        </a:lnSpc>
        <a:spcBef>
          <a:spcPts val="1000"/>
        </a:spcBef>
        <a:buClr>
          <a:schemeClr val="bg1"/>
        </a:buClr>
        <a:buFontTx/>
        <a:buBlip>
          <a:blip r:embed="rId23"/>
        </a:buBlip>
        <a:defRPr sz="2600" b="1" i="0" kern="1200">
          <a:solidFill>
            <a:schemeClr val="tx1"/>
          </a:solidFill>
          <a:latin typeface="+mn-lt"/>
          <a:ea typeface="Tahoma" charset="0"/>
          <a:cs typeface="Tahoma" charset="0"/>
        </a:defRPr>
      </a:lvl1pPr>
      <a:lvl2pPr marL="224100" indent="-234900" algn="l" defTabSz="914400" rtl="0" eaLnBrk="1" latinLnBrk="0" hangingPunct="1">
        <a:lnSpc>
          <a:spcPct val="110000"/>
        </a:lnSpc>
        <a:spcBef>
          <a:spcPts val="400"/>
        </a:spcBef>
        <a:buClr>
          <a:schemeClr val="bg1"/>
        </a:buClr>
        <a:buFont typeface=".AppleSystemUIFont" charset="-120"/>
        <a:buChar char="&gt;"/>
        <a:defRPr sz="2400" b="0" i="0" kern="1200">
          <a:solidFill>
            <a:schemeClr val="tx1"/>
          </a:solidFill>
          <a:latin typeface="+mn-lt"/>
          <a:ea typeface="Tahoma" charset="0"/>
          <a:cs typeface="Tahoma" charset="0"/>
        </a:defRPr>
      </a:lvl2pPr>
      <a:lvl3pPr marL="460800" indent="-228600" algn="l" defTabSz="914400" rtl="0" eaLnBrk="1" latinLnBrk="0" hangingPunct="1">
        <a:lnSpc>
          <a:spcPct val="110000"/>
        </a:lnSpc>
        <a:spcBef>
          <a:spcPts val="1000"/>
        </a:spcBef>
        <a:buClr>
          <a:schemeClr val="bg1"/>
        </a:buClr>
        <a:buFontTx/>
        <a:buBlip>
          <a:blip r:embed="rId23"/>
        </a:buBlip>
        <a:defRPr sz="2000" b="0" i="0" kern="1200">
          <a:solidFill>
            <a:schemeClr val="tx1"/>
          </a:solidFill>
          <a:latin typeface="+mn-lt"/>
          <a:ea typeface="Tahoma" charset="0"/>
          <a:cs typeface="Tahoma" charset="0"/>
        </a:defRPr>
      </a:lvl3pPr>
      <a:lvl4pPr marL="1058400" indent="-228600" algn="l" defTabSz="914400" rtl="0" eaLnBrk="1" latinLnBrk="0" hangingPunct="1">
        <a:lnSpc>
          <a:spcPct val="110000"/>
        </a:lnSpc>
        <a:spcBef>
          <a:spcPts val="1000"/>
        </a:spcBef>
        <a:buClr>
          <a:schemeClr val="bg1"/>
        </a:buClr>
        <a:buFontTx/>
        <a:buBlip>
          <a:blip r:embed="rId23"/>
        </a:buBlip>
        <a:defRPr sz="1800" b="0" i="0" kern="1200">
          <a:solidFill>
            <a:schemeClr val="tx1"/>
          </a:solidFill>
          <a:latin typeface="+mn-lt"/>
          <a:ea typeface="Tahoma" charset="0"/>
          <a:cs typeface="Tahoma" charset="0"/>
        </a:defRPr>
      </a:lvl4pPr>
      <a:lvl5pPr marL="1555200" indent="-228600" algn="l" defTabSz="914400" rtl="0" eaLnBrk="1" latinLnBrk="0" hangingPunct="1">
        <a:lnSpc>
          <a:spcPct val="110000"/>
        </a:lnSpc>
        <a:spcBef>
          <a:spcPts val="1000"/>
        </a:spcBef>
        <a:buClr>
          <a:schemeClr val="bg1"/>
        </a:buClr>
        <a:buFontTx/>
        <a:buBlip>
          <a:blip r:embed="rId23"/>
        </a:buBlip>
        <a:defRPr sz="1800" b="0" i="0" kern="1200">
          <a:solidFill>
            <a:schemeClr val="tx1"/>
          </a:solidFill>
          <a:latin typeface="+mn-lt"/>
          <a:ea typeface="Tahoma" charset="0"/>
          <a:cs typeface="Tahom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88023607-0185-43C9-8AB2-3682FEDF06AD}"/>
              </a:ext>
            </a:extLst>
          </p:cNvPr>
          <p:cNvSpPr>
            <a:spLocks noGrp="1"/>
          </p:cNvSpPr>
          <p:nvPr>
            <p:ph type="title"/>
          </p:nvPr>
        </p:nvSpPr>
        <p:spPr>
          <a:xfrm>
            <a:off x="894192" y="833569"/>
            <a:ext cx="10406984" cy="1197308"/>
          </a:xfrm>
          <a:prstGeom prst="rect">
            <a:avLst/>
          </a:prstGeom>
        </p:spPr>
        <p:txBody>
          <a:bodyPr vert="horz" lIns="0" tIns="0" rIns="0" bIns="0" rtlCol="0" anchor="t" anchorCtr="0">
            <a:no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5F0C40F8-E30F-493A-92C0-FFE1C218FCD0}"/>
              </a:ext>
            </a:extLst>
          </p:cNvPr>
          <p:cNvSpPr>
            <a:spLocks noGrp="1"/>
          </p:cNvSpPr>
          <p:nvPr>
            <p:ph type="body" idx="1"/>
          </p:nvPr>
        </p:nvSpPr>
        <p:spPr>
          <a:xfrm>
            <a:off x="894192" y="2308734"/>
            <a:ext cx="10406984" cy="3715698"/>
          </a:xfrm>
          <a:prstGeom prst="rect">
            <a:avLst/>
          </a:prstGeom>
        </p:spPr>
        <p:txBody>
          <a:bodyPr vert="horz" lIns="0" tIns="0" rIns="0" bIns="0" rtlCol="0">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Alatunnisteen paikkamerkki 4">
            <a:extLst>
              <a:ext uri="{FF2B5EF4-FFF2-40B4-BE49-F238E27FC236}">
                <a16:creationId xmlns:a16="http://schemas.microsoft.com/office/drawing/2014/main" id="{368F52E8-369F-456C-A740-16246612D5E4}"/>
              </a:ext>
            </a:extLst>
          </p:cNvPr>
          <p:cNvSpPr>
            <a:spLocks noGrp="1"/>
          </p:cNvSpPr>
          <p:nvPr>
            <p:ph type="ftr" sz="quarter" idx="3"/>
          </p:nvPr>
        </p:nvSpPr>
        <p:spPr>
          <a:xfrm>
            <a:off x="6821055" y="6426058"/>
            <a:ext cx="4048558" cy="204481"/>
          </a:xfrm>
          <a:prstGeom prst="rect">
            <a:avLst/>
          </a:prstGeom>
        </p:spPr>
        <p:txBody>
          <a:bodyPr vert="horz" lIns="0" tIns="0" rIns="0" bIns="0" rtlCol="0" anchor="ctr">
            <a:noAutofit/>
          </a:bodyPr>
          <a:lstStyle>
            <a:lvl1pPr algn="ctr">
              <a:defRPr sz="800">
                <a:solidFill>
                  <a:schemeClr val="tx2"/>
                </a:solidFill>
              </a:defRPr>
            </a:lvl1pPr>
          </a:lstStyle>
          <a:p>
            <a:pPr algn="r"/>
            <a:r>
              <a:rPr lang="fi-FI"/>
              <a:t>Esityksen nimi</a:t>
            </a:r>
          </a:p>
        </p:txBody>
      </p:sp>
      <p:sp>
        <p:nvSpPr>
          <p:cNvPr id="4" name="Päivämäärän paikkamerkki 3">
            <a:extLst>
              <a:ext uri="{FF2B5EF4-FFF2-40B4-BE49-F238E27FC236}">
                <a16:creationId xmlns:a16="http://schemas.microsoft.com/office/drawing/2014/main" id="{28FECAB6-C41E-4355-8815-8CAE1D6A3AF9}"/>
              </a:ext>
            </a:extLst>
          </p:cNvPr>
          <p:cNvSpPr>
            <a:spLocks noGrp="1"/>
          </p:cNvSpPr>
          <p:nvPr>
            <p:ph type="dt" sz="half" idx="2"/>
          </p:nvPr>
        </p:nvSpPr>
        <p:spPr>
          <a:xfrm>
            <a:off x="10885488" y="6426058"/>
            <a:ext cx="741215" cy="204481"/>
          </a:xfrm>
          <a:prstGeom prst="rect">
            <a:avLst/>
          </a:prstGeom>
        </p:spPr>
        <p:txBody>
          <a:bodyPr vert="horz" lIns="0" tIns="0" rIns="0" bIns="0" rtlCol="0" anchor="ctr">
            <a:noAutofit/>
          </a:bodyPr>
          <a:lstStyle>
            <a:lvl1pPr algn="ctr">
              <a:defRPr sz="800">
                <a:solidFill>
                  <a:schemeClr val="tx2"/>
                </a:solidFill>
              </a:defRPr>
            </a:lvl1pPr>
          </a:lstStyle>
          <a:p>
            <a:fld id="{388DF062-4901-6C48-B851-F131E0C42EB3}" type="datetime1">
              <a:rPr lang="fi-FI" smtClean="0"/>
              <a:t>24.2.2025</a:t>
            </a:fld>
            <a:endParaRPr lang="fi-FI"/>
          </a:p>
        </p:txBody>
      </p:sp>
      <p:sp>
        <p:nvSpPr>
          <p:cNvPr id="6" name="Dian numeron paikkamerkki 5">
            <a:extLst>
              <a:ext uri="{FF2B5EF4-FFF2-40B4-BE49-F238E27FC236}">
                <a16:creationId xmlns:a16="http://schemas.microsoft.com/office/drawing/2014/main" id="{EE79737B-6D60-4D97-8229-8CAA42848EA9}"/>
              </a:ext>
            </a:extLst>
          </p:cNvPr>
          <p:cNvSpPr>
            <a:spLocks noGrp="1"/>
          </p:cNvSpPr>
          <p:nvPr>
            <p:ph type="sldNum" sz="quarter" idx="4"/>
          </p:nvPr>
        </p:nvSpPr>
        <p:spPr>
          <a:xfrm>
            <a:off x="11645899" y="6426058"/>
            <a:ext cx="433389" cy="204481"/>
          </a:xfrm>
          <a:prstGeom prst="rect">
            <a:avLst/>
          </a:prstGeom>
        </p:spPr>
        <p:txBody>
          <a:bodyPr vert="horz" lIns="0" tIns="0" rIns="0" bIns="0" rtlCol="0" anchor="ctr">
            <a:noAutofit/>
          </a:bodyPr>
          <a:lstStyle>
            <a:lvl1pPr algn="ctr">
              <a:defRPr sz="800">
                <a:solidFill>
                  <a:schemeClr val="tx2"/>
                </a:solidFill>
              </a:defRPr>
            </a:lvl1pPr>
          </a:lstStyle>
          <a:p>
            <a:fld id="{91E53C16-2649-4D48-AFD3-9E32AB86C978}" type="slidenum">
              <a:rPr lang="fi-FI" smtClean="0"/>
              <a:pPr/>
              <a:t>‹#›</a:t>
            </a:fld>
            <a:endParaRPr lang="fi-FI"/>
          </a:p>
        </p:txBody>
      </p:sp>
    </p:spTree>
    <p:extLst>
      <p:ext uri="{BB962C8B-B14F-4D97-AF65-F5344CB8AC3E}">
        <p14:creationId xmlns:p14="http://schemas.microsoft.com/office/powerpoint/2010/main" val="3756031933"/>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 id="2147483762" r:id="rId17"/>
    <p:sldLayoutId id="2147483763" r:id="rId18"/>
    <p:sldLayoutId id="2147483764" r:id="rId19"/>
    <p:sldLayoutId id="2147483765" r:id="rId20"/>
    <p:sldLayoutId id="2147483766" r:id="rId21"/>
    <p:sldLayoutId id="2147483767" r:id="rId22"/>
    <p:sldLayoutId id="2147483768" r:id="rId23"/>
    <p:sldLayoutId id="2147483769" r:id="rId24"/>
    <p:sldLayoutId id="2147483770" r:id="rId25"/>
    <p:sldLayoutId id="2147483771" r:id="rId26"/>
    <p:sldLayoutId id="2147483772" r:id="rId27"/>
    <p:sldLayoutId id="2147483773" r:id="rId28"/>
    <p:sldLayoutId id="2147483774" r:id="rId29"/>
    <p:sldLayoutId id="2147483776" r:id="rId30"/>
  </p:sldLayoutIdLst>
  <p:transition spd="slow">
    <p:fade/>
  </p:transition>
  <p:hf hdr="0" ftr="0" dt="0"/>
  <p:txStyles>
    <p:titleStyle>
      <a:lvl1pPr algn="l" defTabSz="914400" rtl="0" eaLnBrk="1" latinLnBrk="0" hangingPunct="1">
        <a:lnSpc>
          <a:spcPct val="90000"/>
        </a:lnSpc>
        <a:spcBef>
          <a:spcPct val="0"/>
        </a:spcBef>
        <a:buNone/>
        <a:defRPr sz="4000" b="1" kern="1200" spc="-30" baseline="0">
          <a:solidFill>
            <a:schemeClr val="tx2"/>
          </a:solidFill>
          <a:latin typeface="+mj-lt"/>
          <a:ea typeface="+mj-ea"/>
          <a:cs typeface="+mj-cs"/>
        </a:defRPr>
      </a:lvl1pPr>
    </p:titleStyle>
    <p:bodyStyle>
      <a:lvl1pPr marL="180975" indent="-180975" algn="l" defTabSz="914400" rtl="0" eaLnBrk="1" latinLnBrk="0" hangingPunct="1">
        <a:lnSpc>
          <a:spcPct val="100000"/>
        </a:lnSpc>
        <a:spcBef>
          <a:spcPts val="800"/>
        </a:spcBef>
        <a:buFont typeface="Arial" panose="020B0604020202020204" pitchFamily="34" charset="0"/>
        <a:buChar char="•"/>
        <a:defRPr sz="2000" kern="1200" spc="-20" baseline="0">
          <a:solidFill>
            <a:schemeClr val="tx2"/>
          </a:solidFill>
          <a:latin typeface="+mn-lt"/>
          <a:ea typeface="+mn-ea"/>
          <a:cs typeface="+mn-cs"/>
        </a:defRPr>
      </a:lvl1pPr>
      <a:lvl2pPr marL="357188" indent="-176213" algn="l" defTabSz="914400" rtl="0" eaLnBrk="1" latinLnBrk="0" hangingPunct="1">
        <a:lnSpc>
          <a:spcPct val="100000"/>
        </a:lnSpc>
        <a:spcBef>
          <a:spcPts val="800"/>
        </a:spcBef>
        <a:buFont typeface="Arial" panose="020B0604020202020204" pitchFamily="34" charset="0"/>
        <a:buChar char="•"/>
        <a:defRPr sz="1800" kern="1200" spc="-10" baseline="0">
          <a:solidFill>
            <a:schemeClr val="tx2"/>
          </a:solidFill>
          <a:latin typeface="+mn-lt"/>
          <a:ea typeface="+mn-ea"/>
          <a:cs typeface="+mn-cs"/>
        </a:defRPr>
      </a:lvl2pPr>
      <a:lvl3pPr marL="538163"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3pPr>
      <a:lvl4pPr marL="715963" indent="-177800"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4pPr>
      <a:lvl5pPr marL="896938"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88023607-0185-43C9-8AB2-3682FEDF06AD}"/>
              </a:ext>
            </a:extLst>
          </p:cNvPr>
          <p:cNvSpPr>
            <a:spLocks noGrp="1"/>
          </p:cNvSpPr>
          <p:nvPr>
            <p:ph type="title"/>
          </p:nvPr>
        </p:nvSpPr>
        <p:spPr>
          <a:xfrm>
            <a:off x="894192" y="833569"/>
            <a:ext cx="10406984" cy="1197308"/>
          </a:xfrm>
          <a:prstGeom prst="rect">
            <a:avLst/>
          </a:prstGeom>
        </p:spPr>
        <p:txBody>
          <a:bodyPr vert="horz" lIns="0" tIns="0" rIns="0" bIns="0" rtlCol="0" anchor="t" anchorCtr="0">
            <a:no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5F0C40F8-E30F-493A-92C0-FFE1C218FCD0}"/>
              </a:ext>
            </a:extLst>
          </p:cNvPr>
          <p:cNvSpPr>
            <a:spLocks noGrp="1"/>
          </p:cNvSpPr>
          <p:nvPr>
            <p:ph type="body" idx="1"/>
          </p:nvPr>
        </p:nvSpPr>
        <p:spPr>
          <a:xfrm>
            <a:off x="894192" y="2308734"/>
            <a:ext cx="10406984" cy="3715698"/>
          </a:xfrm>
          <a:prstGeom prst="rect">
            <a:avLst/>
          </a:prstGeom>
        </p:spPr>
        <p:txBody>
          <a:bodyPr vert="horz" lIns="0" tIns="0" rIns="0" bIns="0" rtlCol="0">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Alatunnisteen paikkamerkki 4">
            <a:extLst>
              <a:ext uri="{FF2B5EF4-FFF2-40B4-BE49-F238E27FC236}">
                <a16:creationId xmlns:a16="http://schemas.microsoft.com/office/drawing/2014/main" id="{368F52E8-369F-456C-A740-16246612D5E4}"/>
              </a:ext>
            </a:extLst>
          </p:cNvPr>
          <p:cNvSpPr>
            <a:spLocks noGrp="1"/>
          </p:cNvSpPr>
          <p:nvPr>
            <p:ph type="ftr" sz="quarter" idx="3"/>
          </p:nvPr>
        </p:nvSpPr>
        <p:spPr>
          <a:xfrm>
            <a:off x="6821055" y="6426058"/>
            <a:ext cx="4048558" cy="204481"/>
          </a:xfrm>
          <a:prstGeom prst="rect">
            <a:avLst/>
          </a:prstGeom>
        </p:spPr>
        <p:txBody>
          <a:bodyPr vert="horz" lIns="0" tIns="0" rIns="0" bIns="0" rtlCol="0" anchor="ctr">
            <a:noAutofit/>
          </a:bodyPr>
          <a:lstStyle>
            <a:lvl1pPr algn="ctr">
              <a:defRPr sz="800">
                <a:solidFill>
                  <a:schemeClr val="tx2"/>
                </a:solidFill>
              </a:defRPr>
            </a:lvl1pPr>
          </a:lstStyle>
          <a:p>
            <a:pPr algn="r"/>
            <a:r>
              <a:rPr lang="fi-FI"/>
              <a:t>Kirsi Martinkauppi / ympäristöministeriö</a:t>
            </a:r>
          </a:p>
        </p:txBody>
      </p:sp>
      <p:sp>
        <p:nvSpPr>
          <p:cNvPr id="4" name="Päivämäärän paikkamerkki 3">
            <a:extLst>
              <a:ext uri="{FF2B5EF4-FFF2-40B4-BE49-F238E27FC236}">
                <a16:creationId xmlns:a16="http://schemas.microsoft.com/office/drawing/2014/main" id="{28FECAB6-C41E-4355-8815-8CAE1D6A3AF9}"/>
              </a:ext>
            </a:extLst>
          </p:cNvPr>
          <p:cNvSpPr>
            <a:spLocks noGrp="1"/>
          </p:cNvSpPr>
          <p:nvPr>
            <p:ph type="dt" sz="half" idx="2"/>
          </p:nvPr>
        </p:nvSpPr>
        <p:spPr>
          <a:xfrm>
            <a:off x="10885488" y="6426058"/>
            <a:ext cx="741215" cy="204481"/>
          </a:xfrm>
          <a:prstGeom prst="rect">
            <a:avLst/>
          </a:prstGeom>
        </p:spPr>
        <p:txBody>
          <a:bodyPr vert="horz" lIns="0" tIns="0" rIns="0" bIns="0" rtlCol="0" anchor="ctr">
            <a:noAutofit/>
          </a:bodyPr>
          <a:lstStyle>
            <a:lvl1pPr algn="ctr">
              <a:defRPr sz="800">
                <a:solidFill>
                  <a:schemeClr val="tx2"/>
                </a:solidFill>
              </a:defRPr>
            </a:lvl1pPr>
          </a:lstStyle>
          <a:p>
            <a:fld id="{820655F4-E96F-4013-8AD8-C14CAFEFE39E}" type="datetime1">
              <a:rPr lang="fi-FI" smtClean="0"/>
              <a:t>24.2.2025</a:t>
            </a:fld>
            <a:endParaRPr lang="fi-FI"/>
          </a:p>
        </p:txBody>
      </p:sp>
      <p:sp>
        <p:nvSpPr>
          <p:cNvPr id="6" name="Dian numeron paikkamerkki 5">
            <a:extLst>
              <a:ext uri="{FF2B5EF4-FFF2-40B4-BE49-F238E27FC236}">
                <a16:creationId xmlns:a16="http://schemas.microsoft.com/office/drawing/2014/main" id="{EE79737B-6D60-4D97-8229-8CAA42848EA9}"/>
              </a:ext>
            </a:extLst>
          </p:cNvPr>
          <p:cNvSpPr>
            <a:spLocks noGrp="1"/>
          </p:cNvSpPr>
          <p:nvPr>
            <p:ph type="sldNum" sz="quarter" idx="4"/>
          </p:nvPr>
        </p:nvSpPr>
        <p:spPr>
          <a:xfrm>
            <a:off x="11645899" y="6426058"/>
            <a:ext cx="433389" cy="204481"/>
          </a:xfrm>
          <a:prstGeom prst="rect">
            <a:avLst/>
          </a:prstGeom>
        </p:spPr>
        <p:txBody>
          <a:bodyPr vert="horz" lIns="0" tIns="0" rIns="0" bIns="0" rtlCol="0" anchor="ctr">
            <a:noAutofit/>
          </a:bodyPr>
          <a:lstStyle>
            <a:lvl1pPr algn="ctr">
              <a:defRPr sz="800">
                <a:solidFill>
                  <a:schemeClr val="tx2"/>
                </a:solidFill>
              </a:defRPr>
            </a:lvl1pPr>
          </a:lstStyle>
          <a:p>
            <a:fld id="{91E53C16-2649-4D48-AFD3-9E32AB86C978}" type="slidenum">
              <a:rPr lang="fi-FI" smtClean="0"/>
              <a:pPr/>
              <a:t>‹#›</a:t>
            </a:fld>
            <a:endParaRPr lang="fi-FI"/>
          </a:p>
        </p:txBody>
      </p:sp>
    </p:spTree>
    <p:extLst>
      <p:ext uri="{BB962C8B-B14F-4D97-AF65-F5344CB8AC3E}">
        <p14:creationId xmlns:p14="http://schemas.microsoft.com/office/powerpoint/2010/main" val="1380135983"/>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Lst>
  <p:hf hdr="0"/>
  <p:txStyles>
    <p:titleStyle>
      <a:lvl1pPr algn="l" defTabSz="914400" rtl="0" eaLnBrk="1" latinLnBrk="0" hangingPunct="1">
        <a:lnSpc>
          <a:spcPct val="90000"/>
        </a:lnSpc>
        <a:spcBef>
          <a:spcPct val="0"/>
        </a:spcBef>
        <a:buNone/>
        <a:defRPr sz="4000" b="1" kern="1200" spc="-30" baseline="0">
          <a:solidFill>
            <a:schemeClr val="tx2"/>
          </a:solidFill>
          <a:latin typeface="+mj-lt"/>
          <a:ea typeface="+mj-ea"/>
          <a:cs typeface="+mj-cs"/>
        </a:defRPr>
      </a:lvl1pPr>
    </p:titleStyle>
    <p:bodyStyle>
      <a:lvl1pPr marL="180975" indent="-180975" algn="l" defTabSz="914400" rtl="0" eaLnBrk="1" latinLnBrk="0" hangingPunct="1">
        <a:lnSpc>
          <a:spcPct val="100000"/>
        </a:lnSpc>
        <a:spcBef>
          <a:spcPts val="800"/>
        </a:spcBef>
        <a:buFont typeface="Arial" panose="020B0604020202020204" pitchFamily="34" charset="0"/>
        <a:buChar char="•"/>
        <a:defRPr sz="2000" kern="1200" spc="-20" baseline="0">
          <a:solidFill>
            <a:schemeClr val="tx2"/>
          </a:solidFill>
          <a:latin typeface="+mn-lt"/>
          <a:ea typeface="+mn-ea"/>
          <a:cs typeface="+mn-cs"/>
        </a:defRPr>
      </a:lvl1pPr>
      <a:lvl2pPr marL="357188" indent="-176213" algn="l" defTabSz="914400" rtl="0" eaLnBrk="1" latinLnBrk="0" hangingPunct="1">
        <a:lnSpc>
          <a:spcPct val="100000"/>
        </a:lnSpc>
        <a:spcBef>
          <a:spcPts val="800"/>
        </a:spcBef>
        <a:buFont typeface="Arial" panose="020B0604020202020204" pitchFamily="34" charset="0"/>
        <a:buChar char="•"/>
        <a:defRPr sz="1800" kern="1200" spc="-10" baseline="0">
          <a:solidFill>
            <a:schemeClr val="tx2"/>
          </a:solidFill>
          <a:latin typeface="+mn-lt"/>
          <a:ea typeface="+mn-ea"/>
          <a:cs typeface="+mn-cs"/>
        </a:defRPr>
      </a:lvl2pPr>
      <a:lvl3pPr marL="538163"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3pPr>
      <a:lvl4pPr marL="715963" indent="-177800"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4pPr>
      <a:lvl5pPr marL="896938"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88023607-0185-43C9-8AB2-3682FEDF06AD}"/>
              </a:ext>
            </a:extLst>
          </p:cNvPr>
          <p:cNvSpPr>
            <a:spLocks noGrp="1"/>
          </p:cNvSpPr>
          <p:nvPr>
            <p:ph type="title"/>
          </p:nvPr>
        </p:nvSpPr>
        <p:spPr>
          <a:xfrm>
            <a:off x="894192" y="833569"/>
            <a:ext cx="10406984" cy="1197308"/>
          </a:xfrm>
          <a:prstGeom prst="rect">
            <a:avLst/>
          </a:prstGeom>
        </p:spPr>
        <p:txBody>
          <a:bodyPr vert="horz" lIns="0" tIns="0" rIns="0" bIns="0" rtlCol="0" anchor="t" anchorCtr="0">
            <a:no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5F0C40F8-E30F-493A-92C0-FFE1C218FCD0}"/>
              </a:ext>
            </a:extLst>
          </p:cNvPr>
          <p:cNvSpPr>
            <a:spLocks noGrp="1"/>
          </p:cNvSpPr>
          <p:nvPr>
            <p:ph type="body" idx="1"/>
          </p:nvPr>
        </p:nvSpPr>
        <p:spPr>
          <a:xfrm>
            <a:off x="894192" y="2308734"/>
            <a:ext cx="10406984" cy="3715698"/>
          </a:xfrm>
          <a:prstGeom prst="rect">
            <a:avLst/>
          </a:prstGeom>
        </p:spPr>
        <p:txBody>
          <a:bodyPr vert="horz" lIns="0" tIns="0" rIns="0" bIns="0" rtlCol="0">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Alatunnisteen paikkamerkki 4">
            <a:extLst>
              <a:ext uri="{FF2B5EF4-FFF2-40B4-BE49-F238E27FC236}">
                <a16:creationId xmlns:a16="http://schemas.microsoft.com/office/drawing/2014/main" id="{368F52E8-369F-456C-A740-16246612D5E4}"/>
              </a:ext>
            </a:extLst>
          </p:cNvPr>
          <p:cNvSpPr>
            <a:spLocks noGrp="1"/>
          </p:cNvSpPr>
          <p:nvPr>
            <p:ph type="ftr" sz="quarter" idx="3"/>
          </p:nvPr>
        </p:nvSpPr>
        <p:spPr>
          <a:xfrm>
            <a:off x="6821055" y="6426058"/>
            <a:ext cx="4048558" cy="204481"/>
          </a:xfrm>
          <a:prstGeom prst="rect">
            <a:avLst/>
          </a:prstGeom>
        </p:spPr>
        <p:txBody>
          <a:bodyPr vert="horz" lIns="0" tIns="0" rIns="0" bIns="0" rtlCol="0" anchor="ctr">
            <a:noAutofit/>
          </a:bodyPr>
          <a:lstStyle>
            <a:lvl1pPr algn="ctr">
              <a:defRPr sz="800">
                <a:solidFill>
                  <a:schemeClr val="tx2"/>
                </a:solidFill>
              </a:defRPr>
            </a:lvl1pPr>
          </a:lstStyle>
          <a:p>
            <a:pPr algn="r"/>
            <a:r>
              <a:rPr lang="fi-FI"/>
              <a:t>Esityksen nimi</a:t>
            </a:r>
          </a:p>
        </p:txBody>
      </p:sp>
      <p:sp>
        <p:nvSpPr>
          <p:cNvPr id="4" name="Päivämäärän paikkamerkki 3">
            <a:extLst>
              <a:ext uri="{FF2B5EF4-FFF2-40B4-BE49-F238E27FC236}">
                <a16:creationId xmlns:a16="http://schemas.microsoft.com/office/drawing/2014/main" id="{28FECAB6-C41E-4355-8815-8CAE1D6A3AF9}"/>
              </a:ext>
            </a:extLst>
          </p:cNvPr>
          <p:cNvSpPr>
            <a:spLocks noGrp="1"/>
          </p:cNvSpPr>
          <p:nvPr>
            <p:ph type="dt" sz="half" idx="2"/>
          </p:nvPr>
        </p:nvSpPr>
        <p:spPr>
          <a:xfrm>
            <a:off x="10885488" y="6426058"/>
            <a:ext cx="741215" cy="204481"/>
          </a:xfrm>
          <a:prstGeom prst="rect">
            <a:avLst/>
          </a:prstGeom>
        </p:spPr>
        <p:txBody>
          <a:bodyPr vert="horz" lIns="0" tIns="0" rIns="0" bIns="0" rtlCol="0" anchor="ctr">
            <a:noAutofit/>
          </a:bodyPr>
          <a:lstStyle>
            <a:lvl1pPr algn="ctr">
              <a:defRPr sz="800">
                <a:solidFill>
                  <a:schemeClr val="tx2"/>
                </a:solidFill>
              </a:defRPr>
            </a:lvl1pPr>
          </a:lstStyle>
          <a:p>
            <a:fld id="{388DF062-4901-6C48-B851-F131E0C42EB3}" type="datetime1">
              <a:rPr lang="fi-FI" smtClean="0"/>
              <a:t>24.2.2025</a:t>
            </a:fld>
            <a:endParaRPr lang="fi-FI"/>
          </a:p>
        </p:txBody>
      </p:sp>
      <p:sp>
        <p:nvSpPr>
          <p:cNvPr id="6" name="Dian numeron paikkamerkki 5">
            <a:extLst>
              <a:ext uri="{FF2B5EF4-FFF2-40B4-BE49-F238E27FC236}">
                <a16:creationId xmlns:a16="http://schemas.microsoft.com/office/drawing/2014/main" id="{EE79737B-6D60-4D97-8229-8CAA42848EA9}"/>
              </a:ext>
            </a:extLst>
          </p:cNvPr>
          <p:cNvSpPr>
            <a:spLocks noGrp="1"/>
          </p:cNvSpPr>
          <p:nvPr>
            <p:ph type="sldNum" sz="quarter" idx="4"/>
          </p:nvPr>
        </p:nvSpPr>
        <p:spPr>
          <a:xfrm>
            <a:off x="11645899" y="6426058"/>
            <a:ext cx="433389" cy="204481"/>
          </a:xfrm>
          <a:prstGeom prst="rect">
            <a:avLst/>
          </a:prstGeom>
        </p:spPr>
        <p:txBody>
          <a:bodyPr vert="horz" lIns="0" tIns="0" rIns="0" bIns="0" rtlCol="0" anchor="ctr">
            <a:noAutofit/>
          </a:bodyPr>
          <a:lstStyle>
            <a:lvl1pPr algn="ctr">
              <a:defRPr sz="800">
                <a:solidFill>
                  <a:schemeClr val="tx2"/>
                </a:solidFill>
              </a:defRPr>
            </a:lvl1pPr>
          </a:lstStyle>
          <a:p>
            <a:fld id="{91E53C16-2649-4D48-AFD3-9E32AB86C978}" type="slidenum">
              <a:rPr lang="fi-FI" smtClean="0"/>
              <a:pPr/>
              <a:t>‹#›</a:t>
            </a:fld>
            <a:endParaRPr lang="fi-FI"/>
          </a:p>
        </p:txBody>
      </p:sp>
    </p:spTree>
    <p:extLst>
      <p:ext uri="{BB962C8B-B14F-4D97-AF65-F5344CB8AC3E}">
        <p14:creationId xmlns:p14="http://schemas.microsoft.com/office/powerpoint/2010/main" val="536162592"/>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 id="2147483807" r:id="rId15"/>
    <p:sldLayoutId id="2147483808" r:id="rId16"/>
    <p:sldLayoutId id="2147483809" r:id="rId17"/>
    <p:sldLayoutId id="2147483810" r:id="rId18"/>
    <p:sldLayoutId id="2147483811" r:id="rId19"/>
    <p:sldLayoutId id="2147483812" r:id="rId20"/>
    <p:sldLayoutId id="2147483813" r:id="rId21"/>
    <p:sldLayoutId id="2147483814" r:id="rId22"/>
    <p:sldLayoutId id="2147483815" r:id="rId23"/>
    <p:sldLayoutId id="2147483816" r:id="rId24"/>
    <p:sldLayoutId id="2147483817" r:id="rId25"/>
    <p:sldLayoutId id="2147483818" r:id="rId26"/>
    <p:sldLayoutId id="2147483819" r:id="rId27"/>
    <p:sldLayoutId id="2147483820" r:id="rId28"/>
    <p:sldLayoutId id="2147483821" r:id="rId29"/>
    <p:sldLayoutId id="2147483822" r:id="rId30"/>
    <p:sldLayoutId id="2147483823" r:id="rId31"/>
  </p:sldLayoutIdLst>
  <p:transition spd="slow">
    <p:fade/>
  </p:transition>
  <p:hf hdr="0" ftr="0" dt="0"/>
  <p:txStyles>
    <p:titleStyle>
      <a:lvl1pPr algn="l" defTabSz="914400" rtl="0" eaLnBrk="1" latinLnBrk="0" hangingPunct="1">
        <a:lnSpc>
          <a:spcPct val="90000"/>
        </a:lnSpc>
        <a:spcBef>
          <a:spcPct val="0"/>
        </a:spcBef>
        <a:buNone/>
        <a:defRPr sz="4000" b="1" kern="1200" spc="-30" baseline="0">
          <a:solidFill>
            <a:schemeClr val="tx2"/>
          </a:solidFill>
          <a:latin typeface="+mj-lt"/>
          <a:ea typeface="+mj-ea"/>
          <a:cs typeface="+mj-cs"/>
        </a:defRPr>
      </a:lvl1pPr>
    </p:titleStyle>
    <p:bodyStyle>
      <a:lvl1pPr marL="180975" indent="-180975" algn="l" defTabSz="914400" rtl="0" eaLnBrk="1" latinLnBrk="0" hangingPunct="1">
        <a:lnSpc>
          <a:spcPct val="100000"/>
        </a:lnSpc>
        <a:spcBef>
          <a:spcPts val="800"/>
        </a:spcBef>
        <a:buFont typeface="Arial" panose="020B0604020202020204" pitchFamily="34" charset="0"/>
        <a:buChar char="•"/>
        <a:defRPr sz="2000" kern="1200" spc="-20" baseline="0">
          <a:solidFill>
            <a:schemeClr val="tx2"/>
          </a:solidFill>
          <a:latin typeface="+mn-lt"/>
          <a:ea typeface="+mn-ea"/>
          <a:cs typeface="+mn-cs"/>
        </a:defRPr>
      </a:lvl1pPr>
      <a:lvl2pPr marL="357188" indent="-176213" algn="l" defTabSz="914400" rtl="0" eaLnBrk="1" latinLnBrk="0" hangingPunct="1">
        <a:lnSpc>
          <a:spcPct val="100000"/>
        </a:lnSpc>
        <a:spcBef>
          <a:spcPts val="800"/>
        </a:spcBef>
        <a:buFont typeface="Arial" panose="020B0604020202020204" pitchFamily="34" charset="0"/>
        <a:buChar char="•"/>
        <a:defRPr sz="1800" kern="1200" spc="-10" baseline="0">
          <a:solidFill>
            <a:schemeClr val="tx2"/>
          </a:solidFill>
          <a:latin typeface="+mn-lt"/>
          <a:ea typeface="+mn-ea"/>
          <a:cs typeface="+mn-cs"/>
        </a:defRPr>
      </a:lvl2pPr>
      <a:lvl3pPr marL="538163"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3pPr>
      <a:lvl4pPr marL="715963" indent="-177800"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4pPr>
      <a:lvl5pPr marL="896938"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0.xml"/></Relationships>
</file>

<file path=ppt/slides/_rels/slide17.xml.rels><?xml version="1.0" encoding="UTF-8" standalone="yes"?>
<Relationships xmlns="http://schemas.openxmlformats.org/package/2006/relationships"><Relationship Id="rId2" Type="http://schemas.openxmlformats.org/officeDocument/2006/relationships/hyperlink" Target="mailto:harri.hakaste@gov.fi" TargetMode="External"/><Relationship Id="rId1" Type="http://schemas.openxmlformats.org/officeDocument/2006/relationships/slideLayout" Target="../slideLayouts/slideLayout5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437" y="839982"/>
            <a:ext cx="7185891" cy="409223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Sisällön paikkamerkki 1"/>
          <p:cNvSpPr>
            <a:spLocks noGrp="1"/>
          </p:cNvSpPr>
          <p:nvPr>
            <p:ph idx="1"/>
          </p:nvPr>
        </p:nvSpPr>
        <p:spPr>
          <a:xfrm>
            <a:off x="174662" y="1659477"/>
            <a:ext cx="3889998" cy="2943345"/>
          </a:xfrm>
        </p:spPr>
        <p:txBody>
          <a:bodyPr/>
          <a:lstStyle/>
          <a:p>
            <a:pPr marL="0" indent="0" algn="r">
              <a:buNone/>
            </a:pPr>
            <a:r>
              <a:rPr lang="fi-FI" sz="3600" b="1" dirty="0"/>
              <a:t>Puurakentamisen mahdollisuudet &amp; rakentamislaki</a:t>
            </a:r>
          </a:p>
          <a:p>
            <a:pPr marL="0" indent="0" algn="r">
              <a:buNone/>
            </a:pPr>
            <a:endParaRPr lang="fi-FI" dirty="0"/>
          </a:p>
          <a:p>
            <a:pPr marL="0" indent="0" algn="r">
              <a:buNone/>
            </a:pPr>
            <a:r>
              <a:rPr lang="fi-FI" dirty="0"/>
              <a:t>Harri Hakaste YM</a:t>
            </a:r>
          </a:p>
          <a:p>
            <a:pPr marL="0" indent="0" algn="r">
              <a:buNone/>
            </a:pPr>
            <a:endParaRPr lang="fi-FI" dirty="0"/>
          </a:p>
        </p:txBody>
      </p:sp>
    </p:spTree>
    <p:extLst>
      <p:ext uri="{BB962C8B-B14F-4D97-AF65-F5344CB8AC3E}">
        <p14:creationId xmlns:p14="http://schemas.microsoft.com/office/powerpoint/2010/main" val="3791640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94192" y="380411"/>
            <a:ext cx="10406984" cy="1325881"/>
          </a:xfrm>
        </p:spPr>
        <p:txBody>
          <a:bodyPr/>
          <a:lstStyle/>
          <a:p>
            <a:r>
              <a:rPr lang="fi-FI" sz="3000" err="1"/>
              <a:t>RakL</a:t>
            </a:r>
            <a:r>
              <a:rPr lang="fi-FI" sz="3000"/>
              <a:t> 16 § Purkumateriaali- ja rakennusjäteselvitys</a:t>
            </a:r>
            <a:endParaRPr lang="fi-FI"/>
          </a:p>
        </p:txBody>
      </p:sp>
      <p:sp>
        <p:nvSpPr>
          <p:cNvPr id="3" name="Sisällön paikkamerkki 2"/>
          <p:cNvSpPr>
            <a:spLocks noGrp="1"/>
          </p:cNvSpPr>
          <p:nvPr>
            <p:ph idx="1"/>
          </p:nvPr>
        </p:nvSpPr>
        <p:spPr>
          <a:xfrm>
            <a:off x="894192" y="1043351"/>
            <a:ext cx="10406984" cy="4579454"/>
          </a:xfrm>
        </p:spPr>
        <p:txBody>
          <a:bodyPr/>
          <a:lstStyle/>
          <a:p>
            <a:pPr marL="0" indent="0">
              <a:buNone/>
            </a:pPr>
            <a:r>
              <a:rPr lang="fi-FI">
                <a:latin typeface="Times New Roman" panose="02020603050405020304" pitchFamily="18" charset="0"/>
                <a:cs typeface="Times New Roman" panose="02020603050405020304" pitchFamily="18" charset="0"/>
              </a:rPr>
              <a:t>Rakentamishankkeeseen ryhtyvän on hakiessaan rakentamis- tai purkamislupaa tai tehdessään purkamisilmoituksen esitettävä purkumateriaali- ja rakennusjäteselvitys, josta on käytävä ilmi arviot rakennus- tai purkuhankkeessa syntyvien purkumateriaalien määristä. </a:t>
            </a:r>
          </a:p>
          <a:p>
            <a:pPr marL="0" indent="0">
              <a:buNone/>
            </a:pPr>
            <a:r>
              <a:rPr lang="fi-FI">
                <a:latin typeface="Times New Roman" panose="02020603050405020304" pitchFamily="18" charset="0"/>
                <a:cs typeface="Times New Roman" panose="02020603050405020304" pitchFamily="18" charset="0"/>
              </a:rPr>
              <a:t>Selvitystä ei kuitenkaan edellytetä hankkeissa, joissa purkumateriaalien määrä on vähäinen. Sellaisessa uuden rakennuksen rakentamishankkeessa, johon ei sisälly purkamista, on ilmoitettava arvio ainoastaan rakennuspaikalta pois kuljetettavan maa- ja kiviaineksen määrästä.</a:t>
            </a:r>
          </a:p>
          <a:p>
            <a:pPr marL="0" indent="0">
              <a:buNone/>
            </a:pPr>
            <a:r>
              <a:rPr lang="fi-FI">
                <a:latin typeface="Times New Roman" panose="02020603050405020304" pitchFamily="18" charset="0"/>
                <a:cs typeface="Times New Roman" panose="02020603050405020304" pitchFamily="18" charset="0"/>
              </a:rPr>
              <a:t>Purkumateriaali- ja rakennusjäteselvitys on päivitettävä rakennus- tai purkuhankkeen valmistuttua siten, että siitä käyvät ilmi tiedot rakennuspaikalta pois kuljetettujen rakennus- ja purkujätteiden määristä, toimituspaikoista ja käsittelystä. Myös uuden rakennuksen rakentamishankkeen selvitykseen on lisättävä tiedot syntyneistä rakennusjätteistä. Rakennus- ja purkujätteen erilliskeräysvelvollisuudesta säädetään jätelain (646/2011) 15 §:ssä ja sen nojalla annetuissa säännöksissä.</a:t>
            </a:r>
          </a:p>
          <a:p>
            <a:pPr marL="0" indent="0">
              <a:buNone/>
            </a:pPr>
            <a:r>
              <a:rPr lang="fi-FI">
                <a:latin typeface="Times New Roman" panose="02020603050405020304" pitchFamily="18" charset="0"/>
                <a:cs typeface="Times New Roman" panose="02020603050405020304" pitchFamily="18" charset="0"/>
              </a:rPr>
              <a:t>Rakentamishankkeeseen ryhtyvän on huolehdittava, että purkumateriaali- ja rakennusjäteselvityksessä edellytetyt tiedot ilmoitetaan Suomen ympäristökeskuksen ylläpitämään tietokantaan.</a:t>
            </a:r>
          </a:p>
          <a:p>
            <a:pPr marL="0" indent="0">
              <a:buNone/>
            </a:pPr>
            <a:r>
              <a:rPr lang="fi-FI">
                <a:latin typeface="Times New Roman" panose="02020603050405020304" pitchFamily="18" charset="0"/>
                <a:cs typeface="Times New Roman" panose="02020603050405020304" pitchFamily="18" charset="0"/>
              </a:rPr>
              <a:t>Ympäristöministeriön asetuksella voidaan antaa tarkempia säännöksiä purkumateriaali- ja rakennusjäteselvityksen sisällöstä, laadinnasta ja tietojen ilmoittamisesta.</a:t>
            </a:r>
          </a:p>
          <a:p>
            <a:pPr marL="0" indent="0">
              <a:buNone/>
            </a:pPr>
            <a:endParaRPr lang="fi-FI" sz="1800">
              <a:latin typeface="Times New Roman" panose="02020603050405020304" pitchFamily="18" charset="0"/>
              <a:cs typeface="Times New Roman" panose="02020603050405020304" pitchFamily="18" charset="0"/>
            </a:endParaRPr>
          </a:p>
          <a:p>
            <a:pPr marL="0" indent="0">
              <a:buNone/>
            </a:pPr>
            <a:endParaRPr lang="fi-FI" sz="1800">
              <a:latin typeface="Times New Roman" panose="02020603050405020304" pitchFamily="18" charset="0"/>
              <a:cs typeface="Times New Roman" panose="02020603050405020304" pitchFamily="18" charset="0"/>
            </a:endParaRPr>
          </a:p>
          <a:p>
            <a:pPr marL="0" indent="0">
              <a:buNone/>
            </a:pPr>
            <a:endParaRPr lang="fi-FI"/>
          </a:p>
        </p:txBody>
      </p:sp>
      <p:sp>
        <p:nvSpPr>
          <p:cNvPr id="4" name="Päivämäärän paikkamerkki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EEE63CA-3BBE-43DD-ADEF-D0577A787475}" type="datetime1">
              <a:rPr kumimoji="0" lang="fi-FI" sz="800" b="0" i="0" u="none" strike="noStrike" kern="1200" cap="none" spc="0" normalizeH="0" baseline="0" noProof="0" smtClean="0">
                <a:ln>
                  <a:noFill/>
                </a:ln>
                <a:solidFill>
                  <a:srgbClr val="253746"/>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24.2.2025</a:t>
            </a:fld>
            <a:endParaRPr kumimoji="0" lang="fi-FI" sz="800" b="0" i="0" u="none" strike="noStrike" kern="1200" cap="none" spc="0" normalizeH="0" baseline="0" noProof="0">
              <a:ln>
                <a:noFill/>
              </a:ln>
              <a:solidFill>
                <a:srgbClr val="253746"/>
              </a:solidFill>
              <a:effectLst/>
              <a:uLnTx/>
              <a:uFillTx/>
              <a:latin typeface="Arial" panose="020B0604020202020204"/>
              <a:ea typeface="+mn-ea"/>
              <a:cs typeface="+mn-cs"/>
            </a:endParaRPr>
          </a:p>
        </p:txBody>
      </p:sp>
      <p:sp>
        <p:nvSpPr>
          <p:cNvPr id="5" name="Dian numeron paikkamerkki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1E53C16-2649-4D48-AFD3-9E32AB86C978}" type="slidenum">
              <a:rPr kumimoji="0" lang="fi-FI" sz="800" b="0" i="0" u="none" strike="noStrike" kern="1200" cap="none" spc="0" normalizeH="0" baseline="0" noProof="0" smtClean="0">
                <a:ln>
                  <a:noFill/>
                </a:ln>
                <a:solidFill>
                  <a:srgbClr val="253746"/>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fi-FI" sz="800" b="0" i="0" u="none" strike="noStrike" kern="1200" cap="none" spc="0" normalizeH="0" baseline="0" noProof="0">
              <a:ln>
                <a:noFill/>
              </a:ln>
              <a:solidFill>
                <a:srgbClr val="253746"/>
              </a:solidFill>
              <a:effectLst/>
              <a:uLnTx/>
              <a:uFillTx/>
              <a:latin typeface="Arial" panose="020B0604020202020204"/>
              <a:ea typeface="+mn-ea"/>
              <a:cs typeface="+mn-cs"/>
            </a:endParaRPr>
          </a:p>
        </p:txBody>
      </p:sp>
      <p:sp>
        <p:nvSpPr>
          <p:cNvPr id="6" name="Suorakulmio 5">
            <a:extLst>
              <a:ext uri="{FF2B5EF4-FFF2-40B4-BE49-F238E27FC236}">
                <a16:creationId xmlns:a16="http://schemas.microsoft.com/office/drawing/2014/main" id="{6F48A8E8-095A-8728-1B59-A9E022283015}"/>
              </a:ext>
            </a:extLst>
          </p:cNvPr>
          <p:cNvSpPr/>
          <p:nvPr/>
        </p:nvSpPr>
        <p:spPr>
          <a:xfrm>
            <a:off x="723014" y="2020186"/>
            <a:ext cx="10706986" cy="1020726"/>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1768198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B9D3DC"/>
        </a:solidFill>
        <a:effectLst/>
      </p:bgPr>
    </p:bg>
    <p:spTree>
      <p:nvGrpSpPr>
        <p:cNvPr id="1" name=""/>
        <p:cNvGrpSpPr/>
        <p:nvPr/>
      </p:nvGrpSpPr>
      <p:grpSpPr>
        <a:xfrm>
          <a:off x="0" y="0"/>
          <a:ext cx="0" cy="0"/>
          <a:chOff x="0" y="0"/>
          <a:chExt cx="0" cy="0"/>
        </a:xfrm>
      </p:grpSpPr>
      <p:sp>
        <p:nvSpPr>
          <p:cNvPr id="2" name="Suorakulmio 1"/>
          <p:cNvSpPr/>
          <p:nvPr/>
        </p:nvSpPr>
        <p:spPr>
          <a:xfrm>
            <a:off x="213360" y="5963920"/>
            <a:ext cx="1788160" cy="6666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 name="Päivämäärän paikkamerkki 3"/>
          <p:cNvSpPr>
            <a:spLocks noGrp="1"/>
          </p:cNvSpPr>
          <p:nvPr>
            <p:ph type="dt" sz="half" idx="10"/>
          </p:nvPr>
        </p:nvSpPr>
        <p:spPr>
          <a:xfrm>
            <a:off x="10885488" y="6344778"/>
            <a:ext cx="741215" cy="204481"/>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EEE63CA-3BBE-43DD-ADEF-D0577A787475}" type="datetime1">
              <a:rPr kumimoji="0" lang="fi-FI" sz="800" b="0" i="0" u="none" strike="noStrike" kern="1200" cap="none" spc="0" normalizeH="0" baseline="0" noProof="0" smtClean="0">
                <a:ln>
                  <a:noFill/>
                </a:ln>
                <a:solidFill>
                  <a:srgbClr val="253746"/>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24.2.2025</a:t>
            </a:fld>
            <a:endParaRPr kumimoji="0" lang="fi-FI" sz="800" b="0" i="0" u="none" strike="noStrike" kern="1200" cap="none" spc="0" normalizeH="0" baseline="0" noProof="0">
              <a:ln>
                <a:noFill/>
              </a:ln>
              <a:solidFill>
                <a:srgbClr val="253746"/>
              </a:solidFill>
              <a:effectLst/>
              <a:uLnTx/>
              <a:uFillTx/>
              <a:latin typeface="Arial" panose="020B0604020202020204"/>
              <a:ea typeface="+mn-ea"/>
              <a:cs typeface="+mn-cs"/>
            </a:endParaRPr>
          </a:p>
        </p:txBody>
      </p:sp>
      <p:sp>
        <p:nvSpPr>
          <p:cNvPr id="5" name="Dian numeron paikkamerkki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1E53C16-2649-4D48-AFD3-9E32AB86C978}" type="slidenum">
              <a:rPr kumimoji="0" lang="fi-FI" sz="800" b="0" i="0" u="none" strike="noStrike" kern="1200" cap="none" spc="0" normalizeH="0" baseline="0" noProof="0" smtClean="0">
                <a:ln>
                  <a:noFill/>
                </a:ln>
                <a:solidFill>
                  <a:srgbClr val="253746"/>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fi-FI" sz="800" b="0" i="0" u="none" strike="noStrike" kern="1200" cap="none" spc="0" normalizeH="0" baseline="0" noProof="0">
              <a:ln>
                <a:noFill/>
              </a:ln>
              <a:solidFill>
                <a:srgbClr val="253746"/>
              </a:solidFill>
              <a:effectLst/>
              <a:uLnTx/>
              <a:uFillTx/>
              <a:latin typeface="Arial" panose="020B0604020202020204"/>
              <a:ea typeface="+mn-ea"/>
              <a:cs typeface="+mn-cs"/>
            </a:endParaRPr>
          </a:p>
        </p:txBody>
      </p:sp>
      <p:sp>
        <p:nvSpPr>
          <p:cNvPr id="6" name="Tekstiruutu 5"/>
          <p:cNvSpPr txBox="1"/>
          <p:nvPr/>
        </p:nvSpPr>
        <p:spPr>
          <a:xfrm>
            <a:off x="1269970" y="810427"/>
            <a:ext cx="401891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a:ln>
                  <a:noFill/>
                </a:ln>
                <a:solidFill>
                  <a:prstClr val="black"/>
                </a:solidFill>
                <a:effectLst/>
                <a:uLnTx/>
                <a:uFillTx/>
                <a:latin typeface="Arial" panose="020B0604020202020204"/>
                <a:ea typeface="+mn-ea"/>
                <a:cs typeface="+mn-cs"/>
              </a:rPr>
              <a:t>1. </a:t>
            </a:r>
            <a:r>
              <a:rPr kumimoji="0" lang="fi-FI" sz="1800" b="1" i="0" u="none" strike="noStrike" kern="1200" cap="none" spc="0" normalizeH="0" baseline="0" noProof="0" err="1">
                <a:ln>
                  <a:noFill/>
                </a:ln>
                <a:solidFill>
                  <a:prstClr val="black"/>
                </a:solidFill>
                <a:effectLst/>
                <a:uLnTx/>
                <a:uFillTx/>
                <a:latin typeface="Arial" panose="020B0604020202020204"/>
                <a:ea typeface="+mn-ea"/>
                <a:cs typeface="+mn-cs"/>
              </a:rPr>
              <a:t>Rakentamis</a:t>
            </a:r>
            <a:r>
              <a:rPr kumimoji="0" lang="fi-FI" sz="1800" b="1" i="0" u="none" strike="noStrike" kern="1200" cap="none" spc="0" normalizeH="0" baseline="0" noProof="0">
                <a:ln>
                  <a:noFill/>
                </a:ln>
                <a:solidFill>
                  <a:prstClr val="black"/>
                </a:solidFill>
                <a:effectLst/>
                <a:uLnTx/>
                <a:uFillTx/>
                <a:latin typeface="Arial" panose="020B0604020202020204"/>
                <a:ea typeface="+mn-ea"/>
                <a:cs typeface="+mn-cs"/>
              </a:rPr>
              <a:t>- tai purkamisluvan haku tai purkamisilmoituksen teko</a:t>
            </a:r>
          </a:p>
        </p:txBody>
      </p:sp>
      <p:sp>
        <p:nvSpPr>
          <p:cNvPr id="7" name="Tekstiruutu 6"/>
          <p:cNvSpPr txBox="1"/>
          <p:nvPr/>
        </p:nvSpPr>
        <p:spPr>
          <a:xfrm>
            <a:off x="6691793" y="773271"/>
            <a:ext cx="404745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a:ln>
                  <a:noFill/>
                </a:ln>
                <a:solidFill>
                  <a:prstClr val="black"/>
                </a:solidFill>
                <a:effectLst/>
                <a:uLnTx/>
                <a:uFillTx/>
                <a:latin typeface="Arial" panose="020B0604020202020204"/>
                <a:ea typeface="+mn-ea"/>
                <a:cs typeface="+mn-cs"/>
              </a:rPr>
              <a:t>2. Luvan tai ilmoituksen lopputarkastusvaihe</a:t>
            </a:r>
          </a:p>
        </p:txBody>
      </p:sp>
      <p:sp>
        <p:nvSpPr>
          <p:cNvPr id="8" name="Suorakulmio 7"/>
          <p:cNvSpPr/>
          <p:nvPr/>
        </p:nvSpPr>
        <p:spPr>
          <a:xfrm>
            <a:off x="1482562" y="1584470"/>
            <a:ext cx="3593952" cy="2437871"/>
          </a:xfrm>
          <a:prstGeom prst="rect">
            <a:avLst/>
          </a:prstGeom>
          <a:solidFill>
            <a:schemeClr val="tx2">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fi-FI" sz="1600" b="1" i="0" u="none" strike="noStrike" kern="1200" cap="none" spc="0" normalizeH="0" baseline="0" noProof="0">
                <a:ln>
                  <a:noFill/>
                </a:ln>
                <a:solidFill>
                  <a:prstClr val="white"/>
                </a:solidFill>
                <a:effectLst/>
                <a:uLnTx/>
                <a:uFillTx/>
                <a:latin typeface="Arial" panose="020B0604020202020204"/>
                <a:ea typeface="+mn-ea"/>
                <a:cs typeface="+mn-cs"/>
              </a:rPr>
              <a:t>Purkumateriaalit</a:t>
            </a:r>
            <a:endParaRPr kumimoji="0" lang="fi-FI" sz="1600" b="0" i="0" u="none" strike="noStrike" kern="1200" cap="none" spc="0" normalizeH="0" baseline="0" noProof="0">
              <a:ln>
                <a:noFill/>
              </a:ln>
              <a:solidFill>
                <a:prstClr val="whit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prstClr val="black"/>
                </a:solidFill>
                <a:effectLst/>
                <a:uLnTx/>
                <a:uFillTx/>
                <a:latin typeface="Arial" panose="020B0604020202020204"/>
                <a:ea typeface="+mn-ea"/>
                <a:cs typeface="+mn-cs"/>
              </a:rPr>
              <a:t>Määrät materiaalijakeiden mukaisesti</a:t>
            </a:r>
          </a:p>
        </p:txBody>
      </p:sp>
      <p:sp>
        <p:nvSpPr>
          <p:cNvPr id="9" name="Tekstiruutu 8"/>
          <p:cNvSpPr txBox="1"/>
          <p:nvPr/>
        </p:nvSpPr>
        <p:spPr>
          <a:xfrm>
            <a:off x="1482563" y="4100899"/>
            <a:ext cx="3593730" cy="319500"/>
          </a:xfrm>
          <a:prstGeom prst="rect">
            <a:avLst/>
          </a:prstGeom>
          <a:solidFill>
            <a:schemeClr val="tx1"/>
          </a:solidFill>
          <a:ln w="28575">
            <a:noFill/>
            <a:prstDash val="solid"/>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prstClr val="white"/>
                </a:solidFill>
                <a:effectLst/>
                <a:uLnTx/>
                <a:uFillTx/>
                <a:latin typeface="Arial" panose="020B0604020202020204"/>
                <a:ea typeface="+mn-ea"/>
                <a:cs typeface="+mn-cs"/>
              </a:rPr>
              <a:t>Vaaralliset aineet</a:t>
            </a:r>
          </a:p>
        </p:txBody>
      </p:sp>
      <p:sp>
        <p:nvSpPr>
          <p:cNvPr id="10" name="Tekstiruutu 9"/>
          <p:cNvSpPr txBox="1"/>
          <p:nvPr/>
        </p:nvSpPr>
        <p:spPr>
          <a:xfrm>
            <a:off x="3086014" y="2803405"/>
            <a:ext cx="1805349" cy="1107996"/>
          </a:xfrm>
          <a:prstGeom prst="rect">
            <a:avLst/>
          </a:prstGeom>
          <a:noFill/>
          <a:ln w="28575">
            <a:solidFill>
              <a:schemeClr val="tx1"/>
            </a:solidFill>
            <a:prstDash val="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a:ln>
                  <a:noFill/>
                </a:ln>
                <a:solidFill>
                  <a:prstClr val="black"/>
                </a:solidFill>
                <a:effectLst/>
                <a:uLnTx/>
                <a:uFillTx/>
                <a:latin typeface="Arial" panose="020B0604020202020204"/>
                <a:ea typeface="+mn-ea"/>
                <a:cs typeface="+mn-cs"/>
              </a:rPr>
              <a:t>Uudelleen-käytettävät rakennusosat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 name="Suorakulmio 10"/>
          <p:cNvSpPr/>
          <p:nvPr/>
        </p:nvSpPr>
        <p:spPr>
          <a:xfrm>
            <a:off x="6842410" y="1527772"/>
            <a:ext cx="2510994" cy="2494570"/>
          </a:xfrm>
          <a:prstGeom prst="rect">
            <a:avLst/>
          </a:prstGeom>
          <a:solidFill>
            <a:schemeClr val="tx2">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fi-FI" sz="1600" b="1" i="0" u="none" strike="noStrike" kern="1200" cap="none" spc="0" normalizeH="0" baseline="0" noProof="0">
                <a:ln>
                  <a:noFill/>
                </a:ln>
                <a:solidFill>
                  <a:prstClr val="white"/>
                </a:solidFill>
                <a:effectLst/>
                <a:uLnTx/>
                <a:uFillTx/>
                <a:latin typeface="Arial" panose="020B0604020202020204"/>
                <a:ea typeface="+mn-ea"/>
                <a:cs typeface="+mn-cs"/>
              </a:rPr>
              <a:t>Rakennus- ja purkujätteet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prstClr val="black"/>
                </a:solidFill>
                <a:effectLst/>
                <a:uLnTx/>
                <a:uFillTx/>
                <a:latin typeface="Arial" panose="020B0604020202020204"/>
                <a:ea typeface="+mn-ea"/>
                <a:cs typeface="+mn-cs"/>
              </a:rPr>
              <a:t>Määrät, toimituspaikka ja käsittely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1"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 name="Tekstiruutu 11"/>
          <p:cNvSpPr txBox="1"/>
          <p:nvPr/>
        </p:nvSpPr>
        <p:spPr>
          <a:xfrm>
            <a:off x="9499600" y="1527772"/>
            <a:ext cx="1239650" cy="2462213"/>
          </a:xfrm>
          <a:prstGeom prst="rect">
            <a:avLst/>
          </a:prstGeom>
          <a:solidFill>
            <a:schemeClr val="tx2">
              <a:lumMod val="40000"/>
              <a:lumOff val="60000"/>
            </a:schemeClr>
          </a:solidFill>
          <a:ln w="28575">
            <a:solidFill>
              <a:schemeClr val="tx1"/>
            </a:solidFill>
            <a:prstDash val="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a:ln>
                  <a:noFill/>
                </a:ln>
                <a:solidFill>
                  <a:prstClr val="black"/>
                </a:solidFill>
                <a:effectLst/>
                <a:uLnTx/>
                <a:uFillTx/>
                <a:latin typeface="Arial" panose="020B0604020202020204"/>
                <a:ea typeface="+mn-ea"/>
                <a:cs typeface="+mn-cs"/>
              </a:rPr>
              <a:t>Uudelleen-käytetyt rakennus-osat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 name="Nuoli oikealle 12"/>
          <p:cNvSpPr/>
          <p:nvPr/>
        </p:nvSpPr>
        <p:spPr>
          <a:xfrm>
            <a:off x="5214296" y="2842286"/>
            <a:ext cx="1487232" cy="453618"/>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4" name="Suorakulmio 13"/>
          <p:cNvSpPr/>
          <p:nvPr/>
        </p:nvSpPr>
        <p:spPr>
          <a:xfrm>
            <a:off x="1482562" y="4512177"/>
            <a:ext cx="3593731" cy="1968271"/>
          </a:xfrm>
          <a:prstGeom prst="rect">
            <a:avLst/>
          </a:prstGeom>
          <a:solidFill>
            <a:schemeClr val="bg1">
              <a:lumMod val="65000"/>
              <a:alpha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a:ln>
                  <a:noFill/>
                </a:ln>
                <a:solidFill>
                  <a:prstClr val="white"/>
                </a:solidFill>
                <a:effectLst/>
                <a:uLnTx/>
                <a:uFillTx/>
                <a:latin typeface="Arial" panose="020B0604020202020204"/>
                <a:ea typeface="+mn-ea"/>
                <a:cs typeface="+mn-cs"/>
              </a:rPr>
              <a:t>Maa- ja kiviainekset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prstClr val="black"/>
                </a:solidFill>
                <a:effectLst/>
                <a:uLnTx/>
                <a:uFillTx/>
                <a:latin typeface="Arial" panose="020B0604020202020204"/>
                <a:ea typeface="+mn-ea"/>
                <a:cs typeface="+mn-cs"/>
              </a:rPr>
              <a:t>(tontilta pois kuljetettavat)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4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prstClr val="black"/>
                </a:solidFill>
                <a:effectLst/>
                <a:uLnTx/>
                <a:uFillTx/>
                <a:latin typeface="Arial" panose="020B0604020202020204"/>
                <a:ea typeface="+mn-ea"/>
                <a:cs typeface="+mn-cs"/>
              </a:rPr>
              <a:t>Jaoteltuna pilaantuneisiin ja  pilaantumattomiin</a:t>
            </a:r>
          </a:p>
        </p:txBody>
      </p:sp>
      <p:sp>
        <p:nvSpPr>
          <p:cNvPr id="15" name="Suorakulmio 14"/>
          <p:cNvSpPr/>
          <p:nvPr/>
        </p:nvSpPr>
        <p:spPr>
          <a:xfrm>
            <a:off x="6837093" y="4512259"/>
            <a:ext cx="1627902" cy="1968189"/>
          </a:xfrm>
          <a:prstGeom prst="rect">
            <a:avLst/>
          </a:prstGeom>
          <a:solidFill>
            <a:schemeClr val="tx1">
              <a:lumMod val="50000"/>
              <a:lumOff val="5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ts val="1700"/>
              </a:lnSpc>
              <a:spcBef>
                <a:spcPts val="0"/>
              </a:spcBef>
              <a:spcAft>
                <a:spcPts val="600"/>
              </a:spcAft>
              <a:buClrTx/>
              <a:buSzTx/>
              <a:buFontTx/>
              <a:buNone/>
              <a:tabLst/>
              <a:defRPr/>
            </a:pPr>
            <a:r>
              <a:rPr kumimoji="0" lang="fi-FI" sz="1600" b="1" i="0" u="none" strike="noStrike" kern="1200" cap="none" spc="0" normalizeH="0" baseline="0" noProof="0">
                <a:ln>
                  <a:noFill/>
                </a:ln>
                <a:solidFill>
                  <a:prstClr val="white"/>
                </a:solidFill>
                <a:effectLst/>
                <a:uLnTx/>
                <a:uFillTx/>
                <a:latin typeface="Arial" panose="020B0604020202020204"/>
                <a:ea typeface="+mn-ea"/>
                <a:cs typeface="+mn-cs"/>
              </a:rPr>
              <a:t>Pilaantuneet maa- ja kiviainekset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prstClr val="black"/>
                </a:solidFill>
                <a:effectLst/>
                <a:uLnTx/>
                <a:uFillTx/>
                <a:latin typeface="Arial" panose="020B0604020202020204"/>
                <a:ea typeface="+mn-ea"/>
                <a:cs typeface="+mn-cs"/>
              </a:rPr>
              <a:t>Toimituspaikka ja käsittely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1"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 name="Tekstiruutu 15"/>
          <p:cNvSpPr txBox="1"/>
          <p:nvPr/>
        </p:nvSpPr>
        <p:spPr>
          <a:xfrm>
            <a:off x="8595449" y="4510678"/>
            <a:ext cx="2143801" cy="1969770"/>
          </a:xfrm>
          <a:prstGeom prst="rect">
            <a:avLst/>
          </a:prstGeom>
          <a:solidFill>
            <a:schemeClr val="bg1">
              <a:lumMod val="65000"/>
              <a:alpha val="67000"/>
            </a:schemeClr>
          </a:solidFill>
          <a:ln w="28575">
            <a:solidFill>
              <a:schemeClr val="tx1"/>
            </a:solidFill>
            <a:prstDash val="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a:ln>
                  <a:noFill/>
                </a:ln>
                <a:solidFill>
                  <a:prstClr val="black"/>
                </a:solidFill>
                <a:effectLst/>
                <a:uLnTx/>
                <a:uFillTx/>
                <a:latin typeface="Arial" panose="020B0604020202020204"/>
                <a:ea typeface="+mn-ea"/>
                <a:cs typeface="+mn-cs"/>
              </a:rPr>
              <a:t>Pilaantumattomat maa- ja kiviainekset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 name="Nuoli oikealle 16"/>
          <p:cNvSpPr/>
          <p:nvPr/>
        </p:nvSpPr>
        <p:spPr>
          <a:xfrm>
            <a:off x="5214296" y="5048250"/>
            <a:ext cx="1487232" cy="507215"/>
          </a:xfrm>
          <a:prstGeom prst="rightArrow">
            <a:avLst>
              <a:gd name="adj1" fmla="val 46992"/>
              <a:gd name="adj2"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Tekstiruutu 17"/>
          <p:cNvSpPr txBox="1"/>
          <p:nvPr/>
        </p:nvSpPr>
        <p:spPr>
          <a:xfrm>
            <a:off x="5165563" y="3848911"/>
            <a:ext cx="160374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0" i="1" u="none" strike="noStrike" kern="1200" cap="none" spc="0" normalizeH="0" baseline="0" noProof="0">
                <a:ln>
                  <a:noFill/>
                </a:ln>
                <a:solidFill>
                  <a:prstClr val="black"/>
                </a:solidFill>
                <a:effectLst/>
                <a:uLnTx/>
                <a:uFillTx/>
                <a:latin typeface="Arial" panose="020B0604020202020204"/>
                <a:ea typeface="+mn-ea"/>
                <a:cs typeface="+mn-cs"/>
              </a:rPr>
              <a:t>Tietojen päivittäminen</a:t>
            </a:r>
          </a:p>
        </p:txBody>
      </p:sp>
      <p:sp>
        <p:nvSpPr>
          <p:cNvPr id="19" name="Tekstiruutu 18"/>
          <p:cNvSpPr txBox="1"/>
          <p:nvPr/>
        </p:nvSpPr>
        <p:spPr>
          <a:xfrm>
            <a:off x="6826458" y="4112622"/>
            <a:ext cx="3912792" cy="307777"/>
          </a:xfrm>
          <a:prstGeom prst="rect">
            <a:avLst/>
          </a:prstGeom>
          <a:solidFill>
            <a:schemeClr val="tx1"/>
          </a:solidFill>
          <a:ln w="28575">
            <a:noFill/>
            <a:prstDash val="solid"/>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prstClr val="white"/>
                </a:solidFill>
                <a:effectLst/>
                <a:uLnTx/>
                <a:uFillTx/>
                <a:latin typeface="Arial" panose="020B0604020202020204"/>
                <a:ea typeface="+mn-ea"/>
                <a:cs typeface="+mn-cs"/>
              </a:rPr>
              <a:t>Vaaralliset jätteet</a:t>
            </a:r>
          </a:p>
        </p:txBody>
      </p:sp>
      <p:sp>
        <p:nvSpPr>
          <p:cNvPr id="3" name="Tekstiruutu 2"/>
          <p:cNvSpPr txBox="1"/>
          <p:nvPr/>
        </p:nvSpPr>
        <p:spPr>
          <a:xfrm>
            <a:off x="1341120" y="171418"/>
            <a:ext cx="9398130" cy="55399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3600" b="1" i="0" u="none" strike="noStrike" kern="1200" cap="none" spc="0" normalizeH="0" baseline="0" noProof="0">
                <a:ln>
                  <a:noFill/>
                </a:ln>
                <a:solidFill>
                  <a:prstClr val="white"/>
                </a:solidFill>
                <a:effectLst/>
                <a:uLnTx/>
                <a:uFillTx/>
                <a:latin typeface="Arial" panose="020B0604020202020204"/>
                <a:ea typeface="+mn-ea"/>
                <a:cs typeface="+mn-cs"/>
              </a:rPr>
              <a:t>Purkumateriaali- ja rakennusjäteselvitys</a:t>
            </a:r>
          </a:p>
        </p:txBody>
      </p:sp>
      <p:sp>
        <p:nvSpPr>
          <p:cNvPr id="20" name="Tekstiruutu 19"/>
          <p:cNvSpPr txBox="1"/>
          <p:nvPr/>
        </p:nvSpPr>
        <p:spPr>
          <a:xfrm>
            <a:off x="5074751" y="2049188"/>
            <a:ext cx="173111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a:ln>
                  <a:noFill/>
                </a:ln>
                <a:solidFill>
                  <a:prstClr val="black"/>
                </a:solidFill>
                <a:effectLst/>
                <a:uLnTx/>
                <a:uFillTx/>
                <a:latin typeface="Arial" panose="020B0604020202020204"/>
                <a:ea typeface="+mn-ea"/>
                <a:cs typeface="+mn-cs"/>
              </a:rPr>
              <a:t>Hankkeen toteutus</a:t>
            </a:r>
          </a:p>
        </p:txBody>
      </p:sp>
      <p:sp>
        <p:nvSpPr>
          <p:cNvPr id="21" name="Suorakulmio 20"/>
          <p:cNvSpPr/>
          <p:nvPr/>
        </p:nvSpPr>
        <p:spPr>
          <a:xfrm>
            <a:off x="10947007" y="4480266"/>
            <a:ext cx="1132281" cy="50736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prstClr val="black"/>
                </a:solidFill>
                <a:effectLst/>
                <a:uLnTx/>
                <a:uFillTx/>
                <a:latin typeface="Arial" panose="020B0604020202020204"/>
                <a:ea typeface="+mn-ea"/>
                <a:cs typeface="+mn-cs"/>
              </a:rPr>
              <a:t>pakollinen</a:t>
            </a:r>
          </a:p>
        </p:txBody>
      </p:sp>
      <p:sp>
        <p:nvSpPr>
          <p:cNvPr id="22" name="Suorakulmio 21"/>
          <p:cNvSpPr/>
          <p:nvPr/>
        </p:nvSpPr>
        <p:spPr>
          <a:xfrm>
            <a:off x="10966203" y="5147790"/>
            <a:ext cx="1113086" cy="532569"/>
          </a:xfrm>
          <a:prstGeom prst="rect">
            <a:avLst/>
          </a:prstGeom>
          <a:no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300" b="0" i="0" u="none" strike="noStrike" kern="1200" cap="none" spc="0" normalizeH="0" baseline="0" noProof="0">
                <a:ln>
                  <a:noFill/>
                </a:ln>
                <a:solidFill>
                  <a:prstClr val="black"/>
                </a:solidFill>
                <a:effectLst/>
                <a:uLnTx/>
                <a:uFillTx/>
                <a:latin typeface="Arial" panose="020B0604020202020204"/>
                <a:ea typeface="+mn-ea"/>
                <a:cs typeface="+mn-cs"/>
              </a:rPr>
              <a:t>vapaa-ehtoinen</a:t>
            </a:r>
          </a:p>
        </p:txBody>
      </p:sp>
    </p:spTree>
    <p:extLst>
      <p:ext uri="{BB962C8B-B14F-4D97-AF65-F5344CB8AC3E}">
        <p14:creationId xmlns:p14="http://schemas.microsoft.com/office/powerpoint/2010/main" val="372838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Sisällön paikkamerkki 18"/>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r="2609"/>
          <a:stretch/>
        </p:blipFill>
        <p:spPr>
          <a:xfrm>
            <a:off x="1" y="0"/>
            <a:ext cx="12306300" cy="6857999"/>
          </a:xfrm>
        </p:spPr>
      </p:pic>
      <p:sp>
        <p:nvSpPr>
          <p:cNvPr id="2" name="Otsikko 1"/>
          <p:cNvSpPr>
            <a:spLocks noGrp="1"/>
          </p:cNvSpPr>
          <p:nvPr>
            <p:ph type="title"/>
          </p:nvPr>
        </p:nvSpPr>
        <p:spPr>
          <a:xfrm>
            <a:off x="777468" y="989996"/>
            <a:ext cx="11057662" cy="1197308"/>
          </a:xfrm>
        </p:spPr>
        <p:txBody>
          <a:bodyPr/>
          <a:lstStyle/>
          <a:p>
            <a:r>
              <a:rPr lang="fi-FI" sz="4400"/>
              <a:t>Purkumateriaalien jäsennys selvityksessä</a:t>
            </a:r>
          </a:p>
        </p:txBody>
      </p:sp>
      <p:sp>
        <p:nvSpPr>
          <p:cNvPr id="4" name="Päivämäärän paikkamerkki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8EA7D56-4CC7-954D-8F9B-F05A057CA6DE}" type="datetime1">
              <a:rPr kumimoji="0" lang="fi-FI" sz="800" b="0" i="0" u="none" strike="noStrike" kern="1200" cap="none" spc="0" normalizeH="0" baseline="0" noProof="0" smtClean="0">
                <a:ln>
                  <a:noFill/>
                </a:ln>
                <a:solidFill>
                  <a:srgbClr val="253746"/>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24.2.2025</a:t>
            </a:fld>
            <a:endParaRPr kumimoji="0" lang="fi-FI" sz="800" b="0" i="0" u="none" strike="noStrike" kern="1200" cap="none" spc="0" normalizeH="0" baseline="0" noProof="0">
              <a:ln>
                <a:noFill/>
              </a:ln>
              <a:solidFill>
                <a:srgbClr val="253746"/>
              </a:solidFill>
              <a:effectLst/>
              <a:uLnTx/>
              <a:uFillTx/>
              <a:latin typeface="Arial" panose="020B0604020202020204"/>
              <a:ea typeface="+mn-ea"/>
              <a:cs typeface="+mn-cs"/>
            </a:endParaRPr>
          </a:p>
        </p:txBody>
      </p:sp>
      <p:sp>
        <p:nvSpPr>
          <p:cNvPr id="5" name="Dian numeron paikkamerkki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1E53C16-2649-4D48-AFD3-9E32AB86C978}" type="slidenum">
              <a:rPr kumimoji="0" lang="fi-FI" sz="800" b="0" i="0" u="none" strike="noStrike" kern="1200" cap="none" spc="0" normalizeH="0" baseline="0" noProof="0" smtClean="0">
                <a:ln>
                  <a:noFill/>
                </a:ln>
                <a:solidFill>
                  <a:srgbClr val="253746"/>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fi-FI" sz="800" b="0" i="0" u="none" strike="noStrike" kern="1200" cap="none" spc="0" normalizeH="0" baseline="0" noProof="0">
              <a:ln>
                <a:noFill/>
              </a:ln>
              <a:solidFill>
                <a:srgbClr val="253746"/>
              </a:solidFill>
              <a:effectLst/>
              <a:uLnTx/>
              <a:uFillTx/>
              <a:latin typeface="Arial" panose="020B0604020202020204"/>
              <a:ea typeface="+mn-ea"/>
              <a:cs typeface="+mn-cs"/>
            </a:endParaRPr>
          </a:p>
        </p:txBody>
      </p:sp>
      <p:sp>
        <p:nvSpPr>
          <p:cNvPr id="6" name="Suorakulmio 5">
            <a:extLst>
              <a:ext uri="{FF2B5EF4-FFF2-40B4-BE49-F238E27FC236}">
                <a16:creationId xmlns:a16="http://schemas.microsoft.com/office/drawing/2014/main" id="{5083310D-03A3-E141-C184-CD07F05DFD6C}"/>
              </a:ext>
            </a:extLst>
          </p:cNvPr>
          <p:cNvSpPr/>
          <p:nvPr/>
        </p:nvSpPr>
        <p:spPr>
          <a:xfrm>
            <a:off x="564585" y="2393140"/>
            <a:ext cx="3246079" cy="4558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a:ln>
                  <a:noFill/>
                </a:ln>
                <a:solidFill>
                  <a:prstClr val="black"/>
                </a:solidFill>
                <a:effectLst/>
                <a:uLnTx/>
                <a:uFillTx/>
                <a:latin typeface="Arial" panose="020B0604020202020204"/>
                <a:ea typeface="+mn-ea"/>
                <a:cs typeface="+mn-cs"/>
              </a:rPr>
              <a:t>betoni</a:t>
            </a:r>
          </a:p>
        </p:txBody>
      </p:sp>
      <p:sp>
        <p:nvSpPr>
          <p:cNvPr id="7" name="Suorakulmio 6">
            <a:extLst>
              <a:ext uri="{FF2B5EF4-FFF2-40B4-BE49-F238E27FC236}">
                <a16:creationId xmlns:a16="http://schemas.microsoft.com/office/drawing/2014/main" id="{92263995-C18A-7749-9171-C3CDB21D258C}"/>
              </a:ext>
            </a:extLst>
          </p:cNvPr>
          <p:cNvSpPr/>
          <p:nvPr/>
        </p:nvSpPr>
        <p:spPr>
          <a:xfrm>
            <a:off x="4013337" y="2393139"/>
            <a:ext cx="3158961" cy="463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a:ln>
                  <a:noFill/>
                </a:ln>
                <a:solidFill>
                  <a:prstClr val="black"/>
                </a:solidFill>
                <a:effectLst/>
                <a:uLnTx/>
                <a:uFillTx/>
                <a:latin typeface="Arial" panose="020B0604020202020204"/>
                <a:ea typeface="+mn-ea"/>
                <a:cs typeface="+mn-cs"/>
              </a:rPr>
              <a:t>tiili</a:t>
            </a:r>
          </a:p>
        </p:txBody>
      </p:sp>
      <p:sp>
        <p:nvSpPr>
          <p:cNvPr id="8" name="Suorakulmio 7">
            <a:extLst>
              <a:ext uri="{FF2B5EF4-FFF2-40B4-BE49-F238E27FC236}">
                <a16:creationId xmlns:a16="http://schemas.microsoft.com/office/drawing/2014/main" id="{C0368A51-64D3-382E-97CC-94A9E1DCB3F8}"/>
              </a:ext>
            </a:extLst>
          </p:cNvPr>
          <p:cNvSpPr/>
          <p:nvPr/>
        </p:nvSpPr>
        <p:spPr>
          <a:xfrm>
            <a:off x="7374968" y="2393140"/>
            <a:ext cx="3165860" cy="468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a:ln>
                  <a:noFill/>
                </a:ln>
                <a:solidFill>
                  <a:prstClr val="black"/>
                </a:solidFill>
                <a:effectLst/>
                <a:uLnTx/>
                <a:uFillTx/>
                <a:latin typeface="Arial" panose="020B0604020202020204"/>
                <a:ea typeface="+mn-ea"/>
                <a:cs typeface="+mn-cs"/>
              </a:rPr>
              <a:t>laatat ja keramiikka</a:t>
            </a:r>
          </a:p>
        </p:txBody>
      </p:sp>
      <p:sp>
        <p:nvSpPr>
          <p:cNvPr id="9" name="Suorakulmio 8">
            <a:extLst>
              <a:ext uri="{FF2B5EF4-FFF2-40B4-BE49-F238E27FC236}">
                <a16:creationId xmlns:a16="http://schemas.microsoft.com/office/drawing/2014/main" id="{64C9F11C-76C8-7305-5260-BB86855EFF9F}"/>
              </a:ext>
            </a:extLst>
          </p:cNvPr>
          <p:cNvSpPr/>
          <p:nvPr/>
        </p:nvSpPr>
        <p:spPr>
          <a:xfrm>
            <a:off x="564587" y="3229280"/>
            <a:ext cx="3246077" cy="477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a:ln>
                  <a:noFill/>
                </a:ln>
                <a:solidFill>
                  <a:prstClr val="black"/>
                </a:solidFill>
                <a:effectLst/>
                <a:uLnTx/>
                <a:uFillTx/>
                <a:latin typeface="Arial" panose="020B0604020202020204"/>
                <a:ea typeface="+mn-ea"/>
                <a:cs typeface="+mn-cs"/>
              </a:rPr>
              <a:t>asfaltti</a:t>
            </a:r>
          </a:p>
        </p:txBody>
      </p:sp>
      <p:sp>
        <p:nvSpPr>
          <p:cNvPr id="10" name="Suorakulmio 9">
            <a:extLst>
              <a:ext uri="{FF2B5EF4-FFF2-40B4-BE49-F238E27FC236}">
                <a16:creationId xmlns:a16="http://schemas.microsoft.com/office/drawing/2014/main" id="{68B75035-716B-CC89-4F88-C182940312E9}"/>
              </a:ext>
            </a:extLst>
          </p:cNvPr>
          <p:cNvSpPr/>
          <p:nvPr/>
        </p:nvSpPr>
        <p:spPr>
          <a:xfrm>
            <a:off x="4013337" y="3229280"/>
            <a:ext cx="3158961" cy="477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a:ln>
                  <a:noFill/>
                </a:ln>
                <a:solidFill>
                  <a:prstClr val="black"/>
                </a:solidFill>
                <a:effectLst/>
                <a:uLnTx/>
                <a:uFillTx/>
                <a:latin typeface="Arial" panose="020B0604020202020204"/>
                <a:ea typeface="+mn-ea"/>
                <a:cs typeface="+mn-cs"/>
              </a:rPr>
              <a:t>bitumi ja kattohuopa</a:t>
            </a:r>
          </a:p>
        </p:txBody>
      </p:sp>
      <p:sp>
        <p:nvSpPr>
          <p:cNvPr id="11" name="Suorakulmio 10">
            <a:extLst>
              <a:ext uri="{FF2B5EF4-FFF2-40B4-BE49-F238E27FC236}">
                <a16:creationId xmlns:a16="http://schemas.microsoft.com/office/drawing/2014/main" id="{25536299-2837-864F-458F-2F196145ACB9}"/>
              </a:ext>
            </a:extLst>
          </p:cNvPr>
          <p:cNvSpPr/>
          <p:nvPr/>
        </p:nvSpPr>
        <p:spPr>
          <a:xfrm>
            <a:off x="7374968" y="3226035"/>
            <a:ext cx="3165860" cy="480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a:ln>
                  <a:noFill/>
                </a:ln>
                <a:solidFill>
                  <a:prstClr val="black"/>
                </a:solidFill>
                <a:effectLst/>
                <a:uLnTx/>
                <a:uFillTx/>
                <a:latin typeface="Arial" panose="020B0604020202020204"/>
                <a:ea typeface="+mn-ea"/>
                <a:cs typeface="+mn-cs"/>
              </a:rPr>
              <a:t>kipsi</a:t>
            </a:r>
          </a:p>
        </p:txBody>
      </p:sp>
      <p:sp>
        <p:nvSpPr>
          <p:cNvPr id="12" name="Suorakulmio 11">
            <a:extLst>
              <a:ext uri="{FF2B5EF4-FFF2-40B4-BE49-F238E27FC236}">
                <a16:creationId xmlns:a16="http://schemas.microsoft.com/office/drawing/2014/main" id="{31BA020B-DE70-7ECF-F8B3-1DE15D6E4830}"/>
              </a:ext>
            </a:extLst>
          </p:cNvPr>
          <p:cNvSpPr/>
          <p:nvPr/>
        </p:nvSpPr>
        <p:spPr>
          <a:xfrm>
            <a:off x="7374968" y="5267110"/>
            <a:ext cx="3165860" cy="534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a:ln>
                  <a:noFill/>
                </a:ln>
                <a:solidFill>
                  <a:prstClr val="black"/>
                </a:solidFill>
                <a:effectLst/>
                <a:uLnTx/>
                <a:uFillTx/>
                <a:latin typeface="Arial" panose="020B0604020202020204"/>
                <a:ea typeface="+mn-ea"/>
                <a:cs typeface="+mn-cs"/>
              </a:rPr>
              <a:t>sähkö- ja elektroniikkalaitteet</a:t>
            </a:r>
          </a:p>
        </p:txBody>
      </p:sp>
      <p:sp>
        <p:nvSpPr>
          <p:cNvPr id="13" name="Suorakulmio 12">
            <a:extLst>
              <a:ext uri="{FF2B5EF4-FFF2-40B4-BE49-F238E27FC236}">
                <a16:creationId xmlns:a16="http://schemas.microsoft.com/office/drawing/2014/main" id="{458FE0D0-B20A-D9AB-D1BD-2082E8C7B26D}"/>
              </a:ext>
            </a:extLst>
          </p:cNvPr>
          <p:cNvSpPr/>
          <p:nvPr/>
        </p:nvSpPr>
        <p:spPr>
          <a:xfrm>
            <a:off x="564582" y="4162497"/>
            <a:ext cx="3246082" cy="5931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a:ln>
                  <a:noFill/>
                </a:ln>
                <a:solidFill>
                  <a:prstClr val="black"/>
                </a:solidFill>
                <a:effectLst/>
                <a:uLnTx/>
                <a:uFillTx/>
                <a:latin typeface="Arial" panose="020B0604020202020204"/>
                <a:ea typeface="+mn-ea"/>
                <a:cs typeface="+mn-cs"/>
              </a:rPr>
              <a:t>puu, puupohjaiset tuotteet</a:t>
            </a:r>
          </a:p>
        </p:txBody>
      </p:sp>
      <p:sp>
        <p:nvSpPr>
          <p:cNvPr id="14" name="Suorakulmio 13">
            <a:extLst>
              <a:ext uri="{FF2B5EF4-FFF2-40B4-BE49-F238E27FC236}">
                <a16:creationId xmlns:a16="http://schemas.microsoft.com/office/drawing/2014/main" id="{742FC312-439E-808B-6AF3-379A4B078DCB}"/>
              </a:ext>
            </a:extLst>
          </p:cNvPr>
          <p:cNvSpPr/>
          <p:nvPr/>
        </p:nvSpPr>
        <p:spPr>
          <a:xfrm>
            <a:off x="4005311" y="4170756"/>
            <a:ext cx="3165860" cy="5931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a:ln>
                  <a:noFill/>
                </a:ln>
                <a:solidFill>
                  <a:prstClr val="black"/>
                </a:solidFill>
                <a:effectLst/>
                <a:uLnTx/>
                <a:uFillTx/>
                <a:latin typeface="Arial" panose="020B0604020202020204"/>
                <a:ea typeface="+mn-ea"/>
                <a:cs typeface="+mn-cs"/>
              </a:rPr>
              <a:t>metalli</a:t>
            </a:r>
          </a:p>
        </p:txBody>
      </p:sp>
      <p:sp>
        <p:nvSpPr>
          <p:cNvPr id="15" name="Suorakulmio 14">
            <a:extLst>
              <a:ext uri="{FF2B5EF4-FFF2-40B4-BE49-F238E27FC236}">
                <a16:creationId xmlns:a16="http://schemas.microsoft.com/office/drawing/2014/main" id="{47ECD7AB-E115-D8D7-F895-2AD486951C5A}"/>
              </a:ext>
            </a:extLst>
          </p:cNvPr>
          <p:cNvSpPr/>
          <p:nvPr/>
        </p:nvSpPr>
        <p:spPr>
          <a:xfrm>
            <a:off x="564587" y="5269794"/>
            <a:ext cx="3246077" cy="523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a:ln>
                  <a:noFill/>
                </a:ln>
                <a:solidFill>
                  <a:prstClr val="black"/>
                </a:solidFill>
                <a:effectLst/>
                <a:uLnTx/>
                <a:uFillTx/>
                <a:latin typeface="Arial" panose="020B0604020202020204"/>
                <a:ea typeface="+mn-ea"/>
                <a:cs typeface="+mn-cs"/>
              </a:rPr>
              <a:t>muovi</a:t>
            </a:r>
          </a:p>
        </p:txBody>
      </p:sp>
      <p:sp>
        <p:nvSpPr>
          <p:cNvPr id="16" name="Suorakulmio 15">
            <a:extLst>
              <a:ext uri="{FF2B5EF4-FFF2-40B4-BE49-F238E27FC236}">
                <a16:creationId xmlns:a16="http://schemas.microsoft.com/office/drawing/2014/main" id="{A83787F0-E511-6BEE-58D4-7B1FFA1FE099}"/>
              </a:ext>
            </a:extLst>
          </p:cNvPr>
          <p:cNvSpPr/>
          <p:nvPr/>
        </p:nvSpPr>
        <p:spPr>
          <a:xfrm>
            <a:off x="4013337" y="5260058"/>
            <a:ext cx="3158961" cy="5335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a:ln>
                  <a:noFill/>
                </a:ln>
                <a:solidFill>
                  <a:prstClr val="black"/>
                </a:solidFill>
                <a:effectLst/>
                <a:uLnTx/>
                <a:uFillTx/>
                <a:latin typeface="Arial" panose="020B0604020202020204"/>
                <a:ea typeface="+mn-ea"/>
                <a:cs typeface="+mn-cs"/>
              </a:rPr>
              <a:t>eristeet</a:t>
            </a:r>
          </a:p>
        </p:txBody>
      </p:sp>
      <p:sp>
        <p:nvSpPr>
          <p:cNvPr id="17" name="Suorakulmio 16">
            <a:extLst>
              <a:ext uri="{FF2B5EF4-FFF2-40B4-BE49-F238E27FC236}">
                <a16:creationId xmlns:a16="http://schemas.microsoft.com/office/drawing/2014/main" id="{222BEEB5-A567-E561-2569-F19256511FBD}"/>
              </a:ext>
            </a:extLst>
          </p:cNvPr>
          <p:cNvSpPr/>
          <p:nvPr/>
        </p:nvSpPr>
        <p:spPr>
          <a:xfrm>
            <a:off x="7365818" y="4170755"/>
            <a:ext cx="3175010" cy="581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a:ln>
                  <a:noFill/>
                </a:ln>
                <a:solidFill>
                  <a:prstClr val="black"/>
                </a:solidFill>
                <a:effectLst/>
                <a:uLnTx/>
                <a:uFillTx/>
                <a:latin typeface="Arial" panose="020B0604020202020204"/>
                <a:ea typeface="+mn-ea"/>
                <a:cs typeface="+mn-cs"/>
              </a:rPr>
              <a:t>lasi</a:t>
            </a:r>
          </a:p>
        </p:txBody>
      </p:sp>
      <p:sp>
        <p:nvSpPr>
          <p:cNvPr id="18" name="Suorakulmio 17">
            <a:extLst>
              <a:ext uri="{FF2B5EF4-FFF2-40B4-BE49-F238E27FC236}">
                <a16:creationId xmlns:a16="http://schemas.microsoft.com/office/drawing/2014/main" id="{31BA020B-DE70-7ECF-F8B3-1DE15D6E4830}"/>
              </a:ext>
            </a:extLst>
          </p:cNvPr>
          <p:cNvSpPr/>
          <p:nvPr/>
        </p:nvSpPr>
        <p:spPr>
          <a:xfrm>
            <a:off x="10878563" y="2402001"/>
            <a:ext cx="923804" cy="33999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err="1">
                <a:ln>
                  <a:noFill/>
                </a:ln>
                <a:solidFill>
                  <a:prstClr val="black"/>
                </a:solidFill>
                <a:effectLst/>
                <a:uLnTx/>
                <a:uFillTx/>
                <a:latin typeface="Arial" panose="020B0604020202020204"/>
                <a:ea typeface="+mn-ea"/>
                <a:cs typeface="+mn-cs"/>
              </a:rPr>
              <a:t>seka</a:t>
            </a:r>
            <a:r>
              <a:rPr kumimoji="0" lang="fi-FI" sz="1600" b="1" i="0" u="none" strike="noStrike" kern="1200" cap="none" spc="0" normalizeH="0" baseline="0" noProof="0">
                <a:ln>
                  <a:noFill/>
                </a:ln>
                <a:solidFill>
                  <a:prstClr val="black"/>
                </a:solidFill>
                <a:effectLst/>
                <a:uLnTx/>
                <a:uFillTx/>
                <a:latin typeface="Arial" panose="020B0604020202020204"/>
                <a:ea typeface="+mn-ea"/>
                <a:cs typeface="+mn-cs"/>
              </a:rPr>
              <a:t>-lainen </a:t>
            </a:r>
            <a:r>
              <a:rPr kumimoji="0" lang="fi-FI" sz="1600" b="1" i="0" u="none" strike="noStrike" kern="1200" cap="none" spc="0" normalizeH="0" baseline="0" noProof="0" err="1">
                <a:ln>
                  <a:noFill/>
                </a:ln>
                <a:solidFill>
                  <a:prstClr val="black"/>
                </a:solidFill>
                <a:effectLst/>
                <a:uLnTx/>
                <a:uFillTx/>
                <a:latin typeface="Arial" panose="020B0604020202020204"/>
                <a:ea typeface="+mn-ea"/>
                <a:cs typeface="+mn-cs"/>
              </a:rPr>
              <a:t>materi-aali</a:t>
            </a:r>
            <a:endParaRPr kumimoji="0" lang="fi-FI" sz="1600" b="1"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835868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4" name="Pyöristetty suorakulmio 13"/>
          <p:cNvSpPr/>
          <p:nvPr/>
        </p:nvSpPr>
        <p:spPr>
          <a:xfrm>
            <a:off x="8158519" y="1521781"/>
            <a:ext cx="4598476" cy="5748814"/>
          </a:xfrm>
          <a:prstGeom prst="roundRect">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a:ln>
                  <a:noFill/>
                </a:ln>
                <a:solidFill>
                  <a:prstClr val="black"/>
                </a:solidFill>
                <a:effectLst/>
                <a:uLnTx/>
                <a:uFillTx/>
                <a:latin typeface="Arial" panose="020B0604020202020204"/>
                <a:ea typeface="+mn-ea"/>
                <a:cs typeface="+mn-cs"/>
              </a:rPr>
              <a:t>Jäte- ja tuotetietojärjestelmä JTT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 name="Pyöristetty suorakulmio 12"/>
          <p:cNvSpPr/>
          <p:nvPr/>
        </p:nvSpPr>
        <p:spPr>
          <a:xfrm>
            <a:off x="1035586" y="1531620"/>
            <a:ext cx="6783066" cy="3832117"/>
          </a:xfrm>
          <a:prstGeom prst="roundRect">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a:ln>
                  <a:noFill/>
                </a:ln>
                <a:solidFill>
                  <a:prstClr val="black"/>
                </a:solidFill>
                <a:effectLst/>
                <a:uLnTx/>
                <a:uFillTx/>
                <a:latin typeface="Arial" panose="020B0604020202020204"/>
                <a:ea typeface="+mn-ea"/>
                <a:cs typeface="+mn-cs"/>
              </a:rPr>
              <a:t>Rakennetun ympäristön tietojärjestelmä RYTJ</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prstClr val="black"/>
                </a:solidFill>
                <a:effectLst/>
                <a:uLnTx/>
                <a:uFillTx/>
                <a:latin typeface="Arial" panose="020B0604020202020204"/>
                <a:ea typeface="+mn-ea"/>
                <a:cs typeface="+mn-cs"/>
              </a:rPr>
              <a:t>Syke</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fi-FI" sz="1800" b="0" i="0" u="none" strike="noStrike" kern="1200" cap="none" spc="0" normalizeH="0" baseline="0" noProof="0">
                <a:ln>
                  <a:noFill/>
                </a:ln>
                <a:solidFill>
                  <a:prstClr val="black"/>
                </a:solidFill>
                <a:effectLst/>
                <a:uLnTx/>
                <a:uFillTx/>
                <a:latin typeface="Arial" panose="020B0604020202020204"/>
                <a:ea typeface="+mn-ea"/>
                <a:cs typeface="+mn-cs"/>
              </a:rPr>
              <a:t>Rakennustuoteluettelo</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fi-FI" sz="1800" b="0" i="0" u="none" strike="noStrike" kern="1200" cap="none" spc="0" normalizeH="0" baseline="0" noProof="0">
                <a:ln>
                  <a:noFill/>
                </a:ln>
                <a:solidFill>
                  <a:prstClr val="black"/>
                </a:solidFill>
                <a:effectLst/>
                <a:uLnTx/>
                <a:uFillTx/>
                <a:latin typeface="Arial" panose="020B0604020202020204"/>
                <a:ea typeface="+mn-ea"/>
                <a:cs typeface="+mn-cs"/>
              </a:rPr>
              <a:t>(Ilmastoselvitys)</a:t>
            </a:r>
          </a:p>
        </p:txBody>
      </p:sp>
      <p:sp>
        <p:nvSpPr>
          <p:cNvPr id="2" name="Otsikko 1"/>
          <p:cNvSpPr>
            <a:spLocks noGrp="1"/>
          </p:cNvSpPr>
          <p:nvPr>
            <p:ph type="title"/>
          </p:nvPr>
        </p:nvSpPr>
        <p:spPr>
          <a:xfrm>
            <a:off x="389604" y="274197"/>
            <a:ext cx="11543634" cy="655320"/>
          </a:xfrm>
        </p:spPr>
        <p:txBody>
          <a:bodyPr>
            <a:noAutofit/>
          </a:bodyPr>
          <a:lstStyle/>
          <a:p>
            <a:pPr algn="ctr">
              <a:lnSpc>
                <a:spcPct val="100000"/>
              </a:lnSpc>
              <a:spcAft>
                <a:spcPts val="1200"/>
              </a:spcAft>
            </a:pPr>
            <a:r>
              <a:rPr lang="fi-FI" sz="3200">
                <a:solidFill>
                  <a:schemeClr val="bg1"/>
                </a:solidFill>
              </a:rPr>
              <a:t>Purkumateriaali ja rakennusjätetietojärjestelmä + liitynnät</a:t>
            </a:r>
          </a:p>
        </p:txBody>
      </p:sp>
      <p:sp>
        <p:nvSpPr>
          <p:cNvPr id="4" name="Päivämäärän paikkamerkki 3"/>
          <p:cNvSpPr>
            <a:spLocks noGrp="1"/>
          </p:cNvSpPr>
          <p:nvPr>
            <p:ph type="dt" sz="half" idx="10"/>
          </p:nvPr>
        </p:nvSpPr>
        <p:spPr>
          <a:xfrm>
            <a:off x="10828338" y="6163168"/>
            <a:ext cx="741215" cy="204481"/>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EEE63CA-3BBE-43DD-ADEF-D0577A787475}" type="datetime1">
              <a:rPr kumimoji="0" lang="fi-FI" sz="800" b="0" i="0" u="none" strike="noStrike" kern="1200" cap="none" spc="0" normalizeH="0" baseline="0" noProof="0" smtClean="0">
                <a:ln>
                  <a:noFill/>
                </a:ln>
                <a:solidFill>
                  <a:srgbClr val="253746"/>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24.2.2025</a:t>
            </a:fld>
            <a:endParaRPr kumimoji="0" lang="fi-FI" sz="800" b="0" i="0" u="none" strike="noStrike" kern="1200" cap="none" spc="0" normalizeH="0" baseline="0" noProof="0">
              <a:ln>
                <a:noFill/>
              </a:ln>
              <a:solidFill>
                <a:srgbClr val="253746"/>
              </a:solidFill>
              <a:effectLst/>
              <a:uLnTx/>
              <a:uFillTx/>
              <a:latin typeface="Arial" panose="020B0604020202020204"/>
              <a:ea typeface="+mn-ea"/>
              <a:cs typeface="+mn-cs"/>
            </a:endParaRPr>
          </a:p>
        </p:txBody>
      </p:sp>
      <p:sp>
        <p:nvSpPr>
          <p:cNvPr id="5" name="Dian numeron paikkamerkki 4"/>
          <p:cNvSpPr>
            <a:spLocks noGrp="1"/>
          </p:cNvSpPr>
          <p:nvPr>
            <p:ph type="sldNum" sz="quarter" idx="12"/>
          </p:nvPr>
        </p:nvSpPr>
        <p:spPr>
          <a:xfrm>
            <a:off x="11588749" y="6163168"/>
            <a:ext cx="433389" cy="204481"/>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1E53C16-2649-4D48-AFD3-9E32AB86C978}" type="slidenum">
              <a:rPr kumimoji="0" lang="fi-FI" sz="800" b="0" i="0" u="none" strike="noStrike" kern="1200" cap="none" spc="0" normalizeH="0" baseline="0" noProof="0" smtClean="0">
                <a:ln>
                  <a:noFill/>
                </a:ln>
                <a:solidFill>
                  <a:srgbClr val="253746"/>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fi-FI" sz="800" b="0" i="0" u="none" strike="noStrike" kern="1200" cap="none" spc="0" normalizeH="0" baseline="0" noProof="0">
              <a:ln>
                <a:noFill/>
              </a:ln>
              <a:solidFill>
                <a:srgbClr val="253746"/>
              </a:solidFill>
              <a:effectLst/>
              <a:uLnTx/>
              <a:uFillTx/>
              <a:latin typeface="Arial" panose="020B0604020202020204"/>
              <a:ea typeface="+mn-ea"/>
              <a:cs typeface="+mn-cs"/>
            </a:endParaRPr>
          </a:p>
        </p:txBody>
      </p:sp>
      <p:sp>
        <p:nvSpPr>
          <p:cNvPr id="7" name="Pyöristetty suorakulmio 6"/>
          <p:cNvSpPr/>
          <p:nvPr/>
        </p:nvSpPr>
        <p:spPr>
          <a:xfrm>
            <a:off x="8584124" y="2516868"/>
            <a:ext cx="2353824" cy="1428138"/>
          </a:xfrm>
          <a:prstGeom prst="round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a:ln>
                  <a:noFill/>
                </a:ln>
                <a:solidFill>
                  <a:prstClr val="black"/>
                </a:solidFill>
                <a:effectLst/>
                <a:uLnTx/>
                <a:uFillTx/>
                <a:latin typeface="Arial" panose="020B0604020202020204"/>
                <a:ea typeface="+mn-ea"/>
                <a:cs typeface="+mn-cs"/>
              </a:rPr>
              <a:t>SIIRTO-rekisteri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prstClr val="black"/>
                </a:solidFill>
                <a:effectLst/>
                <a:uLnTx/>
                <a:uFillTx/>
                <a:latin typeface="Arial" panose="020B0604020202020204"/>
                <a:ea typeface="+mn-ea"/>
                <a:cs typeface="+mn-cs"/>
              </a:rPr>
              <a:t>Syke</a:t>
            </a:r>
          </a:p>
        </p:txBody>
      </p:sp>
      <p:sp>
        <p:nvSpPr>
          <p:cNvPr id="9" name="Pyöristetty suorakulmio 8"/>
          <p:cNvSpPr/>
          <p:nvPr/>
        </p:nvSpPr>
        <p:spPr>
          <a:xfrm>
            <a:off x="8141812" y="4293051"/>
            <a:ext cx="2355465" cy="1516566"/>
          </a:xfrm>
          <a:prstGeom prst="round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a:ln>
                  <a:noFill/>
                </a:ln>
                <a:solidFill>
                  <a:prstClr val="black"/>
                </a:solidFill>
                <a:effectLst/>
                <a:uLnTx/>
                <a:uFillTx/>
                <a:latin typeface="Arial" panose="020B0604020202020204"/>
                <a:ea typeface="+mn-ea"/>
                <a:cs typeface="+mn-cs"/>
              </a:rPr>
              <a:t>Materiaalitori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prstClr val="black"/>
                </a:solidFill>
                <a:effectLst/>
                <a:uLnTx/>
                <a:uFillTx/>
                <a:latin typeface="Arial" panose="020B0604020202020204"/>
                <a:ea typeface="+mn-ea"/>
                <a:cs typeface="+mn-cs"/>
              </a:rPr>
              <a:t>Motiva/</a:t>
            </a:r>
            <a:r>
              <a:rPr kumimoji="0" lang="fi-FI" sz="1800" b="0" i="0" u="none" strike="noStrike" kern="1200" cap="none" spc="0" normalizeH="0" baseline="0" noProof="0" err="1">
                <a:ln>
                  <a:noFill/>
                </a:ln>
                <a:solidFill>
                  <a:prstClr val="black"/>
                </a:solidFill>
                <a:effectLst/>
                <a:uLnTx/>
                <a:uFillTx/>
                <a:latin typeface="Arial" panose="020B0604020202020204"/>
                <a:ea typeface="+mn-ea"/>
                <a:cs typeface="+mn-cs"/>
              </a:rPr>
              <a:t>Solita</a:t>
            </a:r>
            <a:endParaRPr kumimoji="0" lang="fi-FI"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 name="Pyöristetty suorakulmio 9"/>
          <p:cNvSpPr/>
          <p:nvPr/>
        </p:nvSpPr>
        <p:spPr>
          <a:xfrm>
            <a:off x="3886200" y="2516868"/>
            <a:ext cx="3915745" cy="1495065"/>
          </a:xfrm>
          <a:prstGeom prst="roundRect">
            <a:avLst/>
          </a:prstGeom>
          <a:solidFill>
            <a:schemeClr val="bg1">
              <a:alpha val="8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a:solidFill>
                  <a:prstClr val="black"/>
                </a:solidFill>
                <a:effectLst/>
                <a:uLnTx/>
                <a:uFillTx/>
                <a:latin typeface="Arial" panose="020B0604020202020204"/>
                <a:ea typeface="+mn-ea"/>
                <a:cs typeface="+mn-cs"/>
              </a:rPr>
              <a:t>Purkumateriaali- ja rakennusjätetietojärjestelmä</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solidFill>
                  <a:prstClr val="black"/>
                </a:solidFill>
                <a:effectLst/>
                <a:uLnTx/>
                <a:uFillTx/>
                <a:latin typeface="Arial" panose="020B0604020202020204"/>
                <a:ea typeface="+mn-ea"/>
                <a:cs typeface="+mn-cs"/>
              </a:rPr>
              <a:t>Syke</a:t>
            </a:r>
          </a:p>
        </p:txBody>
      </p:sp>
      <p:sp>
        <p:nvSpPr>
          <p:cNvPr id="11" name="Pyöristetty suorakulmio 10"/>
          <p:cNvSpPr/>
          <p:nvPr/>
        </p:nvSpPr>
        <p:spPr>
          <a:xfrm>
            <a:off x="3405792" y="4393222"/>
            <a:ext cx="3204762" cy="1382897"/>
          </a:xfrm>
          <a:prstGeom prst="roundRect">
            <a:avLst/>
          </a:prstGeom>
          <a:solidFill>
            <a:schemeClr val="bg1">
              <a:alpha val="51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a:ln>
                  <a:noFill/>
                </a:ln>
                <a:solidFill>
                  <a:prstClr val="black"/>
                </a:solidFill>
                <a:effectLst/>
                <a:uLnTx/>
                <a:uFillTx/>
                <a:latin typeface="Arial" panose="020B0604020202020204"/>
                <a:ea typeface="+mn-ea"/>
                <a:cs typeface="+mn-cs"/>
              </a:rPr>
              <a:t>Purkukartoitus.fi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prstClr val="black"/>
                </a:solidFill>
                <a:effectLst/>
                <a:uLnTx/>
                <a:uFillTx/>
                <a:latin typeface="Arial" panose="020B0604020202020204"/>
                <a:ea typeface="+mn-ea"/>
                <a:cs typeface="+mn-cs"/>
              </a:rPr>
              <a:t>Motiva/Metatavu</a:t>
            </a:r>
          </a:p>
        </p:txBody>
      </p:sp>
      <p:sp>
        <p:nvSpPr>
          <p:cNvPr id="15" name="Nuoli oikealle 14"/>
          <p:cNvSpPr/>
          <p:nvPr/>
        </p:nvSpPr>
        <p:spPr>
          <a:xfrm flipH="1">
            <a:off x="7818652" y="3055890"/>
            <a:ext cx="765472" cy="470721"/>
          </a:xfrm>
          <a:prstGeom prst="rightArrow">
            <a:avLst/>
          </a:prstGeom>
          <a:solidFill>
            <a:schemeClr val="accent5">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Nuoli oikealle 15"/>
          <p:cNvSpPr/>
          <p:nvPr/>
        </p:nvSpPr>
        <p:spPr>
          <a:xfrm rot="16200000">
            <a:off x="6612807" y="1891933"/>
            <a:ext cx="622954" cy="553238"/>
          </a:xfrm>
          <a:prstGeom prst="rightArrow">
            <a:avLst/>
          </a:prstGeom>
          <a:solidFill>
            <a:schemeClr val="accent5">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kstiruutu 16"/>
          <p:cNvSpPr txBox="1"/>
          <p:nvPr/>
        </p:nvSpPr>
        <p:spPr>
          <a:xfrm>
            <a:off x="5647116" y="1045195"/>
            <a:ext cx="2471817" cy="707886"/>
          </a:xfrm>
          <a:prstGeom prst="rect">
            <a:avLst/>
          </a:prstGeom>
          <a:solidFill>
            <a:schemeClr val="accent5">
              <a:lumMod val="90000"/>
              <a:alpha val="5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000" b="1" i="0" u="none" strike="noStrike" kern="1200" cap="none" spc="0" normalizeH="0" baseline="0" noProof="0">
                <a:ln>
                  <a:noFill/>
                </a:ln>
                <a:solidFill>
                  <a:srgbClr val="ECC7CD">
                    <a:lumMod val="50000"/>
                  </a:srgbClr>
                </a:solidFill>
                <a:effectLst/>
                <a:uLnTx/>
                <a:uFillTx/>
                <a:latin typeface="Calibri" panose="020F0502020204030204"/>
                <a:ea typeface="+mn-ea"/>
                <a:cs typeface="+mn-cs"/>
              </a:rPr>
              <a:t>Rakennus- ja purkujätetilastot</a:t>
            </a:r>
          </a:p>
        </p:txBody>
      </p:sp>
      <p:sp>
        <p:nvSpPr>
          <p:cNvPr id="18" name="Nuoli oikealle 17"/>
          <p:cNvSpPr/>
          <p:nvPr/>
        </p:nvSpPr>
        <p:spPr>
          <a:xfrm>
            <a:off x="6484824" y="4656896"/>
            <a:ext cx="1656988" cy="470721"/>
          </a:xfrm>
          <a:prstGeom prst="rightArrow">
            <a:avLst/>
          </a:prstGeom>
          <a:solidFill>
            <a:schemeClr val="accent5">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Nuoli oikealle 18"/>
          <p:cNvSpPr/>
          <p:nvPr/>
        </p:nvSpPr>
        <p:spPr>
          <a:xfrm rot="5400000">
            <a:off x="5817488" y="4018191"/>
            <a:ext cx="396805" cy="470721"/>
          </a:xfrm>
          <a:prstGeom prst="rightArrow">
            <a:avLst/>
          </a:prstGeom>
          <a:solidFill>
            <a:schemeClr val="accent5">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Nuoli oikealle 19"/>
          <p:cNvSpPr/>
          <p:nvPr/>
        </p:nvSpPr>
        <p:spPr>
          <a:xfrm rot="16200000" flipV="1">
            <a:off x="4494256" y="4057690"/>
            <a:ext cx="396805" cy="470721"/>
          </a:xfrm>
          <a:prstGeom prst="rightArrow">
            <a:avLst/>
          </a:prstGeom>
          <a:solidFill>
            <a:schemeClr val="accent5">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Pyöristetty suorakulmio 20"/>
          <p:cNvSpPr/>
          <p:nvPr/>
        </p:nvSpPr>
        <p:spPr>
          <a:xfrm>
            <a:off x="6610554" y="5532515"/>
            <a:ext cx="1376196" cy="1084358"/>
          </a:xfrm>
          <a:prstGeom prst="roundRect">
            <a:avLst/>
          </a:prstGeom>
          <a:solidFill>
            <a:schemeClr val="bg2">
              <a:alpha val="79000"/>
            </a:scheme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prstClr val="black"/>
                </a:solidFill>
                <a:effectLst/>
                <a:uLnTx/>
                <a:uFillTx/>
                <a:latin typeface="Arial" panose="020B0604020202020204"/>
                <a:ea typeface="+mn-ea"/>
                <a:cs typeface="+mn-cs"/>
              </a:rPr>
              <a:t>Muut vaihdanta-alustat</a:t>
            </a:r>
          </a:p>
        </p:txBody>
      </p:sp>
      <p:sp>
        <p:nvSpPr>
          <p:cNvPr id="22" name="Pyöristetty suorakulmio 21"/>
          <p:cNvSpPr/>
          <p:nvPr/>
        </p:nvSpPr>
        <p:spPr>
          <a:xfrm>
            <a:off x="-783461" y="3055890"/>
            <a:ext cx="3915745" cy="956043"/>
          </a:xfrm>
          <a:prstGeom prst="roundRect">
            <a:avLst/>
          </a:prstGeom>
          <a:solidFill>
            <a:schemeClr val="accent1">
              <a:lumMod val="20000"/>
              <a:lumOff val="80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a:ln>
                  <a:noFill/>
                </a:ln>
                <a:solidFill>
                  <a:prstClr val="black"/>
                </a:solidFill>
                <a:effectLst/>
                <a:uLnTx/>
                <a:uFillTx/>
                <a:latin typeface="Arial" panose="020B0604020202020204"/>
                <a:ea typeface="+mn-ea"/>
                <a:cs typeface="+mn-cs"/>
              </a:rPr>
              <a:t>Rakennuslupajärjestelmät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prstClr val="black"/>
                </a:solidFill>
                <a:effectLst/>
                <a:uLnTx/>
                <a:uFillTx/>
                <a:latin typeface="Arial" panose="020B0604020202020204"/>
                <a:ea typeface="+mn-ea"/>
                <a:cs typeface="+mn-cs"/>
              </a:rPr>
              <a:t>(Lupapiste,</a:t>
            </a:r>
            <a:r>
              <a:rPr kumimoji="0" lang="fi-FI" sz="1800" b="0" i="0" u="none" strike="noStrike" kern="1200" cap="none" spc="0" normalizeH="0" noProof="0">
                <a:ln>
                  <a:noFill/>
                </a:ln>
                <a:solidFill>
                  <a:prstClr val="black"/>
                </a:solidFill>
                <a:effectLst/>
                <a:uLnTx/>
                <a:uFillTx/>
                <a:latin typeface="Arial" panose="020B0604020202020204"/>
                <a:ea typeface="+mn-ea"/>
                <a:cs typeface="+mn-cs"/>
              </a:rPr>
              <a:t> </a:t>
            </a:r>
            <a:r>
              <a:rPr kumimoji="0" lang="fi-FI" sz="1800" b="0" i="0" u="none" strike="noStrike" kern="1200" cap="none" spc="0" normalizeH="0" noProof="0" err="1">
                <a:ln>
                  <a:noFill/>
                </a:ln>
                <a:solidFill>
                  <a:prstClr val="black"/>
                </a:solidFill>
                <a:effectLst/>
                <a:uLnTx/>
                <a:uFillTx/>
                <a:latin typeface="Arial" panose="020B0604020202020204"/>
                <a:ea typeface="+mn-ea"/>
                <a:cs typeface="+mn-cs"/>
              </a:rPr>
              <a:t>Trimble</a:t>
            </a:r>
            <a:r>
              <a:rPr kumimoji="0" lang="fi-FI" sz="1800" b="0" i="0" u="none" strike="noStrike" kern="1200" cap="none" spc="0" normalizeH="0" noProof="0">
                <a:ln>
                  <a:noFill/>
                </a:ln>
                <a:solidFill>
                  <a:prstClr val="black"/>
                </a:solidFill>
                <a:effectLst/>
                <a:uLnTx/>
                <a:uFillTx/>
                <a:latin typeface="Arial" panose="020B0604020202020204"/>
                <a:ea typeface="+mn-ea"/>
                <a:cs typeface="+mn-cs"/>
              </a:rPr>
              <a:t>)</a:t>
            </a:r>
            <a:endParaRPr kumimoji="0" lang="fi-FI"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 name="Nuoli oikealle 22"/>
          <p:cNvSpPr/>
          <p:nvPr/>
        </p:nvSpPr>
        <p:spPr>
          <a:xfrm rot="10800000" flipH="1">
            <a:off x="3132284" y="3230936"/>
            <a:ext cx="753916" cy="470721"/>
          </a:xfrm>
          <a:prstGeom prst="rightArrow">
            <a:avLst/>
          </a:prstGeom>
          <a:solidFill>
            <a:schemeClr val="accent5">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2042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P spid="7" grpId="0" animBg="1"/>
      <p:bldP spid="9" grpId="0" animBg="1"/>
      <p:bldP spid="11" grpId="0" animBg="1"/>
      <p:bldP spid="15"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29" name="Suora yhdysviiva 28"/>
          <p:cNvCxnSpPr/>
          <p:nvPr/>
        </p:nvCxnSpPr>
        <p:spPr>
          <a:xfrm flipH="1">
            <a:off x="1429025" y="2437776"/>
            <a:ext cx="4227" cy="992926"/>
          </a:xfrm>
          <a:prstGeom prst="line">
            <a:avLst/>
          </a:prstGeom>
        </p:spPr>
        <p:style>
          <a:lnRef idx="1">
            <a:schemeClr val="accent1"/>
          </a:lnRef>
          <a:fillRef idx="0">
            <a:schemeClr val="accent1"/>
          </a:fillRef>
          <a:effectRef idx="0">
            <a:schemeClr val="accent1"/>
          </a:effectRef>
          <a:fontRef idx="minor">
            <a:schemeClr val="tx1"/>
          </a:fontRef>
        </p:style>
      </p:cxnSp>
      <p:sp>
        <p:nvSpPr>
          <p:cNvPr id="2" name="Otsikko 1"/>
          <p:cNvSpPr>
            <a:spLocks noGrp="1"/>
          </p:cNvSpPr>
          <p:nvPr>
            <p:ph type="title"/>
          </p:nvPr>
        </p:nvSpPr>
        <p:spPr>
          <a:xfrm>
            <a:off x="441154" y="248273"/>
            <a:ext cx="10406984" cy="456751"/>
          </a:xfrm>
        </p:spPr>
        <p:txBody>
          <a:bodyPr/>
          <a:lstStyle/>
          <a:p>
            <a:r>
              <a:rPr lang="fi-FI" sz="3600" dirty="0"/>
              <a:t>Purkutuotteen hyödyntämisen polut</a:t>
            </a:r>
          </a:p>
        </p:txBody>
      </p:sp>
      <p:sp>
        <p:nvSpPr>
          <p:cNvPr id="4" name="Dian numeron paikkamerkki 3"/>
          <p:cNvSpPr>
            <a:spLocks noGrp="1"/>
          </p:cNvSpPr>
          <p:nvPr>
            <p:ph type="sldNum" sz="quarter" idx="12"/>
          </p:nvPr>
        </p:nvSpPr>
        <p:spPr>
          <a:xfrm>
            <a:off x="11887199" y="6585553"/>
            <a:ext cx="433389" cy="204481"/>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1E53C16-2649-4D48-AFD3-9E32AB86C978}" type="slidenum">
              <a:rPr kumimoji="0" lang="fi-FI" sz="800" b="0" i="0" u="none" strike="noStrike" kern="1200" cap="none" spc="0" normalizeH="0" baseline="0" noProof="0" smtClean="0">
                <a:ln>
                  <a:noFill/>
                </a:ln>
                <a:solidFill>
                  <a:srgbClr val="253746"/>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fi-FI" sz="800" b="0" i="0" u="none" strike="noStrike" kern="1200" cap="none" spc="0" normalizeH="0" baseline="0" noProof="0" dirty="0">
              <a:ln>
                <a:noFill/>
              </a:ln>
              <a:solidFill>
                <a:srgbClr val="253746"/>
              </a:solidFill>
              <a:effectLst/>
              <a:uLnTx/>
              <a:uFillTx/>
              <a:latin typeface="Arial" panose="020B0604020202020204"/>
              <a:ea typeface="+mn-ea"/>
              <a:cs typeface="+mn-cs"/>
            </a:endParaRPr>
          </a:p>
        </p:txBody>
      </p:sp>
      <p:sp>
        <p:nvSpPr>
          <p:cNvPr id="1024" name="Tekstiruutu 1023"/>
          <p:cNvSpPr txBox="1"/>
          <p:nvPr/>
        </p:nvSpPr>
        <p:spPr>
          <a:xfrm>
            <a:off x="3761916" y="1914726"/>
            <a:ext cx="3205656" cy="1077218"/>
          </a:xfrm>
          <a:prstGeom prst="rect">
            <a:avLst/>
          </a:prstGeom>
          <a:noFill/>
        </p:spPr>
        <p:txBody>
          <a:bodyPr wrap="square" lIns="0" tIns="0" rIns="0" bIns="0" rtlCol="0">
            <a:spAutoFit/>
          </a:bodyPr>
          <a:lstStyle/>
          <a:p>
            <a:pPr marL="108000" marR="0" lvl="0" indent="-108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400" b="0" i="0" u="none" strike="noStrike" kern="1200" cap="none" spc="0" normalizeH="0" baseline="0" noProof="0" dirty="0">
                <a:ln>
                  <a:noFill/>
                </a:ln>
                <a:solidFill>
                  <a:prstClr val="black"/>
                </a:solidFill>
                <a:effectLst/>
                <a:uLnTx/>
                <a:uFillTx/>
                <a:latin typeface="Arial" panose="020B0604020202020204"/>
                <a:ea typeface="+mn-ea"/>
                <a:cs typeface="+mn-cs"/>
              </a:rPr>
              <a:t>Tuote ollut aiemmin EU:n markkinoilla; ei edellytä CE-merkintää</a:t>
            </a:r>
          </a:p>
          <a:p>
            <a:pPr marL="108000" marR="0" lvl="0" indent="-108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400" b="0" i="0" u="none" strike="noStrike" kern="1200" cap="none" spc="0" normalizeH="0" baseline="0" noProof="0" dirty="0">
                <a:ln>
                  <a:noFill/>
                </a:ln>
                <a:solidFill>
                  <a:prstClr val="black"/>
                </a:solidFill>
                <a:effectLst/>
                <a:uLnTx/>
                <a:uFillTx/>
                <a:latin typeface="Arial" panose="020B0604020202020204"/>
                <a:ea typeface="+mn-ea"/>
                <a:cs typeface="+mn-cs"/>
              </a:rPr>
              <a:t>Tuotetta ei merkittävästi muuteta</a:t>
            </a:r>
          </a:p>
          <a:p>
            <a:pPr marL="108000" marR="0" lvl="0" indent="-108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400" b="0" i="0" u="none" strike="noStrike" kern="1200" cap="none" spc="0" normalizeH="0" baseline="0" noProof="0" dirty="0">
                <a:ln>
                  <a:noFill/>
                </a:ln>
                <a:solidFill>
                  <a:prstClr val="black"/>
                </a:solidFill>
                <a:effectLst/>
                <a:uLnTx/>
                <a:uFillTx/>
                <a:latin typeface="Arial" panose="020B0604020202020204"/>
                <a:ea typeface="+mn-ea"/>
                <a:cs typeface="+mn-cs"/>
              </a:rPr>
              <a:t>Uusi vastaava tai vähemmän vaativa käyttötarkoitus </a:t>
            </a:r>
          </a:p>
        </p:txBody>
      </p:sp>
      <p:sp>
        <p:nvSpPr>
          <p:cNvPr id="34" name="Tekstiruutu 33"/>
          <p:cNvSpPr txBox="1"/>
          <p:nvPr/>
        </p:nvSpPr>
        <p:spPr>
          <a:xfrm>
            <a:off x="3761916" y="3855884"/>
            <a:ext cx="2732690" cy="861774"/>
          </a:xfrm>
          <a:prstGeom prst="rect">
            <a:avLst/>
          </a:prstGeom>
          <a:noFill/>
        </p:spPr>
        <p:txBody>
          <a:bodyPr wrap="square" lIns="0" tIns="0" rIns="0" bIns="0" rtlCol="0">
            <a:spAutoFit/>
          </a:bodyPr>
          <a:lstStyle/>
          <a:p>
            <a:pPr marL="108000" marR="0" lvl="0" indent="-108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400" b="0" i="0" u="none" strike="noStrike" kern="1200" cap="none" spc="0" normalizeH="0" baseline="0" noProof="0" dirty="0">
                <a:ln>
                  <a:noFill/>
                </a:ln>
                <a:solidFill>
                  <a:prstClr val="black"/>
                </a:solidFill>
                <a:effectLst/>
                <a:uLnTx/>
                <a:uFillTx/>
                <a:latin typeface="Arial" panose="020B0604020202020204"/>
                <a:ea typeface="+mn-ea"/>
                <a:cs typeface="+mn-cs"/>
              </a:rPr>
              <a:t>Tuote tai käyttötarkoitus muuttuu olennaisesti</a:t>
            </a:r>
          </a:p>
          <a:p>
            <a:pPr marL="108000" marR="0" lvl="0" indent="-108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400" b="0" i="0" u="none" strike="noStrike" kern="1200" cap="none" spc="0" normalizeH="0" baseline="0" noProof="0" dirty="0">
                <a:ln>
                  <a:noFill/>
                </a:ln>
                <a:solidFill>
                  <a:prstClr val="black"/>
                </a:solidFill>
                <a:effectLst/>
                <a:uLnTx/>
                <a:uFillTx/>
                <a:latin typeface="Arial" panose="020B0604020202020204"/>
                <a:ea typeface="+mn-ea"/>
                <a:cs typeface="+mn-cs"/>
              </a:rPr>
              <a:t>Edellyttää CE-merkintää ja suoritustasoilmoitusta</a:t>
            </a:r>
          </a:p>
        </p:txBody>
      </p:sp>
      <p:sp>
        <p:nvSpPr>
          <p:cNvPr id="35" name="Tekstiruutu 34"/>
          <p:cNvSpPr txBox="1"/>
          <p:nvPr/>
        </p:nvSpPr>
        <p:spPr>
          <a:xfrm>
            <a:off x="3761915" y="5654150"/>
            <a:ext cx="3510803" cy="1077218"/>
          </a:xfrm>
          <a:prstGeom prst="rect">
            <a:avLst/>
          </a:prstGeom>
          <a:noFill/>
        </p:spPr>
        <p:txBody>
          <a:bodyPr wrap="square" lIns="0" tIns="0" rIns="0" bIns="0" rtlCol="0">
            <a:spAutoFit/>
          </a:bodyPr>
          <a:lstStyle/>
          <a:p>
            <a:pPr marL="108000" marR="0" lvl="0" indent="-108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400" b="0" i="0" u="none" strike="noStrike" kern="1200" cap="none" spc="0" normalizeH="0" baseline="0" noProof="0" dirty="0">
                <a:ln>
                  <a:noFill/>
                </a:ln>
                <a:solidFill>
                  <a:prstClr val="black"/>
                </a:solidFill>
                <a:effectLst/>
                <a:uLnTx/>
                <a:uFillTx/>
                <a:latin typeface="Arial" panose="020B0604020202020204"/>
                <a:ea typeface="+mn-ea"/>
                <a:cs typeface="+mn-cs"/>
              </a:rPr>
              <a:t>Tuote tai sen osat hyödynnetään materiaalina uuden tuotteen valmistamisessa</a:t>
            </a:r>
          </a:p>
          <a:p>
            <a:pPr marL="108000" marR="0" lvl="0" indent="-108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400" b="0" i="0" u="none" strike="noStrike" kern="1200" cap="none" spc="0" normalizeH="0" baseline="0" noProof="0" dirty="0">
                <a:ln>
                  <a:noFill/>
                </a:ln>
                <a:solidFill>
                  <a:prstClr val="black"/>
                </a:solidFill>
                <a:effectLst/>
                <a:uLnTx/>
                <a:uFillTx/>
                <a:latin typeface="Arial" panose="020B0604020202020204"/>
                <a:ea typeface="+mn-ea"/>
                <a:cs typeface="+mn-cs"/>
              </a:rPr>
              <a:t>Edellyttää CE-merkintää ja suoritustasoilmoitusta</a:t>
            </a:r>
          </a:p>
        </p:txBody>
      </p:sp>
      <p:sp>
        <p:nvSpPr>
          <p:cNvPr id="1025" name="Pyöristetty suorakulmio 1024"/>
          <p:cNvSpPr/>
          <p:nvPr/>
        </p:nvSpPr>
        <p:spPr>
          <a:xfrm>
            <a:off x="10109386" y="1940733"/>
            <a:ext cx="1749686" cy="1220729"/>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dirty="0">
                <a:ln>
                  <a:noFill/>
                </a:ln>
                <a:solidFill>
                  <a:prstClr val="white"/>
                </a:solidFill>
                <a:effectLst/>
                <a:uLnTx/>
                <a:uFillTx/>
                <a:latin typeface="Arial" panose="020B0604020202020204"/>
                <a:ea typeface="+mn-ea"/>
                <a:cs typeface="+mn-cs"/>
              </a:rPr>
              <a:t>Uusi käyttö rakennus-kohteessa</a:t>
            </a:r>
          </a:p>
        </p:txBody>
      </p:sp>
      <p:sp>
        <p:nvSpPr>
          <p:cNvPr id="3" name="Pyöristetty suorakulmio 2"/>
          <p:cNvSpPr/>
          <p:nvPr/>
        </p:nvSpPr>
        <p:spPr>
          <a:xfrm>
            <a:off x="8300056" y="4340531"/>
            <a:ext cx="2024170" cy="87270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white"/>
                </a:solidFill>
                <a:effectLst/>
                <a:uLnTx/>
                <a:uFillTx/>
                <a:latin typeface="Arial" panose="020B0604020202020204"/>
                <a:ea typeface="+mn-ea"/>
                <a:cs typeface="+mn-cs"/>
              </a:rPr>
              <a:t>Teolliset symbioosit</a:t>
            </a:r>
          </a:p>
        </p:txBody>
      </p:sp>
      <p:sp>
        <p:nvSpPr>
          <p:cNvPr id="5" name="Pyöristetty suorakulmio 4"/>
          <p:cNvSpPr/>
          <p:nvPr/>
        </p:nvSpPr>
        <p:spPr>
          <a:xfrm>
            <a:off x="3688933" y="1243115"/>
            <a:ext cx="3216973" cy="538480"/>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dirty="0">
                <a:ln>
                  <a:noFill/>
                </a:ln>
                <a:solidFill>
                  <a:prstClr val="white"/>
                </a:solidFill>
                <a:effectLst/>
                <a:uLnTx/>
                <a:uFillTx/>
                <a:latin typeface="Arial" panose="020B0604020202020204"/>
                <a:ea typeface="+mn-ea"/>
                <a:cs typeface="+mn-cs"/>
              </a:rPr>
              <a:t>Uudelleenkäyttö</a:t>
            </a:r>
          </a:p>
        </p:txBody>
      </p:sp>
      <p:sp>
        <p:nvSpPr>
          <p:cNvPr id="15" name="Pyöristetty suorakulmio 14"/>
          <p:cNvSpPr/>
          <p:nvPr/>
        </p:nvSpPr>
        <p:spPr>
          <a:xfrm>
            <a:off x="3688933" y="3161462"/>
            <a:ext cx="3216973" cy="538480"/>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dirty="0">
                <a:ln>
                  <a:noFill/>
                </a:ln>
                <a:solidFill>
                  <a:prstClr val="white"/>
                </a:solidFill>
                <a:effectLst/>
                <a:uLnTx/>
                <a:uFillTx/>
                <a:latin typeface="Arial" panose="020B0604020202020204"/>
                <a:ea typeface="+mn-ea"/>
                <a:cs typeface="+mn-cs"/>
              </a:rPr>
              <a:t>Uudelleenvalmistus</a:t>
            </a:r>
          </a:p>
        </p:txBody>
      </p:sp>
      <p:sp>
        <p:nvSpPr>
          <p:cNvPr id="16" name="Pyöristetty suorakulmio 15"/>
          <p:cNvSpPr/>
          <p:nvPr/>
        </p:nvSpPr>
        <p:spPr>
          <a:xfrm>
            <a:off x="3691429" y="4851283"/>
            <a:ext cx="3253038" cy="755911"/>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dirty="0">
                <a:ln>
                  <a:noFill/>
                </a:ln>
                <a:solidFill>
                  <a:prstClr val="white"/>
                </a:solidFill>
                <a:effectLst/>
                <a:uLnTx/>
                <a:uFillTx/>
                <a:latin typeface="Arial" panose="020B0604020202020204"/>
                <a:ea typeface="+mn-ea"/>
                <a:cs typeface="+mn-cs"/>
              </a:rPr>
              <a:t>Kierrätys, materiaalihyödyntäminen</a:t>
            </a:r>
          </a:p>
        </p:txBody>
      </p:sp>
      <p:cxnSp>
        <p:nvCxnSpPr>
          <p:cNvPr id="26" name="Suora nuoliyhdysviiva 25"/>
          <p:cNvCxnSpPr/>
          <p:nvPr/>
        </p:nvCxnSpPr>
        <p:spPr>
          <a:xfrm>
            <a:off x="2373150" y="1512355"/>
            <a:ext cx="1225520" cy="0"/>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37" name="Suora nuoliyhdysviiva 36"/>
          <p:cNvCxnSpPr/>
          <p:nvPr/>
        </p:nvCxnSpPr>
        <p:spPr>
          <a:xfrm flipV="1">
            <a:off x="1429025" y="3430702"/>
            <a:ext cx="2169645" cy="19761"/>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38" name="Suora nuoliyhdysviiva 37"/>
          <p:cNvCxnSpPr/>
          <p:nvPr/>
        </p:nvCxnSpPr>
        <p:spPr>
          <a:xfrm>
            <a:off x="1429026" y="5379999"/>
            <a:ext cx="2169644" cy="0"/>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42" name="Suora nuoliyhdysviiva 41"/>
          <p:cNvCxnSpPr/>
          <p:nvPr/>
        </p:nvCxnSpPr>
        <p:spPr>
          <a:xfrm>
            <a:off x="7493460" y="2602819"/>
            <a:ext cx="2491915" cy="10576"/>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44" name="Suora yhdysviiva 43"/>
          <p:cNvCxnSpPr/>
          <p:nvPr/>
        </p:nvCxnSpPr>
        <p:spPr>
          <a:xfrm>
            <a:off x="7493460" y="1516104"/>
            <a:ext cx="0" cy="3699479"/>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uora yhdysviiva 38"/>
          <p:cNvCxnSpPr/>
          <p:nvPr/>
        </p:nvCxnSpPr>
        <p:spPr>
          <a:xfrm flipH="1">
            <a:off x="7056556" y="1512355"/>
            <a:ext cx="4369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uora yhdysviiva 47"/>
          <p:cNvCxnSpPr/>
          <p:nvPr/>
        </p:nvCxnSpPr>
        <p:spPr>
          <a:xfrm flipH="1">
            <a:off x="7056556" y="5211834"/>
            <a:ext cx="436904"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Suorakulmio 22"/>
          <p:cNvSpPr/>
          <p:nvPr/>
        </p:nvSpPr>
        <p:spPr>
          <a:xfrm>
            <a:off x="7885488" y="2062845"/>
            <a:ext cx="1694216" cy="1101101"/>
          </a:xfrm>
          <a:prstGeom prst="rect">
            <a:avLst/>
          </a:prstGeom>
          <a:solidFill>
            <a:schemeClr val="bg2"/>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dirty="0">
                <a:ln>
                  <a:noFill/>
                </a:ln>
                <a:solidFill>
                  <a:prstClr val="black"/>
                </a:solidFill>
                <a:effectLst/>
                <a:uLnTx/>
                <a:uFillTx/>
                <a:latin typeface="Arial" panose="020B0604020202020204"/>
                <a:ea typeface="+mn-ea"/>
                <a:cs typeface="+mn-cs"/>
              </a:rPr>
              <a:t>Rakennusluvan haku</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dirty="0">
                <a:ln>
                  <a:noFill/>
                </a:ln>
                <a:solidFill>
                  <a:prstClr val="black"/>
                </a:solidFill>
                <a:effectLst/>
                <a:uLnTx/>
                <a:uFillTx/>
                <a:latin typeface="Arial" panose="020B0604020202020204"/>
                <a:ea typeface="+mn-ea"/>
                <a:cs typeface="+mn-cs"/>
              </a:rPr>
              <a:t>Kelpoisuuden osoittaminen</a:t>
            </a:r>
          </a:p>
        </p:txBody>
      </p:sp>
      <p:sp>
        <p:nvSpPr>
          <p:cNvPr id="30" name="Suorakulmio 29"/>
          <p:cNvSpPr/>
          <p:nvPr/>
        </p:nvSpPr>
        <p:spPr>
          <a:xfrm>
            <a:off x="786536" y="5068714"/>
            <a:ext cx="1284978" cy="307777"/>
          </a:xfrm>
          <a:prstGeom prst="rect">
            <a:avLst/>
          </a:prstGeom>
          <a:solidFill>
            <a:schemeClr val="bg2">
              <a:alpha val="91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36" name="Suora nuoliyhdysviiva 35"/>
          <p:cNvCxnSpPr/>
          <p:nvPr/>
        </p:nvCxnSpPr>
        <p:spPr>
          <a:xfrm>
            <a:off x="7493460" y="4766040"/>
            <a:ext cx="706644" cy="0"/>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22" name="Suora yhdysviiva 21"/>
          <p:cNvCxnSpPr/>
          <p:nvPr/>
        </p:nvCxnSpPr>
        <p:spPr>
          <a:xfrm>
            <a:off x="7021916" y="3441864"/>
            <a:ext cx="49464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uora yhdysviiva 39"/>
          <p:cNvCxnSpPr/>
          <p:nvPr/>
        </p:nvCxnSpPr>
        <p:spPr>
          <a:xfrm>
            <a:off x="1429025" y="3304862"/>
            <a:ext cx="1" cy="2075137"/>
          </a:xfrm>
          <a:prstGeom prst="line">
            <a:avLst/>
          </a:prstGeom>
        </p:spPr>
        <p:style>
          <a:lnRef idx="1">
            <a:schemeClr val="accent1"/>
          </a:lnRef>
          <a:fillRef idx="0">
            <a:schemeClr val="accent1"/>
          </a:fillRef>
          <a:effectRef idx="0">
            <a:schemeClr val="accent1"/>
          </a:effectRef>
          <a:fontRef idx="minor">
            <a:schemeClr val="tx1"/>
          </a:fontRef>
        </p:style>
      </p:cxnSp>
      <p:sp>
        <p:nvSpPr>
          <p:cNvPr id="31" name="Pyöristetty suorakulmio 30"/>
          <p:cNvSpPr/>
          <p:nvPr/>
        </p:nvSpPr>
        <p:spPr>
          <a:xfrm>
            <a:off x="635552" y="4978567"/>
            <a:ext cx="1586948" cy="675584"/>
          </a:xfrm>
          <a:prstGeom prst="roundRect">
            <a:avLst/>
          </a:prstGeom>
          <a:solidFill>
            <a:schemeClr val="bg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dirty="0">
                <a:ln>
                  <a:noFill/>
                </a:ln>
                <a:solidFill>
                  <a:prstClr val="black"/>
                </a:solidFill>
                <a:effectLst/>
                <a:uLnTx/>
                <a:uFillTx/>
                <a:latin typeface="Arial" panose="020B0604020202020204"/>
                <a:ea typeface="+mn-ea"/>
                <a:cs typeface="+mn-cs"/>
              </a:rPr>
              <a:t>Purkujäte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prstClr val="black"/>
                </a:solidFill>
                <a:effectLst/>
                <a:uLnTx/>
                <a:uFillTx/>
                <a:latin typeface="Arial" panose="020B0604020202020204"/>
                <a:ea typeface="+mn-ea"/>
                <a:cs typeface="+mn-cs"/>
              </a:rPr>
              <a:t>Erilliskeräys</a:t>
            </a:r>
          </a:p>
        </p:txBody>
      </p:sp>
      <p:sp>
        <p:nvSpPr>
          <p:cNvPr id="7" name="Kuutio 6"/>
          <p:cNvSpPr/>
          <p:nvPr/>
        </p:nvSpPr>
        <p:spPr>
          <a:xfrm>
            <a:off x="705133" y="1099416"/>
            <a:ext cx="1671671" cy="1494433"/>
          </a:xfrm>
          <a:prstGeom prst="cube">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dirty="0">
                <a:ln>
                  <a:noFill/>
                </a:ln>
                <a:solidFill>
                  <a:prstClr val="white"/>
                </a:solidFill>
                <a:effectLst/>
                <a:uLnTx/>
                <a:uFillTx/>
                <a:latin typeface="Arial" panose="020B0604020202020204"/>
                <a:ea typeface="+mn-ea"/>
                <a:cs typeface="+mn-cs"/>
              </a:rPr>
              <a:t>Purkutuote</a:t>
            </a:r>
            <a:endParaRPr kumimoji="0" lang="fi-FI" sz="16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1271606798"/>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1977556" y="245057"/>
            <a:ext cx="10406984" cy="1197308"/>
          </a:xfrm>
        </p:spPr>
        <p:txBody>
          <a:bodyPr/>
          <a:lstStyle/>
          <a:p>
            <a:r>
              <a:rPr lang="fi-FI" sz="3200" dirty="0"/>
              <a:t>Resurssitehokkaan rakentamisen hierarkia</a:t>
            </a:r>
          </a:p>
        </p:txBody>
      </p:sp>
      <p:sp>
        <p:nvSpPr>
          <p:cNvPr id="4" name="Dian numeron paikkamerkki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1E53C16-2649-4D48-AFD3-9E32AB86C978}" type="slidenum">
              <a:rPr kumimoji="0" lang="fi-FI" sz="800" b="0" i="0" u="none" strike="noStrike" kern="1200" cap="none" spc="0" normalizeH="0" baseline="0" noProof="0" smtClean="0">
                <a:ln>
                  <a:noFill/>
                </a:ln>
                <a:solidFill>
                  <a:srgbClr val="253746"/>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fi-FI" sz="800" b="0" i="0" u="none" strike="noStrike" kern="1200" cap="none" spc="0" normalizeH="0" baseline="0" noProof="0">
              <a:ln>
                <a:noFill/>
              </a:ln>
              <a:solidFill>
                <a:srgbClr val="253746"/>
              </a:solidFill>
              <a:effectLst/>
              <a:uLnTx/>
              <a:uFillTx/>
              <a:latin typeface="Arial" panose="020B0604020202020204"/>
              <a:ea typeface="+mn-ea"/>
              <a:cs typeface="+mn-cs"/>
            </a:endParaRPr>
          </a:p>
        </p:txBody>
      </p:sp>
      <p:sp>
        <p:nvSpPr>
          <p:cNvPr id="5" name="Vuokaaviosymboli: Yhdistäminen 4"/>
          <p:cNvSpPr/>
          <p:nvPr/>
        </p:nvSpPr>
        <p:spPr>
          <a:xfrm>
            <a:off x="3060063" y="977330"/>
            <a:ext cx="5923722" cy="5536096"/>
          </a:xfrm>
          <a:prstGeom prst="flowChartMerge">
            <a:avLst/>
          </a:prstGeom>
          <a:solidFill>
            <a:srgbClr val="358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6" name="Vuokaaviosymboli: Yhdistäminen 5"/>
          <p:cNvSpPr/>
          <p:nvPr/>
        </p:nvSpPr>
        <p:spPr>
          <a:xfrm>
            <a:off x="3587576" y="1948560"/>
            <a:ext cx="4874859" cy="4564865"/>
          </a:xfrm>
          <a:prstGeom prst="flowChartMerge">
            <a:avLst/>
          </a:prstGeom>
          <a:solidFill>
            <a:srgbClr val="00C4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7" name="Tekstiruutu 6"/>
          <p:cNvSpPr txBox="1"/>
          <p:nvPr/>
        </p:nvSpPr>
        <p:spPr>
          <a:xfrm>
            <a:off x="3806714" y="1180561"/>
            <a:ext cx="4581940" cy="83099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400" b="1" i="0" u="none" strike="noStrike" kern="1200" cap="none" spc="0" normalizeH="0" baseline="0" noProof="0" dirty="0">
                <a:ln>
                  <a:noFill/>
                </a:ln>
                <a:solidFill>
                  <a:prstClr val="white"/>
                </a:solidFill>
                <a:effectLst/>
                <a:uLnTx/>
                <a:uFillTx/>
                <a:latin typeface="Arial" panose="020B0604020202020204"/>
                <a:ea typeface="+mn-ea"/>
                <a:cs typeface="+mn-cs"/>
              </a:rPr>
              <a:t>Hyödynnä</a:t>
            </a:r>
            <a:r>
              <a:rPr kumimoji="0" lang="fi-FI" sz="2000" b="0" i="0" u="none" strike="noStrike" kern="1200" cap="none" spc="0" normalizeH="0" baseline="0" noProof="0" dirty="0">
                <a:ln>
                  <a:noFill/>
                </a:ln>
                <a:solidFill>
                  <a:prstClr val="white"/>
                </a:solidFill>
                <a:effectLst/>
                <a:uLnTx/>
                <a:uFillTx/>
                <a:latin typeface="Arial" panose="020B060402020202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000" b="0" i="0" u="none" strike="noStrike" kern="1200" cap="none" spc="0" normalizeH="0" baseline="0" noProof="0" dirty="0">
                <a:ln>
                  <a:noFill/>
                </a:ln>
                <a:solidFill>
                  <a:prstClr val="white"/>
                </a:solidFill>
                <a:effectLst/>
                <a:uLnTx/>
                <a:uFillTx/>
                <a:latin typeface="Arial" panose="020B0604020202020204"/>
                <a:ea typeface="+mn-ea"/>
                <a:cs typeface="+mn-cs"/>
              </a:rPr>
              <a:t>vajaakäyttöisiä tiloja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000" b="0" i="0" u="none" strike="noStrike" kern="1200" cap="none" spc="0" normalizeH="0" baseline="0" noProof="0" dirty="0" err="1">
              <a:ln>
                <a:noFill/>
              </a:ln>
              <a:solidFill>
                <a:prstClr val="black"/>
              </a:solidFill>
              <a:effectLst/>
              <a:uLnTx/>
              <a:uFillTx/>
              <a:latin typeface="Arial" panose="020B0604020202020204"/>
              <a:ea typeface="+mn-ea"/>
              <a:cs typeface="+mn-cs"/>
            </a:endParaRPr>
          </a:p>
        </p:txBody>
      </p:sp>
      <p:sp>
        <p:nvSpPr>
          <p:cNvPr id="8" name="Tekstiruutu 7"/>
          <p:cNvSpPr txBox="1"/>
          <p:nvPr/>
        </p:nvSpPr>
        <p:spPr>
          <a:xfrm>
            <a:off x="3762566" y="2100200"/>
            <a:ext cx="4581940" cy="83099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400" b="1" i="0" u="none" strike="noStrike" kern="1200" cap="none" spc="0" normalizeH="0" baseline="0" noProof="0" dirty="0">
                <a:ln>
                  <a:noFill/>
                </a:ln>
                <a:solidFill>
                  <a:prstClr val="white"/>
                </a:solidFill>
                <a:effectLst/>
                <a:uLnTx/>
                <a:uFillTx/>
                <a:latin typeface="Arial" panose="020B0604020202020204"/>
                <a:ea typeface="+mn-ea"/>
                <a:cs typeface="+mn-cs"/>
              </a:rPr>
              <a:t>Kunnosta</a:t>
            </a:r>
            <a:r>
              <a:rPr kumimoji="0" lang="fi-FI" sz="2000" b="0" i="0"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fi-FI" sz="2400" b="1" i="0" u="none" strike="noStrike" kern="1200" cap="none" spc="0" normalizeH="0" baseline="0" noProof="0" dirty="0">
                <a:ln>
                  <a:noFill/>
                </a:ln>
                <a:solidFill>
                  <a:prstClr val="white"/>
                </a:solidFill>
                <a:effectLst/>
                <a:uLnTx/>
                <a:uFillTx/>
                <a:latin typeface="Arial" panose="020B0604020202020204"/>
                <a:ea typeface="+mn-ea"/>
                <a:cs typeface="+mn-cs"/>
              </a:rPr>
              <a:t>ja korjaa</a:t>
            </a:r>
            <a:br>
              <a:rPr kumimoji="0" lang="fi-FI" sz="2000" b="0" i="0" u="none" strike="noStrike" kern="1200" cap="none" spc="0" normalizeH="0" baseline="0" noProof="0" dirty="0">
                <a:ln>
                  <a:noFill/>
                </a:ln>
                <a:solidFill>
                  <a:prstClr val="white"/>
                </a:solidFill>
                <a:effectLst/>
                <a:uLnTx/>
                <a:uFillTx/>
                <a:latin typeface="Arial" panose="020B0604020202020204"/>
                <a:ea typeface="+mn-ea"/>
                <a:cs typeface="+mn-cs"/>
              </a:rPr>
            </a:br>
            <a:r>
              <a:rPr kumimoji="0" lang="fi-FI" sz="2000" b="0" i="0" u="none" strike="noStrike" kern="1200" cap="none" spc="0" normalizeH="0" baseline="0" noProof="0" dirty="0">
                <a:ln>
                  <a:noFill/>
                </a:ln>
                <a:solidFill>
                  <a:prstClr val="white"/>
                </a:solidFill>
                <a:effectLst/>
                <a:uLnTx/>
                <a:uFillTx/>
                <a:latin typeface="Arial" panose="020B0604020202020204"/>
                <a:ea typeface="+mn-ea"/>
                <a:cs typeface="+mn-cs"/>
              </a:rPr>
              <a:t>olemassa olevia rakennuksia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000" b="0" i="0" u="none" strike="noStrike" kern="1200" cap="none" spc="0" normalizeH="0" baseline="0" noProof="0" dirty="0" err="1">
              <a:ln>
                <a:noFill/>
              </a:ln>
              <a:solidFill>
                <a:prstClr val="black"/>
              </a:solidFill>
              <a:effectLst/>
              <a:uLnTx/>
              <a:uFillTx/>
              <a:latin typeface="Arial" panose="020B0604020202020204"/>
              <a:ea typeface="+mn-ea"/>
              <a:cs typeface="+mn-cs"/>
            </a:endParaRPr>
          </a:p>
        </p:txBody>
      </p:sp>
      <p:sp>
        <p:nvSpPr>
          <p:cNvPr id="10" name="Vuokaaviosymboli: Yhdistäminen 9"/>
          <p:cNvSpPr/>
          <p:nvPr/>
        </p:nvSpPr>
        <p:spPr>
          <a:xfrm>
            <a:off x="4113958" y="2931197"/>
            <a:ext cx="3834403" cy="3663769"/>
          </a:xfrm>
          <a:prstGeom prst="flowChartMerg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1" name="Sisällön paikkamerkki 2"/>
          <p:cNvSpPr txBox="1">
            <a:spLocks/>
          </p:cNvSpPr>
          <p:nvPr/>
        </p:nvSpPr>
        <p:spPr>
          <a:xfrm>
            <a:off x="894192" y="2308732"/>
            <a:ext cx="10406984" cy="3715698"/>
          </a:xfrm>
          <a:prstGeom prst="rect">
            <a:avLst/>
          </a:prstGeom>
        </p:spPr>
        <p:txBody>
          <a:bodyPr vert="horz" lIns="0" tIns="0" rIns="0" bIns="0" rtlCol="0">
            <a:noAutofit/>
          </a:bodyPr>
          <a:lstStyle>
            <a:lvl1pPr marL="180975" indent="-180975" algn="l" defTabSz="914400" rtl="0" eaLnBrk="1" latinLnBrk="0" hangingPunct="1">
              <a:lnSpc>
                <a:spcPct val="100000"/>
              </a:lnSpc>
              <a:spcBef>
                <a:spcPts val="800"/>
              </a:spcBef>
              <a:buFont typeface="Arial" panose="020B0604020202020204" pitchFamily="34" charset="0"/>
              <a:buChar char="•"/>
              <a:defRPr sz="2000" kern="1200" spc="-20" baseline="0">
                <a:solidFill>
                  <a:schemeClr val="tx2"/>
                </a:solidFill>
                <a:latin typeface="+mn-lt"/>
                <a:ea typeface="+mn-ea"/>
                <a:cs typeface="+mn-cs"/>
              </a:defRPr>
            </a:lvl1pPr>
            <a:lvl2pPr marL="357188" indent="-176213" algn="l" defTabSz="914400" rtl="0" eaLnBrk="1" latinLnBrk="0" hangingPunct="1">
              <a:lnSpc>
                <a:spcPct val="100000"/>
              </a:lnSpc>
              <a:spcBef>
                <a:spcPts val="800"/>
              </a:spcBef>
              <a:buFont typeface="Arial" panose="020B0604020202020204" pitchFamily="34" charset="0"/>
              <a:buChar char="•"/>
              <a:defRPr sz="1800" kern="1200" spc="-10" baseline="0">
                <a:solidFill>
                  <a:schemeClr val="tx2"/>
                </a:solidFill>
                <a:latin typeface="+mn-lt"/>
                <a:ea typeface="+mn-ea"/>
                <a:cs typeface="+mn-cs"/>
              </a:defRPr>
            </a:lvl2pPr>
            <a:lvl3pPr marL="538163"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3pPr>
            <a:lvl4pPr marL="715963" indent="-177800"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4pPr>
            <a:lvl5pPr marL="896938"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975" marR="0" lvl="0" indent="-180975" algn="l" defTabSz="914400" rtl="0" eaLnBrk="1" fontAlgn="auto" latinLnBrk="0" hangingPunct="1">
              <a:lnSpc>
                <a:spcPct val="100000"/>
              </a:lnSpc>
              <a:spcBef>
                <a:spcPts val="800"/>
              </a:spcBef>
              <a:spcAft>
                <a:spcPts val="0"/>
              </a:spcAft>
              <a:buClrTx/>
              <a:buSzTx/>
              <a:buFont typeface="Arial" panose="020B0604020202020204" pitchFamily="34" charset="0"/>
              <a:buChar char="•"/>
              <a:tabLst/>
              <a:defRPr/>
            </a:pPr>
            <a:endParaRPr kumimoji="0" lang="fi-FI" sz="2000" b="0" i="0" u="none" strike="noStrike" kern="1200" cap="none" spc="-20" normalizeH="0" baseline="0" noProof="0" dirty="0">
              <a:ln>
                <a:noFill/>
              </a:ln>
              <a:solidFill>
                <a:srgbClr val="253746"/>
              </a:solidFill>
              <a:effectLst/>
              <a:uLnTx/>
              <a:uFillTx/>
              <a:latin typeface="Arial" panose="020B0604020202020204"/>
              <a:ea typeface="+mn-ea"/>
              <a:cs typeface="+mn-cs"/>
            </a:endParaRPr>
          </a:p>
        </p:txBody>
      </p:sp>
      <p:sp>
        <p:nvSpPr>
          <p:cNvPr id="13" name="Sisällön paikkamerkki 2"/>
          <p:cNvSpPr txBox="1">
            <a:spLocks/>
          </p:cNvSpPr>
          <p:nvPr/>
        </p:nvSpPr>
        <p:spPr>
          <a:xfrm>
            <a:off x="914070" y="3295884"/>
            <a:ext cx="10406984" cy="3715698"/>
          </a:xfrm>
          <a:prstGeom prst="rect">
            <a:avLst/>
          </a:prstGeom>
        </p:spPr>
        <p:txBody>
          <a:bodyPr vert="horz" lIns="0" tIns="0" rIns="0" bIns="0" rtlCol="0">
            <a:noAutofit/>
          </a:bodyPr>
          <a:lstStyle>
            <a:lvl1pPr marL="180975" indent="-180975" algn="l" defTabSz="914400" rtl="0" eaLnBrk="1" latinLnBrk="0" hangingPunct="1">
              <a:lnSpc>
                <a:spcPct val="100000"/>
              </a:lnSpc>
              <a:spcBef>
                <a:spcPts val="800"/>
              </a:spcBef>
              <a:buFont typeface="Arial" panose="020B0604020202020204" pitchFamily="34" charset="0"/>
              <a:buChar char="•"/>
              <a:defRPr sz="2000" kern="1200" spc="-20" baseline="0">
                <a:solidFill>
                  <a:schemeClr val="tx2"/>
                </a:solidFill>
                <a:latin typeface="+mn-lt"/>
                <a:ea typeface="+mn-ea"/>
                <a:cs typeface="+mn-cs"/>
              </a:defRPr>
            </a:lvl1pPr>
            <a:lvl2pPr marL="357188" indent="-176213" algn="l" defTabSz="914400" rtl="0" eaLnBrk="1" latinLnBrk="0" hangingPunct="1">
              <a:lnSpc>
                <a:spcPct val="100000"/>
              </a:lnSpc>
              <a:spcBef>
                <a:spcPts val="800"/>
              </a:spcBef>
              <a:buFont typeface="Arial" panose="020B0604020202020204" pitchFamily="34" charset="0"/>
              <a:buChar char="•"/>
              <a:defRPr sz="1800" kern="1200" spc="-10" baseline="0">
                <a:solidFill>
                  <a:schemeClr val="tx2"/>
                </a:solidFill>
                <a:latin typeface="+mn-lt"/>
                <a:ea typeface="+mn-ea"/>
                <a:cs typeface="+mn-cs"/>
              </a:defRPr>
            </a:lvl2pPr>
            <a:lvl3pPr marL="538163"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3pPr>
            <a:lvl4pPr marL="715963" indent="-177800"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4pPr>
            <a:lvl5pPr marL="896938"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975" marR="0" lvl="0" indent="-180975" algn="l" defTabSz="914400" rtl="0" eaLnBrk="1" fontAlgn="auto" latinLnBrk="0" hangingPunct="1">
              <a:lnSpc>
                <a:spcPct val="100000"/>
              </a:lnSpc>
              <a:spcBef>
                <a:spcPts val="800"/>
              </a:spcBef>
              <a:spcAft>
                <a:spcPts val="0"/>
              </a:spcAft>
              <a:buClrTx/>
              <a:buSzTx/>
              <a:buFont typeface="Arial" panose="020B0604020202020204" pitchFamily="34" charset="0"/>
              <a:buChar char="•"/>
              <a:tabLst/>
              <a:defRPr/>
            </a:pPr>
            <a:endParaRPr kumimoji="0" lang="fi-FI" sz="2000" b="0" i="0" u="none" strike="noStrike" kern="1200" cap="none" spc="-20" normalizeH="0" baseline="0" noProof="0" dirty="0">
              <a:ln>
                <a:noFill/>
              </a:ln>
              <a:solidFill>
                <a:srgbClr val="253746"/>
              </a:solidFill>
              <a:effectLst/>
              <a:uLnTx/>
              <a:uFillTx/>
              <a:latin typeface="Arial" panose="020B0604020202020204"/>
              <a:ea typeface="+mn-ea"/>
              <a:cs typeface="+mn-cs"/>
            </a:endParaRPr>
          </a:p>
        </p:txBody>
      </p:sp>
      <p:sp>
        <p:nvSpPr>
          <p:cNvPr id="14" name="Tekstiruutu 13"/>
          <p:cNvSpPr txBox="1"/>
          <p:nvPr/>
        </p:nvSpPr>
        <p:spPr>
          <a:xfrm>
            <a:off x="3726291" y="2985163"/>
            <a:ext cx="4581940" cy="83099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400" b="1" i="0" u="none" strike="noStrike" kern="1200" cap="none" spc="0" normalizeH="0" baseline="0" noProof="0" dirty="0" err="1">
                <a:ln>
                  <a:noFill/>
                </a:ln>
                <a:solidFill>
                  <a:prstClr val="white"/>
                </a:solidFill>
                <a:effectLst/>
                <a:uLnTx/>
                <a:uFillTx/>
                <a:latin typeface="Arial" panose="020B0604020202020204"/>
                <a:ea typeface="+mn-ea"/>
                <a:cs typeface="+mn-cs"/>
              </a:rPr>
              <a:t>Lisärakenna</a:t>
            </a:r>
            <a:r>
              <a:rPr kumimoji="0" lang="fi-FI" sz="2000" b="0" i="0" u="none" strike="noStrike" kern="1200" cap="none" spc="0" normalizeH="0" baseline="0" noProof="0" dirty="0">
                <a:ln>
                  <a:noFill/>
                </a:ln>
                <a:solidFill>
                  <a:prstClr val="white"/>
                </a:solidFill>
                <a:effectLst/>
                <a:uLnTx/>
                <a:uFillTx/>
                <a:latin typeface="Arial" panose="020B0604020202020204"/>
                <a:ea typeface="+mn-ea"/>
                <a:cs typeface="+mn-cs"/>
              </a:rPr>
              <a:t> </a:t>
            </a:r>
            <a:br>
              <a:rPr kumimoji="0" lang="fi-FI" sz="2000" b="0" i="0" u="none" strike="noStrike" kern="1200" cap="none" spc="0" normalizeH="0" baseline="0" noProof="0" dirty="0">
                <a:ln>
                  <a:noFill/>
                </a:ln>
                <a:solidFill>
                  <a:prstClr val="white"/>
                </a:solidFill>
                <a:effectLst/>
                <a:uLnTx/>
                <a:uFillTx/>
                <a:latin typeface="Arial" panose="020B0604020202020204"/>
                <a:ea typeface="+mn-ea"/>
                <a:cs typeface="+mn-cs"/>
              </a:rPr>
            </a:br>
            <a:r>
              <a:rPr kumimoji="0" lang="fi-FI" sz="2000" b="0" i="0" u="none" strike="noStrike" kern="1200" cap="none" spc="0" normalizeH="0" baseline="0" noProof="0" dirty="0">
                <a:ln>
                  <a:noFill/>
                </a:ln>
                <a:solidFill>
                  <a:prstClr val="white"/>
                </a:solidFill>
                <a:effectLst/>
                <a:uLnTx/>
                <a:uFillTx/>
                <a:latin typeface="Arial" panose="020B0604020202020204"/>
                <a:ea typeface="+mn-ea"/>
                <a:cs typeface="+mn-cs"/>
              </a:rPr>
              <a:t>nykyisen pohjalle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000" b="0" i="0" u="none" strike="noStrike" kern="1200" cap="none" spc="0" normalizeH="0" baseline="0" noProof="0" dirty="0" err="1">
              <a:ln>
                <a:noFill/>
              </a:ln>
              <a:solidFill>
                <a:prstClr val="black"/>
              </a:solidFill>
              <a:effectLst/>
              <a:uLnTx/>
              <a:uFillTx/>
              <a:latin typeface="Arial" panose="020B0604020202020204"/>
              <a:ea typeface="+mn-ea"/>
              <a:cs typeface="+mn-cs"/>
            </a:endParaRPr>
          </a:p>
        </p:txBody>
      </p:sp>
      <p:sp>
        <p:nvSpPr>
          <p:cNvPr id="9" name="Vuokaaviosymboli: Yhdistäminen 8">
            <a:extLst>
              <a:ext uri="{FF2B5EF4-FFF2-40B4-BE49-F238E27FC236}">
                <a16:creationId xmlns:a16="http://schemas.microsoft.com/office/drawing/2014/main" id="{251E5E55-7C49-C097-C200-B934EF0A9F17}"/>
              </a:ext>
            </a:extLst>
          </p:cNvPr>
          <p:cNvSpPr/>
          <p:nvPr/>
        </p:nvSpPr>
        <p:spPr>
          <a:xfrm>
            <a:off x="4609658" y="3865077"/>
            <a:ext cx="2830692" cy="2704724"/>
          </a:xfrm>
          <a:prstGeom prst="flowChartMerg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5" name="Vuokaaviosymboli: Yhdistäminen 14"/>
          <p:cNvSpPr/>
          <p:nvPr/>
        </p:nvSpPr>
        <p:spPr>
          <a:xfrm>
            <a:off x="5150042" y="4892980"/>
            <a:ext cx="1769581" cy="1669362"/>
          </a:xfrm>
          <a:prstGeom prst="flowChartMerge">
            <a:avLst/>
          </a:prstGeom>
          <a:solidFill>
            <a:srgbClr val="E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6" name="Tekstiruutu 15"/>
          <p:cNvSpPr txBox="1"/>
          <p:nvPr/>
        </p:nvSpPr>
        <p:spPr>
          <a:xfrm>
            <a:off x="3716814" y="4984350"/>
            <a:ext cx="4581940" cy="83099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400" b="1" i="0" u="none" strike="noStrike" kern="1200" cap="none" spc="0" normalizeH="0" baseline="0" noProof="0" dirty="0">
                <a:ln>
                  <a:noFill/>
                </a:ln>
                <a:solidFill>
                  <a:prstClr val="white"/>
                </a:solidFill>
                <a:effectLst/>
                <a:uLnTx/>
                <a:uFillTx/>
                <a:latin typeface="Arial" panose="020B0604020202020204"/>
                <a:ea typeface="+mn-ea"/>
                <a:cs typeface="+mn-cs"/>
              </a:rPr>
              <a:t>Rakenna</a:t>
            </a:r>
            <a:r>
              <a:rPr kumimoji="0" lang="fi-FI" sz="2000" b="0" i="0" u="none" strike="noStrike" kern="1200" cap="none" spc="0" normalizeH="0" baseline="0" noProof="0" dirty="0">
                <a:ln>
                  <a:noFill/>
                </a:ln>
                <a:solidFill>
                  <a:prstClr val="white"/>
                </a:solidFill>
                <a:effectLst/>
                <a:uLnTx/>
                <a:uFillTx/>
                <a:latin typeface="Arial" panose="020B0604020202020204"/>
                <a:ea typeface="+mn-ea"/>
                <a:cs typeface="+mn-cs"/>
              </a:rPr>
              <a:t> </a:t>
            </a:r>
            <a:br>
              <a:rPr kumimoji="0" lang="fi-FI" sz="2000" b="0" i="0" u="none" strike="noStrike" kern="1200" cap="none" spc="0" normalizeH="0" baseline="0" noProof="0" dirty="0">
                <a:ln>
                  <a:noFill/>
                </a:ln>
                <a:solidFill>
                  <a:prstClr val="white"/>
                </a:solidFill>
                <a:effectLst/>
                <a:uLnTx/>
                <a:uFillTx/>
                <a:latin typeface="Arial" panose="020B0604020202020204"/>
                <a:ea typeface="+mn-ea"/>
                <a:cs typeface="+mn-cs"/>
              </a:rPr>
            </a:br>
            <a:r>
              <a:rPr kumimoji="0" lang="fi-FI" sz="2000" b="0" i="0" u="none" strike="noStrike" kern="1200" cap="none" spc="0" normalizeH="0" baseline="0" noProof="0" dirty="0">
                <a:ln>
                  <a:noFill/>
                </a:ln>
                <a:solidFill>
                  <a:prstClr val="white"/>
                </a:solidFill>
                <a:effectLst/>
                <a:uLnTx/>
                <a:uFillTx/>
                <a:latin typeface="Arial" panose="020B0604020202020204"/>
                <a:ea typeface="+mn-ea"/>
                <a:cs typeface="+mn-cs"/>
              </a:rPr>
              <a:t>uutta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000" b="0" i="0" u="none" strike="noStrike" kern="1200" cap="none" spc="0" normalizeH="0" baseline="0" noProof="0" dirty="0" err="1">
              <a:ln>
                <a:noFill/>
              </a:ln>
              <a:solidFill>
                <a:prstClr val="black"/>
              </a:solidFill>
              <a:effectLst/>
              <a:uLnTx/>
              <a:uFillTx/>
              <a:latin typeface="Arial" panose="020B0604020202020204"/>
              <a:ea typeface="+mn-ea"/>
              <a:cs typeface="+mn-cs"/>
            </a:endParaRPr>
          </a:p>
        </p:txBody>
      </p:sp>
      <p:sp>
        <p:nvSpPr>
          <p:cNvPr id="3" name="Tekstiruutu 2"/>
          <p:cNvSpPr txBox="1"/>
          <p:nvPr/>
        </p:nvSpPr>
        <p:spPr>
          <a:xfrm>
            <a:off x="7270016" y="6005171"/>
            <a:ext cx="3752384"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1" u="none" strike="noStrike" kern="1200" cap="none" spc="0" normalizeH="0" baseline="0" noProof="0" dirty="0">
                <a:ln>
                  <a:noFill/>
                </a:ln>
                <a:solidFill>
                  <a:prstClr val="black"/>
                </a:solidFill>
                <a:effectLst/>
                <a:uLnTx/>
                <a:uFillTx/>
                <a:latin typeface="Arial" panose="020B0604020202020204"/>
                <a:ea typeface="+mn-ea"/>
                <a:cs typeface="+mn-cs"/>
              </a:rPr>
              <a:t>Periaate: Arkkitehtuuripoliittinen ohjelma</a:t>
            </a:r>
          </a:p>
        </p:txBody>
      </p:sp>
      <p:sp>
        <p:nvSpPr>
          <p:cNvPr id="12" name="Tekstiruutu 11">
            <a:extLst>
              <a:ext uri="{FF2B5EF4-FFF2-40B4-BE49-F238E27FC236}">
                <a16:creationId xmlns:a16="http://schemas.microsoft.com/office/drawing/2014/main" id="{F91F0A4A-9A45-A2AC-380F-4EC53FE6A9F4}"/>
              </a:ext>
            </a:extLst>
          </p:cNvPr>
          <p:cNvSpPr txBox="1"/>
          <p:nvPr/>
        </p:nvSpPr>
        <p:spPr>
          <a:xfrm>
            <a:off x="3743862" y="3997992"/>
            <a:ext cx="4581940" cy="83099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400" b="1" i="0" u="none" strike="noStrike" kern="1200" cap="none" spc="0" normalizeH="0" baseline="0" noProof="0" dirty="0">
                <a:ln>
                  <a:noFill/>
                </a:ln>
                <a:solidFill>
                  <a:prstClr val="white"/>
                </a:solidFill>
                <a:effectLst/>
                <a:uLnTx/>
                <a:uFillTx/>
                <a:latin typeface="Arial" panose="020B0604020202020204"/>
                <a:ea typeface="+mn-ea"/>
                <a:cs typeface="+mn-cs"/>
              </a:rPr>
              <a:t>Hyödynnä</a:t>
            </a:r>
            <a:r>
              <a:rPr kumimoji="0" lang="fi-FI" sz="2000" b="0" i="0" u="none" strike="noStrike" kern="1200" cap="none" spc="0" normalizeH="0" baseline="0" noProof="0" dirty="0">
                <a:ln>
                  <a:noFill/>
                </a:ln>
                <a:solidFill>
                  <a:prstClr val="white"/>
                </a:solidFill>
                <a:effectLst/>
                <a:uLnTx/>
                <a:uFillTx/>
                <a:latin typeface="Arial" panose="020B0604020202020204"/>
                <a:ea typeface="+mn-ea"/>
                <a:cs typeface="+mn-cs"/>
              </a:rPr>
              <a:t> </a:t>
            </a:r>
            <a:br>
              <a:rPr kumimoji="0" lang="fi-FI" sz="2000" b="0" i="0" u="none" strike="noStrike" kern="1200" cap="none" spc="0" normalizeH="0" baseline="0" noProof="0" dirty="0">
                <a:ln>
                  <a:noFill/>
                </a:ln>
                <a:solidFill>
                  <a:prstClr val="white"/>
                </a:solidFill>
                <a:effectLst/>
                <a:uLnTx/>
                <a:uFillTx/>
                <a:latin typeface="Arial" panose="020B0604020202020204"/>
                <a:ea typeface="+mn-ea"/>
                <a:cs typeface="+mn-cs"/>
              </a:rPr>
            </a:br>
            <a:r>
              <a:rPr kumimoji="0" lang="fi-FI" sz="2000" b="0" i="0" u="none" strike="noStrike" kern="1200" cap="none" spc="0" normalizeH="0" baseline="0" noProof="0" dirty="0">
                <a:ln>
                  <a:noFill/>
                </a:ln>
                <a:solidFill>
                  <a:prstClr val="white"/>
                </a:solidFill>
                <a:effectLst/>
                <a:uLnTx/>
                <a:uFillTx/>
                <a:latin typeface="Arial" panose="020B0604020202020204"/>
                <a:ea typeface="+mn-ea"/>
                <a:cs typeface="+mn-cs"/>
              </a:rPr>
              <a:t>purkumateriaalit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000" b="0" i="0" u="none" strike="noStrike" kern="1200" cap="none" spc="0" normalizeH="0" baseline="0" noProof="0" dirty="0" err="1">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191527058"/>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5C3C9"/>
        </a:soli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665592" y="485371"/>
            <a:ext cx="10980307" cy="818852"/>
          </a:xfrm>
        </p:spPr>
        <p:txBody>
          <a:bodyPr/>
          <a:lstStyle/>
          <a:p>
            <a:r>
              <a:rPr lang="fi-FI" sz="3600" dirty="0">
                <a:solidFill>
                  <a:schemeClr val="bg1"/>
                </a:solidFill>
              </a:rPr>
              <a:t>Rakentamislaki ja olevan kannan tehokas käyttö </a:t>
            </a:r>
          </a:p>
        </p:txBody>
      </p:sp>
      <p:sp>
        <p:nvSpPr>
          <p:cNvPr id="4" name="Dian numeron paikkamerkki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1E53C16-2649-4D48-AFD3-9E32AB86C978}" type="slidenum">
              <a:rPr kumimoji="0" lang="fi-FI" sz="800" b="0" i="0" u="none" strike="noStrike" kern="1200" cap="none" spc="0" normalizeH="0" baseline="0" noProof="0" smtClean="0">
                <a:ln>
                  <a:noFill/>
                </a:ln>
                <a:solidFill>
                  <a:srgbClr val="253746"/>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fi-FI" sz="800" b="0" i="0" u="none" strike="noStrike" kern="1200" cap="none" spc="0" normalizeH="0" baseline="0" noProof="0" dirty="0">
              <a:ln>
                <a:noFill/>
              </a:ln>
              <a:solidFill>
                <a:srgbClr val="253746"/>
              </a:solidFill>
              <a:effectLst/>
              <a:uLnTx/>
              <a:uFillTx/>
              <a:latin typeface="Arial" panose="020B0604020202020204"/>
              <a:ea typeface="+mn-ea"/>
              <a:cs typeface="+mn-cs"/>
            </a:endParaRPr>
          </a:p>
        </p:txBody>
      </p:sp>
      <p:sp>
        <p:nvSpPr>
          <p:cNvPr id="5" name="Sisällön paikkamerkki 4"/>
          <p:cNvSpPr>
            <a:spLocks noGrp="1"/>
          </p:cNvSpPr>
          <p:nvPr>
            <p:ph idx="1"/>
          </p:nvPr>
        </p:nvSpPr>
        <p:spPr>
          <a:xfrm>
            <a:off x="665592" y="1159844"/>
            <a:ext cx="10538214" cy="4807231"/>
          </a:xfrm>
        </p:spPr>
        <p:txBody>
          <a:bodyPr/>
          <a:lstStyle/>
          <a:p>
            <a:pPr marL="0" indent="0">
              <a:spcBef>
                <a:spcPts val="1200"/>
              </a:spcBef>
              <a:buNone/>
            </a:pPr>
            <a:r>
              <a:rPr lang="fi-FI" sz="2400" b="1" dirty="0"/>
              <a:t>10 § Väliaikainen rakennus</a:t>
            </a:r>
          </a:p>
          <a:p>
            <a:pPr lvl="2">
              <a:spcBef>
                <a:spcPts val="600"/>
              </a:spcBef>
            </a:pPr>
            <a:r>
              <a:rPr lang="fi-FI" sz="2200" dirty="0"/>
              <a:t>”Rakennus on väliaikainen, jos se sen rakenne, arvo ja käyttötarkoitus huomioon ottaen on tarkoitettu pysytettäväksi paikallaan enintään 10 vuotta.”</a:t>
            </a:r>
          </a:p>
          <a:p>
            <a:pPr lvl="2">
              <a:spcBef>
                <a:spcPts val="0"/>
              </a:spcBef>
            </a:pPr>
            <a:r>
              <a:rPr lang="fi-FI" sz="2200" dirty="0">
                <a:latin typeface="Arial" panose="020B0604020202020204" pitchFamily="34" charset="0"/>
                <a:cs typeface="Times New Roman" panose="02020603050405020304" pitchFamily="18" charset="0"/>
              </a:rPr>
              <a:t>Mahdollistaa väliaikaisen käytön olevassa olevalle rakennukselle nykyistä pidempään </a:t>
            </a:r>
          </a:p>
          <a:p>
            <a:pPr marL="0" indent="0">
              <a:spcBef>
                <a:spcPts val="1200"/>
              </a:spcBef>
              <a:buNone/>
            </a:pPr>
            <a:r>
              <a:rPr lang="fi-FI" sz="2400" b="1" dirty="0"/>
              <a:t>57 § Poikkeamislupa</a:t>
            </a:r>
          </a:p>
          <a:p>
            <a:pPr lvl="2">
              <a:spcBef>
                <a:spcPts val="600"/>
              </a:spcBef>
            </a:pPr>
            <a:r>
              <a:rPr lang="fi-FI" sz="2200" dirty="0">
                <a:latin typeface="Arial" panose="020B0604020202020204" pitchFamily="34" charset="0"/>
                <a:cs typeface="Times New Roman" panose="02020603050405020304" pitchFamily="18" charset="0"/>
              </a:rPr>
              <a:t>Käyttötarkoitusmuutokset asumiseen tai muuhun ympäristöhäiriöitä aiheuttamattomaan käyttöön helpottuvat, jos niillä ”edistetään olemassa olevien rakennusten käyttöä, kehittämistä ja ylläpitoa”.</a:t>
            </a:r>
          </a:p>
          <a:p>
            <a:pPr marL="0" indent="0">
              <a:spcBef>
                <a:spcPts val="1200"/>
              </a:spcBef>
              <a:buNone/>
            </a:pPr>
            <a:r>
              <a:rPr lang="fi-FI" sz="2400" b="1" dirty="0"/>
              <a:t>56 § Purkamisluvan edellytykset</a:t>
            </a:r>
          </a:p>
          <a:p>
            <a:pPr lvl="2">
              <a:spcBef>
                <a:spcPts val="600"/>
              </a:spcBef>
            </a:pPr>
            <a:r>
              <a:rPr lang="fi-FI" sz="2200" dirty="0">
                <a:latin typeface="Arial" panose="020B0604020202020204" pitchFamily="34" charset="0"/>
                <a:cs typeface="Times New Roman" panose="02020603050405020304" pitchFamily="18" charset="0"/>
              </a:rPr>
              <a:t>Perinne- ja kauneusarvot eivät enää este purkamiselle</a:t>
            </a:r>
          </a:p>
          <a:p>
            <a:pPr lvl="2">
              <a:spcBef>
                <a:spcPts val="0"/>
              </a:spcBef>
            </a:pPr>
            <a:r>
              <a:rPr lang="fi-FI" sz="2200" dirty="0">
                <a:latin typeface="Arial" panose="020B0604020202020204" pitchFamily="34" charset="0"/>
                <a:cs typeface="Times New Roman" panose="02020603050405020304" pitchFamily="18" charset="0"/>
              </a:rPr>
              <a:t>Väestökatoalueilla myöskään kaavoitus ei estä purkamista, jos purkaminen johtaa rakennusmateriaalien uudelleenkäyttöön tai kierrätykseen</a:t>
            </a:r>
          </a:p>
          <a:p>
            <a:pPr lvl="2">
              <a:spcBef>
                <a:spcPts val="0"/>
              </a:spcBef>
            </a:pPr>
            <a:endParaRPr lang="fi-FI" sz="2000" dirty="0"/>
          </a:p>
          <a:p>
            <a:pPr marL="0" indent="0">
              <a:spcBef>
                <a:spcPts val="1200"/>
              </a:spcBef>
              <a:buNone/>
            </a:pPr>
            <a:endParaRPr lang="fi-FI"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spcBef>
                <a:spcPts val="1200"/>
              </a:spcBef>
              <a:buNone/>
            </a:pPr>
            <a:endParaRPr lang="fi-FI" sz="1800" dirty="0"/>
          </a:p>
        </p:txBody>
      </p:sp>
    </p:spTree>
    <p:extLst>
      <p:ext uri="{BB962C8B-B14F-4D97-AF65-F5344CB8AC3E}">
        <p14:creationId xmlns:p14="http://schemas.microsoft.com/office/powerpoint/2010/main" val="3844459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A0559EF-B8C9-4A33-A9EE-DE96F8C4211D}"/>
              </a:ext>
            </a:extLst>
          </p:cNvPr>
          <p:cNvSpPr>
            <a:spLocks noGrp="1"/>
          </p:cNvSpPr>
          <p:nvPr>
            <p:ph type="title"/>
          </p:nvPr>
        </p:nvSpPr>
        <p:spPr/>
        <p:txBody>
          <a:bodyPr/>
          <a:lstStyle/>
          <a:p>
            <a:r>
              <a:rPr lang="fi-FI" sz="4400">
                <a:solidFill>
                  <a:schemeClr val="bg1"/>
                </a:solidFill>
              </a:rPr>
              <a:t>Kiitos! </a:t>
            </a:r>
            <a:br>
              <a:rPr lang="fi-FI">
                <a:solidFill>
                  <a:schemeClr val="bg1"/>
                </a:solidFill>
              </a:rPr>
            </a:br>
            <a:br>
              <a:rPr lang="fi-FI">
                <a:solidFill>
                  <a:schemeClr val="bg1"/>
                </a:solidFill>
              </a:rPr>
            </a:br>
            <a:endParaRPr lang="fi-FI">
              <a:solidFill>
                <a:schemeClr val="bg1"/>
              </a:solidFill>
            </a:endParaRPr>
          </a:p>
        </p:txBody>
      </p:sp>
      <p:sp>
        <p:nvSpPr>
          <p:cNvPr id="7" name="Tekstin paikkamerkki 6">
            <a:extLst>
              <a:ext uri="{FF2B5EF4-FFF2-40B4-BE49-F238E27FC236}">
                <a16:creationId xmlns:a16="http://schemas.microsoft.com/office/drawing/2014/main" id="{F8B374DB-49A7-472A-AF03-B1E9523CA5CD}"/>
              </a:ext>
            </a:extLst>
          </p:cNvPr>
          <p:cNvSpPr>
            <a:spLocks noGrp="1"/>
          </p:cNvSpPr>
          <p:nvPr>
            <p:ph type="body" sz="quarter" idx="13"/>
          </p:nvPr>
        </p:nvSpPr>
        <p:spPr>
          <a:xfrm>
            <a:off x="493102" y="2484125"/>
            <a:ext cx="4472534" cy="1557337"/>
          </a:xfrm>
        </p:spPr>
        <p:txBody>
          <a:bodyPr vert="horz" lIns="0" tIns="0" rIns="0" bIns="0" rtlCol="0" anchor="t">
            <a:noAutofit/>
          </a:bodyPr>
          <a:lstStyle/>
          <a:p>
            <a:pPr>
              <a:spcBef>
                <a:spcPts val="0"/>
              </a:spcBef>
            </a:pPr>
            <a:endParaRPr lang="fi-FI" sz="2000" b="1" dirty="0"/>
          </a:p>
          <a:p>
            <a:pPr>
              <a:spcBef>
                <a:spcPts val="600"/>
              </a:spcBef>
            </a:pPr>
            <a:r>
              <a:rPr lang="fi-FI" sz="2000" b="1" dirty="0"/>
              <a:t>Harri Hakaste</a:t>
            </a:r>
          </a:p>
          <a:p>
            <a:pPr>
              <a:spcBef>
                <a:spcPts val="0"/>
              </a:spcBef>
            </a:pPr>
            <a:r>
              <a:rPr lang="fi-FI" sz="2000" b="1" dirty="0">
                <a:hlinkClick r:id="rId2"/>
              </a:rPr>
              <a:t>harri.hakaste@gov.fi</a:t>
            </a:r>
            <a:endParaRPr lang="fi-FI" sz="2000" b="1" dirty="0"/>
          </a:p>
          <a:p>
            <a:pPr>
              <a:spcBef>
                <a:spcPts val="0"/>
              </a:spcBef>
            </a:pPr>
            <a:endParaRPr lang="fi-FI" sz="2000" b="1" dirty="0"/>
          </a:p>
          <a:p>
            <a:pPr>
              <a:spcBef>
                <a:spcPts val="0"/>
              </a:spcBef>
            </a:pPr>
            <a:endParaRPr lang="fi-FI" sz="2000" b="1" dirty="0"/>
          </a:p>
          <a:p>
            <a:pPr>
              <a:spcBef>
                <a:spcPts val="0"/>
              </a:spcBef>
            </a:pPr>
            <a:endParaRPr lang="fi-FI" sz="2000" b="1" dirty="0"/>
          </a:p>
        </p:txBody>
      </p:sp>
    </p:spTree>
    <p:extLst>
      <p:ext uri="{BB962C8B-B14F-4D97-AF65-F5344CB8AC3E}">
        <p14:creationId xmlns:p14="http://schemas.microsoft.com/office/powerpoint/2010/main" val="1966956519"/>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14" name="Suorakulmio: Pyöristetyt kulmat 13">
            <a:extLst>
              <a:ext uri="{FF2B5EF4-FFF2-40B4-BE49-F238E27FC236}">
                <a16:creationId xmlns:a16="http://schemas.microsoft.com/office/drawing/2014/main" id="{CBC67B90-C04B-5355-25EA-96BBB37F3011}"/>
              </a:ext>
            </a:extLst>
          </p:cNvPr>
          <p:cNvSpPr/>
          <p:nvPr/>
        </p:nvSpPr>
        <p:spPr>
          <a:xfrm>
            <a:off x="9274219" y="2147628"/>
            <a:ext cx="2138690" cy="3762062"/>
          </a:xfrm>
          <a:prstGeom prst="roundRect">
            <a:avLst/>
          </a:prstGeom>
          <a:solidFill>
            <a:schemeClr val="bg2">
              <a:alpha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Suorakulmio: Pyöristetyt kulmat 11">
            <a:extLst>
              <a:ext uri="{FF2B5EF4-FFF2-40B4-BE49-F238E27FC236}">
                <a16:creationId xmlns:a16="http://schemas.microsoft.com/office/drawing/2014/main" id="{83E05E55-CA75-AA5D-8198-47E3DDB1CED2}"/>
              </a:ext>
            </a:extLst>
          </p:cNvPr>
          <p:cNvSpPr/>
          <p:nvPr/>
        </p:nvSpPr>
        <p:spPr>
          <a:xfrm>
            <a:off x="5646196" y="2149580"/>
            <a:ext cx="2138690" cy="3762062"/>
          </a:xfrm>
          <a:prstGeom prst="roundRect">
            <a:avLst/>
          </a:prstGeom>
          <a:solidFill>
            <a:schemeClr val="bg2">
              <a:alpha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Suorakulmio: Pyöristetyt kulmat 10">
            <a:extLst>
              <a:ext uri="{FF2B5EF4-FFF2-40B4-BE49-F238E27FC236}">
                <a16:creationId xmlns:a16="http://schemas.microsoft.com/office/drawing/2014/main" id="{DD4C85C2-49A9-7A85-6EDC-4A998811C0B8}"/>
              </a:ext>
            </a:extLst>
          </p:cNvPr>
          <p:cNvSpPr/>
          <p:nvPr/>
        </p:nvSpPr>
        <p:spPr>
          <a:xfrm>
            <a:off x="1922428" y="2149580"/>
            <a:ext cx="2138690" cy="3762062"/>
          </a:xfrm>
          <a:prstGeom prst="roundRect">
            <a:avLst/>
          </a:prstGeom>
          <a:solidFill>
            <a:schemeClr val="bg2">
              <a:alpha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Suorakulmio: Pyöristetyt kulmat 6">
            <a:extLst>
              <a:ext uri="{FF2B5EF4-FFF2-40B4-BE49-F238E27FC236}">
                <a16:creationId xmlns:a16="http://schemas.microsoft.com/office/drawing/2014/main" id="{CEC4CE10-7643-0F76-27C5-F9409C2D8462}"/>
              </a:ext>
            </a:extLst>
          </p:cNvPr>
          <p:cNvSpPr/>
          <p:nvPr/>
        </p:nvSpPr>
        <p:spPr>
          <a:xfrm>
            <a:off x="102896" y="6024384"/>
            <a:ext cx="1849729" cy="606155"/>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CE01CE37-F63B-40B7-9B35-2E753EFBBD36}"/>
              </a:ext>
            </a:extLst>
          </p:cNvPr>
          <p:cNvSpPr>
            <a:spLocks noGrp="1"/>
          </p:cNvSpPr>
          <p:nvPr>
            <p:ph type="title"/>
          </p:nvPr>
        </p:nvSpPr>
        <p:spPr>
          <a:xfrm>
            <a:off x="325459" y="378075"/>
            <a:ext cx="11976392" cy="710588"/>
          </a:xfrm>
        </p:spPr>
        <p:txBody>
          <a:bodyPr/>
          <a:lstStyle/>
          <a:p>
            <a:r>
              <a:rPr lang="fi-FI" sz="3200">
                <a:solidFill>
                  <a:schemeClr val="bg1"/>
                </a:solidFill>
              </a:rPr>
              <a:t>Rakentamislain uudet vaatimukset kestävään rakentamiseen</a:t>
            </a:r>
          </a:p>
        </p:txBody>
      </p:sp>
      <p:sp>
        <p:nvSpPr>
          <p:cNvPr id="4" name="Päivämäärän paikkamerkki 3">
            <a:extLst>
              <a:ext uri="{FF2B5EF4-FFF2-40B4-BE49-F238E27FC236}">
                <a16:creationId xmlns:a16="http://schemas.microsoft.com/office/drawing/2014/main" id="{F564870A-E1FE-4859-BC49-4287F5EA65D9}"/>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E15E9D-1224-49DC-9E9D-C7A6BCABDDF7}" type="datetime1">
              <a:rPr kumimoji="0" lang="fi-FI" sz="800" b="0" i="0" u="none" strike="noStrike" kern="1200" cap="none" spc="0" normalizeH="0" baseline="0" noProof="0" smtClean="0">
                <a:ln>
                  <a:noFill/>
                </a:ln>
                <a:solidFill>
                  <a:srgbClr val="253746"/>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24.2.2025</a:t>
            </a:fld>
            <a:endParaRPr kumimoji="0" lang="fi-FI" sz="800" b="0" i="0" u="none" strike="noStrike" kern="1200" cap="none" spc="0" normalizeH="0" baseline="0" noProof="0">
              <a:ln>
                <a:noFill/>
              </a:ln>
              <a:solidFill>
                <a:srgbClr val="253746"/>
              </a:solidFill>
              <a:effectLst/>
              <a:uLnTx/>
              <a:uFillTx/>
              <a:latin typeface="Arial" panose="020B0604020202020204"/>
              <a:ea typeface="+mn-ea"/>
              <a:cs typeface="+mn-cs"/>
            </a:endParaRPr>
          </a:p>
        </p:txBody>
      </p:sp>
      <p:sp>
        <p:nvSpPr>
          <p:cNvPr id="6" name="Dian numeron paikkamerkki 5">
            <a:extLst>
              <a:ext uri="{FF2B5EF4-FFF2-40B4-BE49-F238E27FC236}">
                <a16:creationId xmlns:a16="http://schemas.microsoft.com/office/drawing/2014/main" id="{8599F70E-8DD2-40DA-9D49-2C9587472076}"/>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1E53C16-2649-4D48-AFD3-9E32AB86C978}" type="slidenum">
              <a:rPr kumimoji="0" lang="fi-FI" sz="800" b="0" i="0" u="none" strike="noStrike" kern="1200" cap="none" spc="0" normalizeH="0" baseline="0" noProof="0" smtClean="0">
                <a:ln>
                  <a:noFill/>
                </a:ln>
                <a:solidFill>
                  <a:srgbClr val="253746"/>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fi-FI" sz="800" b="0" i="0" u="none" strike="noStrike" kern="1200" cap="none" spc="0" normalizeH="0" baseline="0" noProof="0">
              <a:ln>
                <a:noFill/>
              </a:ln>
              <a:solidFill>
                <a:srgbClr val="253746"/>
              </a:solidFill>
              <a:effectLst/>
              <a:uLnTx/>
              <a:uFillTx/>
              <a:latin typeface="Arial" panose="020B0604020202020204"/>
              <a:ea typeface="+mn-ea"/>
              <a:cs typeface="+mn-cs"/>
            </a:endParaRPr>
          </a:p>
        </p:txBody>
      </p:sp>
      <p:sp>
        <p:nvSpPr>
          <p:cNvPr id="25" name="Tekstiruutu 24"/>
          <p:cNvSpPr txBox="1"/>
          <p:nvPr/>
        </p:nvSpPr>
        <p:spPr>
          <a:xfrm>
            <a:off x="1313893" y="2743455"/>
            <a:ext cx="3385441" cy="3200876"/>
          </a:xfrm>
          <a:prstGeom prst="rect">
            <a:avLst/>
          </a:prstGeom>
          <a:noFill/>
        </p:spPr>
        <p:txBody>
          <a:bodyPr wrap="square" lIns="0" tIns="0" rIns="0" bIns="0" rtlCol="0">
            <a:spAutoFit/>
          </a:bodyPr>
          <a:lstStyle/>
          <a:p>
            <a:pPr marR="0" lvl="0" algn="ctr" defTabSz="914400" rtl="0" eaLnBrk="1" fontAlgn="auto" latinLnBrk="0" hangingPunct="1">
              <a:lnSpc>
                <a:spcPct val="100000"/>
              </a:lnSpc>
              <a:spcBef>
                <a:spcPts val="0"/>
              </a:spcBef>
              <a:spcAft>
                <a:spcPts val="0"/>
              </a:spcAft>
              <a:buClrTx/>
              <a:buSzTx/>
              <a:tabLst/>
              <a:defRPr/>
            </a:pPr>
            <a:r>
              <a:rPr kumimoji="0" lang="fi-FI" sz="1600" b="1" i="0" u="none" strike="noStrike" kern="1200" cap="none" spc="0" normalizeH="0" baseline="0" noProof="0" dirty="0">
                <a:ln>
                  <a:noFill/>
                </a:ln>
                <a:solidFill>
                  <a:prstClr val="black"/>
                </a:solidFill>
                <a:effectLst/>
                <a:uLnTx/>
                <a:uFillTx/>
                <a:latin typeface="Arial" panose="020B0604020202020204"/>
                <a:ea typeface="+mn-ea"/>
                <a:cs typeface="+mn-cs"/>
              </a:rPr>
              <a:t>Uusi olennainen tekninen vaatimus </a:t>
            </a:r>
          </a:p>
          <a:p>
            <a:pPr marR="0" lvl="0" algn="ctr" defTabSz="914400" rtl="0" eaLnBrk="1" fontAlgn="auto" latinLnBrk="0" hangingPunct="1">
              <a:lnSpc>
                <a:spcPct val="100000"/>
              </a:lnSpc>
              <a:spcBef>
                <a:spcPts val="0"/>
              </a:spcBef>
              <a:spcAft>
                <a:spcPts val="0"/>
              </a:spcAft>
              <a:buClrTx/>
              <a:buSzTx/>
              <a:tabLst/>
              <a:defRPr/>
            </a:pPr>
            <a:endParaRPr lang="fi-FI" sz="1600" b="1" dirty="0">
              <a:solidFill>
                <a:prstClr val="black"/>
              </a:solidFill>
              <a:latin typeface="Arial" panose="020B0604020202020204"/>
            </a:endParaRPr>
          </a:p>
          <a:p>
            <a:pPr marR="0" lvl="0" algn="ctr" defTabSz="914400" rtl="0" eaLnBrk="1" fontAlgn="auto" latinLnBrk="0" hangingPunct="1">
              <a:lnSpc>
                <a:spcPct val="100000"/>
              </a:lnSpc>
              <a:spcBef>
                <a:spcPts val="0"/>
              </a:spcBef>
              <a:spcAft>
                <a:spcPts val="0"/>
              </a:spcAft>
              <a:buClrTx/>
              <a:buSzTx/>
              <a:tabLst/>
              <a:defRPr/>
            </a:pPr>
            <a:r>
              <a:rPr lang="fi-FI" sz="1600" b="1" dirty="0">
                <a:solidFill>
                  <a:prstClr val="black"/>
                </a:solidFill>
                <a:latin typeface="Arial" panose="020B0604020202020204"/>
              </a:rPr>
              <a:t>Vähentää rakennuksen elinkaaren aikaisia kasvihuonekaasupäästöjä ja edistää hiilineutraaliutta</a:t>
            </a:r>
            <a:endParaRPr kumimoji="0" lang="fi-FI" sz="1600" b="1" i="0" u="none" strike="noStrike" kern="1200" cap="none" spc="0" normalizeH="0" baseline="0" noProof="0" dirty="0">
              <a:ln>
                <a:noFill/>
              </a:ln>
              <a:solidFill>
                <a:prstClr val="black"/>
              </a:solidFill>
              <a:effectLst/>
              <a:uLnTx/>
              <a:uFillTx/>
              <a:latin typeface="Arial" panose="020B0604020202020204"/>
              <a:ea typeface="+mn-ea"/>
              <a:cs typeface="+mn-cs"/>
            </a:endParaRPr>
          </a:p>
          <a:p>
            <a:pPr marR="0" lvl="0" algn="ctr" defTabSz="914400" rtl="0" eaLnBrk="1" fontAlgn="auto" latinLnBrk="0" hangingPunct="1">
              <a:lnSpc>
                <a:spcPct val="100000"/>
              </a:lnSpc>
              <a:spcBef>
                <a:spcPts val="0"/>
              </a:spcBef>
              <a:spcAft>
                <a:spcPts val="0"/>
              </a:spcAft>
              <a:buClrTx/>
              <a:buSzTx/>
              <a:tabLst/>
              <a:defRPr/>
            </a:pPr>
            <a:endParaRPr lang="fi-FI" sz="1600" b="1" dirty="0">
              <a:solidFill>
                <a:prstClr val="black"/>
              </a:solidFill>
              <a:latin typeface="Arial" panose="020B0604020202020204"/>
            </a:endParaRPr>
          </a:p>
          <a:p>
            <a:pPr marR="0" lvl="0" algn="ctr" defTabSz="914400" rtl="0" eaLnBrk="1" fontAlgn="auto" latinLnBrk="0" hangingPunct="1">
              <a:lnSpc>
                <a:spcPct val="100000"/>
              </a:lnSpc>
              <a:spcBef>
                <a:spcPts val="0"/>
              </a:spcBef>
              <a:spcAft>
                <a:spcPts val="0"/>
              </a:spcAft>
              <a:buClrTx/>
              <a:buSzTx/>
              <a:tabLst/>
              <a:defRPr/>
            </a:pPr>
            <a:endParaRPr kumimoji="0" lang="fi-FI" sz="1600" b="1" i="0" u="none" strike="noStrike" kern="1200" cap="none" spc="0" normalizeH="0" baseline="0" noProof="0" dirty="0">
              <a:ln>
                <a:noFill/>
              </a:ln>
              <a:solidFill>
                <a:prstClr val="black"/>
              </a:solidFill>
              <a:effectLst/>
              <a:uLnTx/>
              <a:uFillTx/>
              <a:latin typeface="Arial" panose="020B0604020202020204"/>
              <a:ea typeface="+mn-ea"/>
              <a:cs typeface="+mn-cs"/>
            </a:endParaRPr>
          </a:p>
          <a:p>
            <a:pPr marR="0" lvl="0" algn="ctr" defTabSz="914400" rtl="0" eaLnBrk="1" fontAlgn="auto" latinLnBrk="0" hangingPunct="1">
              <a:lnSpc>
                <a:spcPct val="100000"/>
              </a:lnSpc>
              <a:spcBef>
                <a:spcPts val="0"/>
              </a:spcBef>
              <a:spcAft>
                <a:spcPts val="0"/>
              </a:spcAft>
              <a:buClrTx/>
              <a:buSzTx/>
              <a:tabLst/>
              <a:defRPr/>
            </a:pPr>
            <a:r>
              <a:rPr lang="fi-FI" sz="1600" b="1" dirty="0">
                <a:solidFill>
                  <a:prstClr val="black"/>
                </a:solidFill>
                <a:latin typeface="Arial" panose="020B0604020202020204"/>
              </a:rPr>
              <a:t>Uudisrakentaminen</a:t>
            </a:r>
            <a:endParaRPr kumimoji="0" lang="fi-FI" sz="1600" b="1" i="0" u="none" strike="noStrike" kern="1200" cap="none" spc="0" normalizeH="0" baseline="0" noProof="0" dirty="0">
              <a:ln>
                <a:noFill/>
              </a:ln>
              <a:solidFill>
                <a:prstClr val="black"/>
              </a:solidFill>
              <a:effectLst/>
              <a:uLnTx/>
              <a:uFillTx/>
              <a:latin typeface="Arial" panose="020B0604020202020204"/>
              <a:ea typeface="+mn-ea"/>
              <a:cs typeface="+mn-cs"/>
            </a:endParaRPr>
          </a:p>
          <a:p>
            <a:pPr marR="0" lvl="0" algn="ctr" defTabSz="914400" rtl="0" eaLnBrk="1" fontAlgn="auto" latinLnBrk="0" hangingPunct="1">
              <a:lnSpc>
                <a:spcPct val="100000"/>
              </a:lnSpc>
              <a:spcBef>
                <a:spcPts val="0"/>
              </a:spcBef>
              <a:spcAft>
                <a:spcPts val="0"/>
              </a:spcAft>
              <a:buClrTx/>
              <a:buSzTx/>
              <a:tabLst/>
              <a:defRPr/>
            </a:pPr>
            <a:endParaRPr lang="fi-FI" sz="1600" b="1" dirty="0">
              <a:solidFill>
                <a:prstClr val="black"/>
              </a:solidFill>
              <a:latin typeface="Arial" panose="020B0604020202020204"/>
            </a:endParaRPr>
          </a:p>
          <a:p>
            <a:pPr marR="0" lvl="0" algn="ctr" defTabSz="914400" rtl="0" eaLnBrk="1" fontAlgn="auto" latinLnBrk="0" hangingPunct="1">
              <a:lnSpc>
                <a:spcPct val="100000"/>
              </a:lnSpc>
              <a:spcBef>
                <a:spcPts val="0"/>
              </a:spcBef>
              <a:spcAft>
                <a:spcPts val="0"/>
              </a:spcAft>
              <a:buClrTx/>
              <a:buSzTx/>
              <a:tabLst/>
              <a:defRPr/>
            </a:pPr>
            <a:endParaRPr lang="fi-FI" sz="1600" b="1" dirty="0">
              <a:solidFill>
                <a:prstClr val="black"/>
              </a:solidFill>
              <a:latin typeface="Arial" panose="020B0604020202020204"/>
            </a:endParaRPr>
          </a:p>
          <a:p>
            <a:pPr marR="0" lvl="0" algn="ctr" defTabSz="914400" rtl="0" eaLnBrk="1" fontAlgn="auto" latinLnBrk="0" hangingPunct="1">
              <a:lnSpc>
                <a:spcPct val="100000"/>
              </a:lnSpc>
              <a:spcBef>
                <a:spcPts val="0"/>
              </a:spcBef>
              <a:spcAft>
                <a:spcPts val="0"/>
              </a:spcAft>
              <a:buClrTx/>
              <a:buSzTx/>
              <a:tabLst/>
              <a:defRPr/>
            </a:pPr>
            <a:r>
              <a:rPr kumimoji="0" lang="fi-FI" sz="1600" b="1" i="0" u="none" strike="noStrike" kern="1200" cap="none" spc="0" normalizeH="0" baseline="0" noProof="0" dirty="0">
                <a:ln>
                  <a:noFill/>
                </a:ln>
                <a:solidFill>
                  <a:prstClr val="black"/>
                </a:solidFill>
                <a:effectLst/>
                <a:uLnTx/>
                <a:uFillTx/>
                <a:latin typeface="Arial" panose="020B0604020202020204"/>
                <a:ea typeface="+mn-ea"/>
                <a:cs typeface="+mn-cs"/>
              </a:rPr>
              <a:t>Vuoden 2026 alussa</a:t>
            </a:r>
          </a:p>
          <a:p>
            <a:pPr marR="0" lvl="0" algn="l" defTabSz="914400" rtl="0" eaLnBrk="1" fontAlgn="auto" latinLnBrk="0" hangingPunct="1">
              <a:lnSpc>
                <a:spcPct val="100000"/>
              </a:lnSpc>
              <a:spcBef>
                <a:spcPts val="0"/>
              </a:spcBef>
              <a:spcAft>
                <a:spcPts val="0"/>
              </a:spcAft>
              <a:buClrTx/>
              <a:buSzTx/>
              <a:tabLst/>
              <a:defRPr/>
            </a:pPr>
            <a:endParaRPr kumimoji="0" lang="fi-FI" sz="16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 name="Tekstiruutu 2"/>
          <p:cNvSpPr txBox="1"/>
          <p:nvPr/>
        </p:nvSpPr>
        <p:spPr>
          <a:xfrm>
            <a:off x="102896" y="2743455"/>
            <a:ext cx="1423625" cy="2954655"/>
          </a:xfrm>
          <a:prstGeom prst="rect">
            <a:avLst/>
          </a:prstGeom>
          <a:noFill/>
        </p:spPr>
        <p:txBody>
          <a:bodyPr wrap="square" lIns="0" tIns="0" rIns="0" bIns="0" rtlCol="0">
            <a:spAutoFit/>
          </a:bodyPr>
          <a:lstStyle/>
          <a:p>
            <a:pPr algn="l"/>
            <a:r>
              <a:rPr lang="fi-FI" sz="1600" b="1" i="1" dirty="0">
                <a:solidFill>
                  <a:schemeClr val="bg1"/>
                </a:solidFill>
              </a:rPr>
              <a:t>Status</a:t>
            </a:r>
          </a:p>
          <a:p>
            <a:pPr algn="l"/>
            <a:endParaRPr lang="fi-FI" sz="1600" b="1" i="1" dirty="0">
              <a:solidFill>
                <a:schemeClr val="bg1"/>
              </a:solidFill>
            </a:endParaRPr>
          </a:p>
          <a:p>
            <a:pPr algn="l"/>
            <a:endParaRPr lang="fi-FI" sz="1600" b="1" i="1" dirty="0">
              <a:solidFill>
                <a:schemeClr val="bg1"/>
              </a:solidFill>
            </a:endParaRPr>
          </a:p>
          <a:p>
            <a:pPr algn="l"/>
            <a:r>
              <a:rPr lang="fi-FI" sz="1600" b="1" i="1" dirty="0">
                <a:solidFill>
                  <a:schemeClr val="bg1"/>
                </a:solidFill>
              </a:rPr>
              <a:t>Vaikutus</a:t>
            </a:r>
          </a:p>
          <a:p>
            <a:pPr algn="l"/>
            <a:endParaRPr lang="fi-FI" sz="1600" b="1" i="1" dirty="0">
              <a:solidFill>
                <a:schemeClr val="bg1"/>
              </a:solidFill>
            </a:endParaRPr>
          </a:p>
          <a:p>
            <a:pPr algn="l"/>
            <a:endParaRPr lang="fi-FI" sz="1600" b="1" i="1" dirty="0">
              <a:solidFill>
                <a:schemeClr val="bg1"/>
              </a:solidFill>
            </a:endParaRPr>
          </a:p>
          <a:p>
            <a:pPr algn="l"/>
            <a:endParaRPr lang="fi-FI" sz="1600" b="1" i="1" dirty="0">
              <a:solidFill>
                <a:schemeClr val="bg1"/>
              </a:solidFill>
            </a:endParaRPr>
          </a:p>
          <a:p>
            <a:pPr algn="l"/>
            <a:endParaRPr lang="fi-FI" sz="1600" b="1" i="1" dirty="0">
              <a:solidFill>
                <a:schemeClr val="bg1"/>
              </a:solidFill>
            </a:endParaRPr>
          </a:p>
          <a:p>
            <a:pPr algn="l"/>
            <a:r>
              <a:rPr lang="fi-FI" sz="1600" b="1" i="1" dirty="0">
                <a:solidFill>
                  <a:schemeClr val="bg1"/>
                </a:solidFill>
              </a:rPr>
              <a:t>Soveltamisala</a:t>
            </a:r>
          </a:p>
          <a:p>
            <a:pPr algn="l"/>
            <a:endParaRPr lang="fi-FI" sz="1600" b="1" i="1" dirty="0">
              <a:solidFill>
                <a:schemeClr val="bg1"/>
              </a:solidFill>
            </a:endParaRPr>
          </a:p>
          <a:p>
            <a:pPr algn="l"/>
            <a:endParaRPr lang="fi-FI" sz="1600" b="1" i="1" dirty="0">
              <a:solidFill>
                <a:schemeClr val="bg1"/>
              </a:solidFill>
            </a:endParaRPr>
          </a:p>
          <a:p>
            <a:r>
              <a:rPr lang="fi-FI" sz="1600" b="1" i="1" dirty="0">
                <a:solidFill>
                  <a:schemeClr val="bg1"/>
                </a:solidFill>
              </a:rPr>
              <a:t>Voimaantulo</a:t>
            </a:r>
          </a:p>
        </p:txBody>
      </p:sp>
      <p:sp>
        <p:nvSpPr>
          <p:cNvPr id="9" name="Pyöristetty suorakulmio 8"/>
          <p:cNvSpPr/>
          <p:nvPr/>
        </p:nvSpPr>
        <p:spPr>
          <a:xfrm>
            <a:off x="1339151" y="1166656"/>
            <a:ext cx="3385441" cy="1253458"/>
          </a:xfrm>
          <a:prstGeom prst="roundRect">
            <a:avLst/>
          </a:prstGeom>
          <a:solidFill>
            <a:schemeClr val="tx2">
              <a:lumMod val="60000"/>
              <a:lumOff val="4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200" b="1" dirty="0"/>
              <a:t>Rakennuksen vähähiilisyys</a:t>
            </a:r>
          </a:p>
        </p:txBody>
      </p:sp>
      <p:sp>
        <p:nvSpPr>
          <p:cNvPr id="16" name="Pyöristetty suorakulmio 15"/>
          <p:cNvSpPr/>
          <p:nvPr/>
        </p:nvSpPr>
        <p:spPr>
          <a:xfrm>
            <a:off x="8654159" y="1165289"/>
            <a:ext cx="3385441" cy="1271487"/>
          </a:xfrm>
          <a:prstGeom prst="roundRect">
            <a:avLst/>
          </a:prstGeom>
          <a:solidFill>
            <a:schemeClr val="tx2">
              <a:lumMod val="60000"/>
              <a:lumOff val="4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200" b="1"/>
              <a:t>Purkumateriaali- ja rakennusjäteselvitys</a:t>
            </a:r>
          </a:p>
        </p:txBody>
      </p:sp>
      <p:sp>
        <p:nvSpPr>
          <p:cNvPr id="17" name="Pyöristetty suorakulmio 16"/>
          <p:cNvSpPr/>
          <p:nvPr/>
        </p:nvSpPr>
        <p:spPr>
          <a:xfrm>
            <a:off x="5019506" y="1167091"/>
            <a:ext cx="3385441" cy="1267885"/>
          </a:xfrm>
          <a:prstGeom prst="roundRect">
            <a:avLst/>
          </a:prstGeom>
          <a:solidFill>
            <a:schemeClr val="tx2">
              <a:lumMod val="60000"/>
              <a:lumOff val="4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200" b="1"/>
              <a:t>Rakennuksen elinkaariominaisuudet</a:t>
            </a:r>
          </a:p>
        </p:txBody>
      </p:sp>
      <p:sp>
        <p:nvSpPr>
          <p:cNvPr id="18" name="Tekstiruutu 17"/>
          <p:cNvSpPr txBox="1"/>
          <p:nvPr/>
        </p:nvSpPr>
        <p:spPr>
          <a:xfrm>
            <a:off x="8654158" y="2748381"/>
            <a:ext cx="3385441" cy="3200876"/>
          </a:xfrm>
          <a:prstGeom prst="rect">
            <a:avLst/>
          </a:prstGeom>
          <a:noFill/>
        </p:spPr>
        <p:txBody>
          <a:bodyPr wrap="square" lIns="0" tIns="0" rIns="0" bIns="0" rtlCol="0">
            <a:spAutoFit/>
          </a:bodyPr>
          <a:lstStyle/>
          <a:p>
            <a:pPr lvl="0" algn="ctr">
              <a:defRPr/>
            </a:pPr>
            <a:r>
              <a:rPr lang="fi-FI" sz="1600" b="1" dirty="0">
                <a:solidFill>
                  <a:prstClr val="black"/>
                </a:solidFill>
              </a:rPr>
              <a:t>Uusi laintasoinen vaatimus (aiemmin </a:t>
            </a:r>
            <a:r>
              <a:rPr lang="fi-FI" sz="1600" b="1" dirty="0" err="1">
                <a:solidFill>
                  <a:prstClr val="black"/>
                </a:solidFill>
              </a:rPr>
              <a:t>MRA:ssa</a:t>
            </a:r>
            <a:r>
              <a:rPr lang="fi-FI" sz="1600" b="1" dirty="0">
                <a:solidFill>
                  <a:prstClr val="black"/>
                </a:solidFill>
              </a:rPr>
              <a:t>) </a:t>
            </a:r>
          </a:p>
          <a:p>
            <a:pPr lvl="0" algn="ctr">
              <a:defRPr/>
            </a:pPr>
            <a:endParaRPr lang="fi-FI" sz="1600" b="1" dirty="0">
              <a:solidFill>
                <a:prstClr val="black"/>
              </a:solidFill>
            </a:endParaRPr>
          </a:p>
          <a:p>
            <a:pPr lvl="0" algn="ctr">
              <a:defRPr/>
            </a:pPr>
            <a:r>
              <a:rPr lang="fi-FI" sz="1600" b="1" dirty="0">
                <a:solidFill>
                  <a:prstClr val="black"/>
                </a:solidFill>
              </a:rPr>
              <a:t>Edistää purkumateriaalien, rakennusjätteen ja maa- ja kiviainesten hyödyntämistä sekä viranomaisohjausta</a:t>
            </a:r>
            <a:endParaRPr lang="fi-FI" sz="1600" b="1" dirty="0">
              <a:solidFill>
                <a:prstClr val="black"/>
              </a:solidFill>
              <a:latin typeface="Arial" panose="020B0604020202020204"/>
            </a:endParaRPr>
          </a:p>
          <a:p>
            <a:pPr marR="0" lvl="0" algn="ctr" defTabSz="914400" rtl="0" eaLnBrk="1" fontAlgn="auto" latinLnBrk="0" hangingPunct="1">
              <a:lnSpc>
                <a:spcPct val="100000"/>
              </a:lnSpc>
              <a:spcBef>
                <a:spcPts val="0"/>
              </a:spcBef>
              <a:spcAft>
                <a:spcPts val="0"/>
              </a:spcAft>
              <a:buClrTx/>
              <a:buSzTx/>
              <a:tabLst/>
              <a:defRPr/>
            </a:pPr>
            <a:endParaRPr kumimoji="0" lang="fi-FI" sz="1600" b="1" i="0" u="none" strike="noStrike" kern="1200" cap="none" spc="0" normalizeH="0" baseline="0" noProof="0" dirty="0">
              <a:ln>
                <a:noFill/>
              </a:ln>
              <a:solidFill>
                <a:prstClr val="black"/>
              </a:solidFill>
              <a:effectLst/>
              <a:uLnTx/>
              <a:uFillTx/>
              <a:latin typeface="Arial" panose="020B0604020202020204"/>
              <a:ea typeface="+mn-ea"/>
              <a:cs typeface="+mn-cs"/>
            </a:endParaRPr>
          </a:p>
          <a:p>
            <a:pPr marR="0" lvl="0" algn="ctr" defTabSz="914400" rtl="0" eaLnBrk="1" fontAlgn="auto" latinLnBrk="0" hangingPunct="1">
              <a:lnSpc>
                <a:spcPct val="100000"/>
              </a:lnSpc>
              <a:spcBef>
                <a:spcPts val="0"/>
              </a:spcBef>
              <a:spcAft>
                <a:spcPts val="0"/>
              </a:spcAft>
              <a:buClrTx/>
              <a:buSzTx/>
              <a:tabLst/>
              <a:defRPr/>
            </a:pPr>
            <a:r>
              <a:rPr lang="fi-FI" sz="1600" b="1" dirty="0">
                <a:solidFill>
                  <a:prstClr val="black"/>
                </a:solidFill>
                <a:latin typeface="Arial" panose="020B0604020202020204"/>
              </a:rPr>
              <a:t>Purkamis- ja uudisrakentamishankkeet</a:t>
            </a:r>
            <a:endParaRPr kumimoji="0" lang="fi-FI" sz="1600" b="1" i="0" u="none" strike="noStrike" kern="1200" cap="none" spc="0" normalizeH="0" baseline="0" noProof="0" dirty="0">
              <a:ln>
                <a:noFill/>
              </a:ln>
              <a:solidFill>
                <a:prstClr val="black"/>
              </a:solidFill>
              <a:effectLst/>
              <a:uLnTx/>
              <a:uFillTx/>
              <a:latin typeface="Arial" panose="020B0604020202020204"/>
              <a:ea typeface="+mn-ea"/>
              <a:cs typeface="+mn-cs"/>
            </a:endParaRPr>
          </a:p>
          <a:p>
            <a:pPr marR="0" lvl="0" algn="ctr" defTabSz="914400" rtl="0" eaLnBrk="1" fontAlgn="auto" latinLnBrk="0" hangingPunct="1">
              <a:lnSpc>
                <a:spcPct val="100000"/>
              </a:lnSpc>
              <a:spcBef>
                <a:spcPts val="0"/>
              </a:spcBef>
              <a:spcAft>
                <a:spcPts val="0"/>
              </a:spcAft>
              <a:buClrTx/>
              <a:buSzTx/>
              <a:tabLst/>
              <a:defRPr/>
            </a:pPr>
            <a:endParaRPr kumimoji="0" lang="fi-FI" sz="1600" b="1" i="0" u="none" strike="noStrike" kern="1200" cap="none" spc="0" normalizeH="0" baseline="0" noProof="0" dirty="0">
              <a:ln>
                <a:noFill/>
              </a:ln>
              <a:solidFill>
                <a:prstClr val="black"/>
              </a:solidFill>
              <a:effectLst/>
              <a:uLnTx/>
              <a:uFillTx/>
              <a:latin typeface="Arial" panose="020B0604020202020204"/>
              <a:ea typeface="+mn-ea"/>
              <a:cs typeface="+mn-cs"/>
            </a:endParaRPr>
          </a:p>
          <a:p>
            <a:pPr algn="ctr">
              <a:defRPr/>
            </a:pPr>
            <a:r>
              <a:rPr lang="fi-FI" sz="1600" b="1" dirty="0">
                <a:solidFill>
                  <a:prstClr val="black"/>
                </a:solidFill>
              </a:rPr>
              <a:t>Vuoden 2025 alussa</a:t>
            </a:r>
          </a:p>
          <a:p>
            <a:pPr marR="0" lvl="0" algn="l" defTabSz="914400" rtl="0" eaLnBrk="1" fontAlgn="auto" latinLnBrk="0" hangingPunct="1">
              <a:lnSpc>
                <a:spcPct val="100000"/>
              </a:lnSpc>
              <a:spcBef>
                <a:spcPts val="0"/>
              </a:spcBef>
              <a:spcAft>
                <a:spcPts val="0"/>
              </a:spcAft>
              <a:buClrTx/>
              <a:buSzTx/>
              <a:tabLst/>
              <a:defRPr/>
            </a:pPr>
            <a:endParaRPr kumimoji="0" lang="fi-FI" sz="16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9" name="Tekstiruutu 18"/>
          <p:cNvSpPr txBox="1"/>
          <p:nvPr/>
        </p:nvSpPr>
        <p:spPr>
          <a:xfrm>
            <a:off x="5051762" y="2751038"/>
            <a:ext cx="3320928" cy="3447098"/>
          </a:xfrm>
          <a:prstGeom prst="rect">
            <a:avLst/>
          </a:prstGeom>
          <a:noFill/>
        </p:spPr>
        <p:txBody>
          <a:bodyPr wrap="square" lIns="0" tIns="0" rIns="0" bIns="0" rtlCol="0">
            <a:spAutoFit/>
          </a:bodyPr>
          <a:lstStyle/>
          <a:p>
            <a:pPr algn="ctr">
              <a:defRPr/>
            </a:pPr>
            <a:r>
              <a:rPr lang="fi-FI" sz="1600" b="1" dirty="0">
                <a:solidFill>
                  <a:prstClr val="black"/>
                </a:solidFill>
              </a:rPr>
              <a:t>Uusi olennainen tekninen vaatimus </a:t>
            </a:r>
          </a:p>
          <a:p>
            <a:pPr marR="0" lvl="0" algn="ctr" defTabSz="914400" rtl="0" eaLnBrk="1" fontAlgn="auto" latinLnBrk="0" hangingPunct="1">
              <a:lnSpc>
                <a:spcPct val="100000"/>
              </a:lnSpc>
              <a:spcBef>
                <a:spcPts val="0"/>
              </a:spcBef>
              <a:spcAft>
                <a:spcPts val="0"/>
              </a:spcAft>
              <a:buClrTx/>
              <a:buSzTx/>
              <a:tabLst/>
              <a:defRPr/>
            </a:pPr>
            <a:endParaRPr kumimoji="0" lang="fi-FI" sz="1600" b="1" i="0" u="none" strike="noStrike" kern="1200" cap="none" spc="0" normalizeH="0" baseline="0" noProof="0" dirty="0">
              <a:ln>
                <a:noFill/>
              </a:ln>
              <a:solidFill>
                <a:prstClr val="black"/>
              </a:solidFill>
              <a:effectLst/>
              <a:uLnTx/>
              <a:uFillTx/>
              <a:latin typeface="Arial" panose="020B0604020202020204"/>
              <a:ea typeface="+mn-ea"/>
              <a:cs typeface="+mn-cs"/>
            </a:endParaRPr>
          </a:p>
          <a:p>
            <a:pPr marR="0" lvl="0" algn="ctr" defTabSz="914400" rtl="0" eaLnBrk="1" fontAlgn="auto" latinLnBrk="0" hangingPunct="1">
              <a:lnSpc>
                <a:spcPct val="100000"/>
              </a:lnSpc>
              <a:spcBef>
                <a:spcPts val="0"/>
              </a:spcBef>
              <a:spcAft>
                <a:spcPts val="0"/>
              </a:spcAft>
              <a:buClrTx/>
              <a:buSzTx/>
              <a:tabLst/>
              <a:defRPr/>
            </a:pPr>
            <a:r>
              <a:rPr kumimoji="0" lang="fi-FI" sz="1600" b="1" i="0" u="none" strike="noStrike" kern="1200" cap="none" spc="0" normalizeH="0" baseline="0" noProof="0" dirty="0">
                <a:ln>
                  <a:noFill/>
                </a:ln>
                <a:solidFill>
                  <a:prstClr val="black"/>
                </a:solidFill>
                <a:effectLst/>
                <a:uLnTx/>
                <a:uFillTx/>
                <a:latin typeface="Arial" panose="020B0604020202020204"/>
                <a:ea typeface="+mn-ea"/>
                <a:cs typeface="+mn-cs"/>
              </a:rPr>
              <a:t>Pidentää rakennukse</a:t>
            </a:r>
            <a:r>
              <a:rPr lang="fi-FI" sz="1600" b="1" noProof="0" dirty="0">
                <a:solidFill>
                  <a:prstClr val="black"/>
                </a:solidFill>
                <a:latin typeface="Arial" panose="020B0604020202020204"/>
              </a:rPr>
              <a:t>n ja sen osien käyttöikää</a:t>
            </a:r>
          </a:p>
          <a:p>
            <a:pPr marR="0" lvl="0" algn="ctr" defTabSz="914400" rtl="0" eaLnBrk="1" fontAlgn="auto" latinLnBrk="0" hangingPunct="1">
              <a:lnSpc>
                <a:spcPct val="100000"/>
              </a:lnSpc>
              <a:spcBef>
                <a:spcPts val="0"/>
              </a:spcBef>
              <a:spcAft>
                <a:spcPts val="0"/>
              </a:spcAft>
              <a:buClrTx/>
              <a:buSzTx/>
              <a:tabLst/>
              <a:defRPr/>
            </a:pPr>
            <a:endParaRPr kumimoji="0" lang="fi-FI" sz="1600" b="1" i="0" u="none" strike="noStrike" kern="1200" cap="none" spc="0" normalizeH="0" baseline="0" dirty="0">
              <a:ln>
                <a:noFill/>
              </a:ln>
              <a:solidFill>
                <a:prstClr val="black"/>
              </a:solidFill>
              <a:effectLst/>
              <a:uLnTx/>
              <a:uFillTx/>
              <a:latin typeface="Arial" panose="020B0604020202020204"/>
              <a:ea typeface="+mn-ea"/>
              <a:cs typeface="+mn-cs"/>
            </a:endParaRPr>
          </a:p>
          <a:p>
            <a:pPr marR="0" lvl="0" algn="ctr" defTabSz="914400" rtl="0" eaLnBrk="1" fontAlgn="auto" latinLnBrk="0" hangingPunct="1">
              <a:lnSpc>
                <a:spcPct val="100000"/>
              </a:lnSpc>
              <a:spcBef>
                <a:spcPts val="0"/>
              </a:spcBef>
              <a:spcAft>
                <a:spcPts val="0"/>
              </a:spcAft>
              <a:buClrTx/>
              <a:buSzTx/>
              <a:tabLst/>
              <a:defRPr/>
            </a:pPr>
            <a:endParaRPr lang="fi-FI" sz="1600" b="1" noProof="0" dirty="0">
              <a:solidFill>
                <a:prstClr val="black"/>
              </a:solidFill>
              <a:latin typeface="Arial" panose="020B0604020202020204"/>
            </a:endParaRPr>
          </a:p>
          <a:p>
            <a:pPr marR="0" lvl="0" algn="ctr" defTabSz="914400" rtl="0" eaLnBrk="1" fontAlgn="auto" latinLnBrk="0" hangingPunct="1">
              <a:lnSpc>
                <a:spcPct val="100000"/>
              </a:lnSpc>
              <a:spcBef>
                <a:spcPts val="0"/>
              </a:spcBef>
              <a:spcAft>
                <a:spcPts val="0"/>
              </a:spcAft>
              <a:buClrTx/>
              <a:buSzTx/>
              <a:tabLst/>
              <a:defRPr/>
            </a:pPr>
            <a:endParaRPr kumimoji="0" lang="fi-FI" sz="1600" b="1" i="0" u="none" strike="noStrike" kern="1200" cap="none" spc="0" normalizeH="0" baseline="0" dirty="0">
              <a:ln>
                <a:noFill/>
              </a:ln>
              <a:solidFill>
                <a:prstClr val="black"/>
              </a:solidFill>
              <a:effectLst/>
              <a:uLnTx/>
              <a:uFillTx/>
              <a:latin typeface="Arial" panose="020B0604020202020204"/>
              <a:ea typeface="+mn-ea"/>
              <a:cs typeface="+mn-cs"/>
            </a:endParaRPr>
          </a:p>
          <a:p>
            <a:pPr marR="0" lvl="0" algn="ctr" defTabSz="914400" rtl="0" eaLnBrk="1" fontAlgn="auto" latinLnBrk="0" hangingPunct="1">
              <a:lnSpc>
                <a:spcPct val="100000"/>
              </a:lnSpc>
              <a:spcBef>
                <a:spcPts val="0"/>
              </a:spcBef>
              <a:spcAft>
                <a:spcPts val="0"/>
              </a:spcAft>
              <a:buClrTx/>
              <a:buSzTx/>
              <a:tabLst/>
              <a:defRPr/>
            </a:pPr>
            <a:r>
              <a:rPr lang="fi-FI" sz="1600" b="1" dirty="0">
                <a:solidFill>
                  <a:prstClr val="black"/>
                </a:solidFill>
                <a:latin typeface="Arial" panose="020B0604020202020204"/>
              </a:rPr>
              <a:t>Uudisrakentaminen (ensisijaisesti)</a:t>
            </a:r>
            <a:endParaRPr kumimoji="0" lang="fi-FI" sz="1600" b="1" i="0" u="none" strike="noStrike" kern="1200" cap="none" spc="0" normalizeH="0" baseline="0" noProof="0" dirty="0">
              <a:ln>
                <a:noFill/>
              </a:ln>
              <a:solidFill>
                <a:prstClr val="black"/>
              </a:solidFill>
              <a:effectLst/>
              <a:uLnTx/>
              <a:uFillTx/>
              <a:latin typeface="Arial" panose="020B0604020202020204"/>
              <a:ea typeface="+mn-ea"/>
              <a:cs typeface="+mn-cs"/>
            </a:endParaRPr>
          </a:p>
          <a:p>
            <a:pPr marR="0" lvl="0" algn="ctr" defTabSz="914400" rtl="0" eaLnBrk="1" fontAlgn="auto" latinLnBrk="0" hangingPunct="1">
              <a:lnSpc>
                <a:spcPct val="100000"/>
              </a:lnSpc>
              <a:spcBef>
                <a:spcPts val="0"/>
              </a:spcBef>
              <a:spcAft>
                <a:spcPts val="0"/>
              </a:spcAft>
              <a:buClrTx/>
              <a:buSzTx/>
              <a:tabLst/>
              <a:defRPr/>
            </a:pPr>
            <a:endParaRPr kumimoji="0" lang="fi-FI" sz="1600" b="1" i="0" u="none" strike="noStrike" kern="1200" cap="none" spc="0" normalizeH="0" baseline="0" noProof="0" dirty="0">
              <a:ln>
                <a:noFill/>
              </a:ln>
              <a:solidFill>
                <a:prstClr val="black"/>
              </a:solidFill>
              <a:effectLst/>
              <a:uLnTx/>
              <a:uFillTx/>
              <a:latin typeface="Arial" panose="020B0604020202020204"/>
              <a:ea typeface="+mn-ea"/>
              <a:cs typeface="+mn-cs"/>
            </a:endParaRPr>
          </a:p>
          <a:p>
            <a:pPr algn="ctr">
              <a:defRPr/>
            </a:pPr>
            <a:r>
              <a:rPr lang="fi-FI" sz="1600" b="1" dirty="0">
                <a:solidFill>
                  <a:prstClr val="black"/>
                </a:solidFill>
              </a:rPr>
              <a:t>Vuoden 2025 alussa</a:t>
            </a:r>
          </a:p>
          <a:p>
            <a:pPr marR="0" lvl="0" algn="l" defTabSz="914400" rtl="0" eaLnBrk="1" fontAlgn="auto" latinLnBrk="0" hangingPunct="1">
              <a:lnSpc>
                <a:spcPct val="100000"/>
              </a:lnSpc>
              <a:spcBef>
                <a:spcPts val="0"/>
              </a:spcBef>
              <a:spcAft>
                <a:spcPts val="0"/>
              </a:spcAft>
              <a:buClrTx/>
              <a:buSzTx/>
              <a:tabLst/>
              <a:defRPr/>
            </a:pPr>
            <a:endParaRPr kumimoji="0" lang="fi-FI" sz="1600" b="1" i="0" u="none" strike="noStrike" kern="1200" cap="none" spc="0" normalizeH="0" baseline="0" noProof="0" dirty="0">
              <a:ln>
                <a:noFill/>
              </a:ln>
              <a:solidFill>
                <a:prstClr val="black"/>
              </a:solidFill>
              <a:effectLst/>
              <a:uLnTx/>
              <a:uFillTx/>
              <a:latin typeface="Arial" panose="020B0604020202020204"/>
              <a:ea typeface="+mn-ea"/>
              <a:cs typeface="+mn-cs"/>
            </a:endParaRPr>
          </a:p>
          <a:p>
            <a:pPr marR="0" lvl="0" algn="l" defTabSz="914400" rtl="0" eaLnBrk="1" fontAlgn="auto" latinLnBrk="0" hangingPunct="1">
              <a:lnSpc>
                <a:spcPct val="100000"/>
              </a:lnSpc>
              <a:spcBef>
                <a:spcPts val="0"/>
              </a:spcBef>
              <a:spcAft>
                <a:spcPts val="0"/>
              </a:spcAft>
              <a:buClrTx/>
              <a:buSzTx/>
              <a:tabLst/>
              <a:defRPr/>
            </a:pPr>
            <a:endParaRPr kumimoji="0" lang="fi-FI" sz="16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4087520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animBg="1"/>
      <p:bldP spid="11" grpId="0" animBg="1"/>
      <p:bldP spid="25" grpId="0"/>
      <p:bldP spid="3" grpId="0"/>
      <p:bldP spid="18"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D1DE"/>
        </a:solidFill>
        <a:effectLst/>
      </p:bgPr>
    </p:bg>
    <p:spTree>
      <p:nvGrpSpPr>
        <p:cNvPr id="1" name=""/>
        <p:cNvGrpSpPr/>
        <p:nvPr/>
      </p:nvGrpSpPr>
      <p:grpSpPr>
        <a:xfrm>
          <a:off x="0" y="0"/>
          <a:ext cx="0" cy="0"/>
          <a:chOff x="0" y="0"/>
          <a:chExt cx="0" cy="0"/>
        </a:xfrm>
      </p:grpSpPr>
      <p:sp>
        <p:nvSpPr>
          <p:cNvPr id="16" name="Pyöristetty suorakulmio 15"/>
          <p:cNvSpPr/>
          <p:nvPr/>
        </p:nvSpPr>
        <p:spPr>
          <a:xfrm>
            <a:off x="2255520" y="1417682"/>
            <a:ext cx="7823200" cy="2612164"/>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000" b="1" i="0" u="none" strike="noStrike" kern="1200" cap="none" spc="0" normalizeH="0" baseline="0" noProof="0">
                <a:ln>
                  <a:noFill/>
                </a:ln>
                <a:solidFill>
                  <a:prstClr val="white">
                    <a:lumMod val="85000"/>
                  </a:prstClr>
                </a:solidFill>
                <a:effectLst/>
                <a:uLnTx/>
                <a:uFillTx/>
                <a:latin typeface="Arial" panose="020B0604020202020204"/>
                <a:ea typeface="+mn-ea"/>
                <a:cs typeface="+mn-cs"/>
              </a:rPr>
              <a:t>Ilmastoselvitys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2000" b="1" i="0" u="none" strike="noStrike" kern="1200" cap="none" spc="0" normalizeH="0" baseline="0" noProof="0">
              <a:ln>
                <a:noFill/>
              </a:ln>
              <a:solidFill>
                <a:prstClr val="white">
                  <a:lumMod val="85000"/>
                </a:prstClr>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prstClr val="white">
                    <a:lumMod val="85000"/>
                  </a:prstClr>
                </a:solidFill>
                <a:effectLst/>
                <a:uLnTx/>
                <a:uFillTx/>
                <a:latin typeface="Arial" panose="020B0604020202020204"/>
                <a:ea typeface="+mn-ea"/>
                <a:cs typeface="+mn-cs"/>
              </a:rPr>
              <a:t>Uudisrakennukset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lumMod val="85000"/>
                </a:prstClr>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prstClr val="white">
                    <a:lumMod val="85000"/>
                  </a:prstClr>
                </a:solidFill>
                <a:effectLst/>
                <a:uLnTx/>
                <a:uFillTx/>
                <a:latin typeface="Arial" panose="020B0604020202020204"/>
                <a:ea typeface="+mn-ea"/>
                <a:cs typeface="+mn-cs"/>
              </a:rPr>
              <a:t>50 vuoden tarkastelu</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1"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 name="Otsikko 1"/>
          <p:cNvSpPr>
            <a:spLocks noGrp="1"/>
          </p:cNvSpPr>
          <p:nvPr>
            <p:ph type="title"/>
          </p:nvPr>
        </p:nvSpPr>
        <p:spPr>
          <a:xfrm>
            <a:off x="1038972" y="566345"/>
            <a:ext cx="10406984" cy="628155"/>
          </a:xfrm>
        </p:spPr>
        <p:txBody>
          <a:bodyPr/>
          <a:lstStyle/>
          <a:p>
            <a:r>
              <a:rPr lang="fi-FI" sz="3600">
                <a:solidFill>
                  <a:schemeClr val="bg1"/>
                </a:solidFill>
              </a:rPr>
              <a:t>Vähähiilisen rakentamisen ohjausjärjestelmä</a:t>
            </a:r>
          </a:p>
        </p:txBody>
      </p:sp>
      <p:sp>
        <p:nvSpPr>
          <p:cNvPr id="4" name="Dian numeron paikkamerkki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1E53C16-2649-4D48-AFD3-9E32AB86C978}" type="slidenum">
              <a:rPr kumimoji="0" lang="fi-FI" sz="800" b="0" i="0" u="none" strike="noStrike" kern="1200" cap="none" spc="0" normalizeH="0" baseline="0" noProof="0" smtClean="0">
                <a:ln>
                  <a:noFill/>
                </a:ln>
                <a:solidFill>
                  <a:srgbClr val="253746"/>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fi-FI" sz="800" b="0" i="0" u="none" strike="noStrike" kern="1200" cap="none" spc="0" normalizeH="0" baseline="0" noProof="0">
              <a:ln>
                <a:noFill/>
              </a:ln>
              <a:solidFill>
                <a:srgbClr val="253746"/>
              </a:solidFill>
              <a:effectLst/>
              <a:uLnTx/>
              <a:uFillTx/>
              <a:latin typeface="Arial" panose="020B0604020202020204"/>
              <a:ea typeface="+mn-ea"/>
              <a:cs typeface="+mn-cs"/>
            </a:endParaRPr>
          </a:p>
        </p:txBody>
      </p:sp>
      <p:pic>
        <p:nvPicPr>
          <p:cNvPr id="1026" name="Picture 2" descr="Jalanjälki (Kuva: Sergio Palao / ARASAAC)"/>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116" t="-2645" r="55070" b="43847"/>
          <a:stretch/>
        </p:blipFill>
        <p:spPr bwMode="auto">
          <a:xfrm>
            <a:off x="2900774" y="1437412"/>
            <a:ext cx="1743477" cy="2185117"/>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Ryhmä 14"/>
          <p:cNvGrpSpPr/>
          <p:nvPr/>
        </p:nvGrpSpPr>
        <p:grpSpPr>
          <a:xfrm rot="466185">
            <a:off x="7932485" y="1781301"/>
            <a:ext cx="1593039" cy="1453267"/>
            <a:chOff x="8529368" y="3167915"/>
            <a:chExt cx="2677365" cy="2676346"/>
          </a:xfrm>
        </p:grpSpPr>
        <p:sp>
          <p:nvSpPr>
            <p:cNvPr id="8" name="Puolivapaa piirto 7"/>
            <p:cNvSpPr/>
            <p:nvPr/>
          </p:nvSpPr>
          <p:spPr>
            <a:xfrm>
              <a:off x="9044312" y="4413767"/>
              <a:ext cx="1571283" cy="1430494"/>
            </a:xfrm>
            <a:custGeom>
              <a:avLst/>
              <a:gdLst>
                <a:gd name="connsiteX0" fmla="*/ 660605 w 1571283"/>
                <a:gd name="connsiteY0" fmla="*/ 1411300 h 1430494"/>
                <a:gd name="connsiteX1" fmla="*/ 476455 w 1571283"/>
                <a:gd name="connsiteY1" fmla="*/ 1394366 h 1430494"/>
                <a:gd name="connsiteX2" fmla="*/ 239388 w 1571283"/>
                <a:gd name="connsiteY2" fmla="*/ 1305466 h 1430494"/>
                <a:gd name="connsiteX3" fmla="*/ 86988 w 1571283"/>
                <a:gd name="connsiteY3" fmla="*/ 1159416 h 1430494"/>
                <a:gd name="connsiteX4" fmla="*/ 205 w 1571283"/>
                <a:gd name="connsiteY4" fmla="*/ 956216 h 1430494"/>
                <a:gd name="connsiteX5" fmla="*/ 65821 w 1571283"/>
                <a:gd name="connsiteY5" fmla="*/ 816516 h 1430494"/>
                <a:gd name="connsiteX6" fmla="*/ 158955 w 1571283"/>
                <a:gd name="connsiteY6" fmla="*/ 820750 h 1430494"/>
                <a:gd name="connsiteX7" fmla="*/ 199171 w 1571283"/>
                <a:gd name="connsiteY7" fmla="*/ 780533 h 1430494"/>
                <a:gd name="connsiteX8" fmla="*/ 245738 w 1571283"/>
                <a:gd name="connsiteY8" fmla="*/ 628133 h 1430494"/>
                <a:gd name="connsiteX9" fmla="*/ 366388 w 1571283"/>
                <a:gd name="connsiteY9" fmla="*/ 441866 h 1430494"/>
                <a:gd name="connsiteX10" fmla="*/ 349455 w 1571283"/>
                <a:gd name="connsiteY10" fmla="*/ 255600 h 1430494"/>
                <a:gd name="connsiteX11" fmla="*/ 393905 w 1571283"/>
                <a:gd name="connsiteY11" fmla="*/ 20650 h 1430494"/>
                <a:gd name="connsiteX12" fmla="*/ 565355 w 1571283"/>
                <a:gd name="connsiteY12" fmla="*/ 16416 h 1430494"/>
                <a:gd name="connsiteX13" fmla="*/ 677538 w 1571283"/>
                <a:gd name="connsiteY13" fmla="*/ 60866 h 1430494"/>
                <a:gd name="connsiteX14" fmla="*/ 870155 w 1571283"/>
                <a:gd name="connsiteY14" fmla="*/ 1600 h 1430494"/>
                <a:gd name="connsiteX15" fmla="*/ 1088171 w 1571283"/>
                <a:gd name="connsiteY15" fmla="*/ 33350 h 1430494"/>
                <a:gd name="connsiteX16" fmla="*/ 1172838 w 1571283"/>
                <a:gd name="connsiteY16" fmla="*/ 96850 h 1430494"/>
                <a:gd name="connsiteX17" fmla="*/ 1359105 w 1571283"/>
                <a:gd name="connsiteY17" fmla="*/ 122250 h 1430494"/>
                <a:gd name="connsiteX18" fmla="*/ 1498805 w 1571283"/>
                <a:gd name="connsiteY18" fmla="*/ 272533 h 1430494"/>
                <a:gd name="connsiteX19" fmla="*/ 1570771 w 1571283"/>
                <a:gd name="connsiteY19" fmla="*/ 405883 h 1430494"/>
                <a:gd name="connsiteX20" fmla="*/ 1524205 w 1571283"/>
                <a:gd name="connsiteY20" fmla="*/ 626016 h 1430494"/>
                <a:gd name="connsiteX21" fmla="*/ 1401438 w 1571283"/>
                <a:gd name="connsiteY21" fmla="*/ 968916 h 1430494"/>
                <a:gd name="connsiteX22" fmla="*/ 1295605 w 1571283"/>
                <a:gd name="connsiteY22" fmla="*/ 1261016 h 1430494"/>
                <a:gd name="connsiteX23" fmla="*/ 1236338 w 1571283"/>
                <a:gd name="connsiteY23" fmla="*/ 1392250 h 1430494"/>
                <a:gd name="connsiteX24" fmla="*/ 929421 w 1571283"/>
                <a:gd name="connsiteY24" fmla="*/ 1430350 h 1430494"/>
                <a:gd name="connsiteX25" fmla="*/ 660605 w 1571283"/>
                <a:gd name="connsiteY25" fmla="*/ 1411300 h 1430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71283" h="1430494">
                  <a:moveTo>
                    <a:pt x="660605" y="1411300"/>
                  </a:moveTo>
                  <a:cubicBezTo>
                    <a:pt x="585111" y="1405303"/>
                    <a:pt x="546658" y="1412005"/>
                    <a:pt x="476455" y="1394366"/>
                  </a:cubicBezTo>
                  <a:cubicBezTo>
                    <a:pt x="406252" y="1376727"/>
                    <a:pt x="304299" y="1344624"/>
                    <a:pt x="239388" y="1305466"/>
                  </a:cubicBezTo>
                  <a:cubicBezTo>
                    <a:pt x="174477" y="1266308"/>
                    <a:pt x="126852" y="1217624"/>
                    <a:pt x="86988" y="1159416"/>
                  </a:cubicBezTo>
                  <a:cubicBezTo>
                    <a:pt x="47124" y="1101208"/>
                    <a:pt x="3733" y="1013366"/>
                    <a:pt x="205" y="956216"/>
                  </a:cubicBezTo>
                  <a:cubicBezTo>
                    <a:pt x="-3323" y="899066"/>
                    <a:pt x="39363" y="839094"/>
                    <a:pt x="65821" y="816516"/>
                  </a:cubicBezTo>
                  <a:cubicBezTo>
                    <a:pt x="92279" y="793938"/>
                    <a:pt x="136730" y="826747"/>
                    <a:pt x="158955" y="820750"/>
                  </a:cubicBezTo>
                  <a:cubicBezTo>
                    <a:pt x="181180" y="814753"/>
                    <a:pt x="184707" y="812636"/>
                    <a:pt x="199171" y="780533"/>
                  </a:cubicBezTo>
                  <a:cubicBezTo>
                    <a:pt x="213635" y="748430"/>
                    <a:pt x="217869" y="684577"/>
                    <a:pt x="245738" y="628133"/>
                  </a:cubicBezTo>
                  <a:cubicBezTo>
                    <a:pt x="273607" y="571689"/>
                    <a:pt x="349102" y="503955"/>
                    <a:pt x="366388" y="441866"/>
                  </a:cubicBezTo>
                  <a:cubicBezTo>
                    <a:pt x="383674" y="379777"/>
                    <a:pt x="344869" y="325803"/>
                    <a:pt x="349455" y="255600"/>
                  </a:cubicBezTo>
                  <a:cubicBezTo>
                    <a:pt x="354041" y="185397"/>
                    <a:pt x="357922" y="60514"/>
                    <a:pt x="393905" y="20650"/>
                  </a:cubicBezTo>
                  <a:cubicBezTo>
                    <a:pt x="429888" y="-19214"/>
                    <a:pt x="518083" y="9713"/>
                    <a:pt x="565355" y="16416"/>
                  </a:cubicBezTo>
                  <a:cubicBezTo>
                    <a:pt x="612627" y="23119"/>
                    <a:pt x="626738" y="63335"/>
                    <a:pt x="677538" y="60866"/>
                  </a:cubicBezTo>
                  <a:cubicBezTo>
                    <a:pt x="728338" y="58397"/>
                    <a:pt x="801716" y="6186"/>
                    <a:pt x="870155" y="1600"/>
                  </a:cubicBezTo>
                  <a:cubicBezTo>
                    <a:pt x="938594" y="-2986"/>
                    <a:pt x="1037724" y="17475"/>
                    <a:pt x="1088171" y="33350"/>
                  </a:cubicBezTo>
                  <a:cubicBezTo>
                    <a:pt x="1138618" y="49225"/>
                    <a:pt x="1127682" y="82033"/>
                    <a:pt x="1172838" y="96850"/>
                  </a:cubicBezTo>
                  <a:cubicBezTo>
                    <a:pt x="1217994" y="111667"/>
                    <a:pt x="1304777" y="92970"/>
                    <a:pt x="1359105" y="122250"/>
                  </a:cubicBezTo>
                  <a:cubicBezTo>
                    <a:pt x="1413433" y="151530"/>
                    <a:pt x="1463527" y="225261"/>
                    <a:pt x="1498805" y="272533"/>
                  </a:cubicBezTo>
                  <a:cubicBezTo>
                    <a:pt x="1534083" y="319805"/>
                    <a:pt x="1566538" y="346969"/>
                    <a:pt x="1570771" y="405883"/>
                  </a:cubicBezTo>
                  <a:cubicBezTo>
                    <a:pt x="1575004" y="464797"/>
                    <a:pt x="1552427" y="532177"/>
                    <a:pt x="1524205" y="626016"/>
                  </a:cubicBezTo>
                  <a:cubicBezTo>
                    <a:pt x="1495983" y="719855"/>
                    <a:pt x="1439538" y="863083"/>
                    <a:pt x="1401438" y="968916"/>
                  </a:cubicBezTo>
                  <a:cubicBezTo>
                    <a:pt x="1363338" y="1074749"/>
                    <a:pt x="1323122" y="1190460"/>
                    <a:pt x="1295605" y="1261016"/>
                  </a:cubicBezTo>
                  <a:cubicBezTo>
                    <a:pt x="1268088" y="1331572"/>
                    <a:pt x="1297369" y="1364028"/>
                    <a:pt x="1236338" y="1392250"/>
                  </a:cubicBezTo>
                  <a:cubicBezTo>
                    <a:pt x="1175307" y="1420472"/>
                    <a:pt x="1023260" y="1428586"/>
                    <a:pt x="929421" y="1430350"/>
                  </a:cubicBezTo>
                  <a:cubicBezTo>
                    <a:pt x="835582" y="1432114"/>
                    <a:pt x="736099" y="1417297"/>
                    <a:pt x="660605" y="141130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0" name="Puolivapaa piirto 9"/>
            <p:cNvSpPr/>
            <p:nvPr/>
          </p:nvSpPr>
          <p:spPr>
            <a:xfrm>
              <a:off x="9372436" y="3351198"/>
              <a:ext cx="275596" cy="1025983"/>
            </a:xfrm>
            <a:custGeom>
              <a:avLst/>
              <a:gdLst>
                <a:gd name="connsiteX0" fmla="*/ 237231 w 275596"/>
                <a:gd name="connsiteY0" fmla="*/ 968919 h 1025983"/>
                <a:gd name="connsiteX1" fmla="*/ 129281 w 275596"/>
                <a:gd name="connsiteY1" fmla="*/ 1019719 h 1025983"/>
                <a:gd name="connsiteX2" fmla="*/ 42497 w 275596"/>
                <a:gd name="connsiteY2" fmla="*/ 964685 h 1025983"/>
                <a:gd name="connsiteX3" fmla="*/ 164 w 275596"/>
                <a:gd name="connsiteY3" fmla="*/ 482085 h 1025983"/>
                <a:gd name="connsiteX4" fmla="*/ 36147 w 275596"/>
                <a:gd name="connsiteY4" fmla="*/ 50285 h 1025983"/>
                <a:gd name="connsiteX5" fmla="*/ 203364 w 275596"/>
                <a:gd name="connsiteY5" fmla="*/ 33352 h 1025983"/>
                <a:gd name="connsiteX6" fmla="*/ 230881 w 275596"/>
                <a:gd name="connsiteY6" fmla="*/ 270419 h 1025983"/>
                <a:gd name="connsiteX7" fmla="*/ 213947 w 275596"/>
                <a:gd name="connsiteY7" fmla="*/ 503252 h 1025983"/>
                <a:gd name="connsiteX8" fmla="*/ 256281 w 275596"/>
                <a:gd name="connsiteY8" fmla="*/ 621785 h 1025983"/>
                <a:gd name="connsiteX9" fmla="*/ 275331 w 275596"/>
                <a:gd name="connsiteY9" fmla="*/ 816519 h 1025983"/>
                <a:gd name="connsiteX10" fmla="*/ 237231 w 275596"/>
                <a:gd name="connsiteY10" fmla="*/ 968919 h 1025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5596" h="1025983">
                  <a:moveTo>
                    <a:pt x="237231" y="968919"/>
                  </a:moveTo>
                  <a:cubicBezTo>
                    <a:pt x="212889" y="1002786"/>
                    <a:pt x="161737" y="1020425"/>
                    <a:pt x="129281" y="1019719"/>
                  </a:cubicBezTo>
                  <a:cubicBezTo>
                    <a:pt x="96825" y="1019013"/>
                    <a:pt x="64016" y="1054291"/>
                    <a:pt x="42497" y="964685"/>
                  </a:cubicBezTo>
                  <a:cubicBezTo>
                    <a:pt x="20978" y="875079"/>
                    <a:pt x="1222" y="634485"/>
                    <a:pt x="164" y="482085"/>
                  </a:cubicBezTo>
                  <a:cubicBezTo>
                    <a:pt x="-894" y="329685"/>
                    <a:pt x="2280" y="125074"/>
                    <a:pt x="36147" y="50285"/>
                  </a:cubicBezTo>
                  <a:cubicBezTo>
                    <a:pt x="70014" y="-24504"/>
                    <a:pt x="170908" y="-3337"/>
                    <a:pt x="203364" y="33352"/>
                  </a:cubicBezTo>
                  <a:cubicBezTo>
                    <a:pt x="235820" y="70041"/>
                    <a:pt x="229117" y="192102"/>
                    <a:pt x="230881" y="270419"/>
                  </a:cubicBezTo>
                  <a:cubicBezTo>
                    <a:pt x="232645" y="348736"/>
                    <a:pt x="209714" y="444691"/>
                    <a:pt x="213947" y="503252"/>
                  </a:cubicBezTo>
                  <a:cubicBezTo>
                    <a:pt x="218180" y="561813"/>
                    <a:pt x="246050" y="569574"/>
                    <a:pt x="256281" y="621785"/>
                  </a:cubicBezTo>
                  <a:cubicBezTo>
                    <a:pt x="266512" y="673996"/>
                    <a:pt x="277448" y="756547"/>
                    <a:pt x="275331" y="816519"/>
                  </a:cubicBezTo>
                  <a:cubicBezTo>
                    <a:pt x="273214" y="876491"/>
                    <a:pt x="261573" y="935052"/>
                    <a:pt x="237231" y="96891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1" name="Puolivapaa piirto 10"/>
            <p:cNvSpPr/>
            <p:nvPr/>
          </p:nvSpPr>
          <p:spPr>
            <a:xfrm>
              <a:off x="9869546" y="3167915"/>
              <a:ext cx="293101" cy="1145642"/>
            </a:xfrm>
            <a:custGeom>
              <a:avLst/>
              <a:gdLst>
                <a:gd name="connsiteX0" fmla="*/ 184621 w 293101"/>
                <a:gd name="connsiteY0" fmla="*/ 1056952 h 1145642"/>
                <a:gd name="connsiteX1" fmla="*/ 146521 w 293101"/>
                <a:gd name="connsiteY1" fmla="*/ 1137385 h 1145642"/>
                <a:gd name="connsiteX2" fmla="*/ 47037 w 293101"/>
                <a:gd name="connsiteY2" fmla="*/ 1116218 h 1145642"/>
                <a:gd name="connsiteX3" fmla="*/ 471 w 293101"/>
                <a:gd name="connsiteY3" fmla="*/ 900318 h 1145642"/>
                <a:gd name="connsiteX4" fmla="*/ 23754 w 293101"/>
                <a:gd name="connsiteY4" fmla="*/ 682302 h 1145642"/>
                <a:gd name="connsiteX5" fmla="*/ 36454 w 293101"/>
                <a:gd name="connsiteY5" fmla="*/ 392318 h 1145642"/>
                <a:gd name="connsiteX6" fmla="*/ 23754 w 293101"/>
                <a:gd name="connsiteY6" fmla="*/ 151018 h 1145642"/>
                <a:gd name="connsiteX7" fmla="*/ 165571 w 293101"/>
                <a:gd name="connsiteY7" fmla="*/ 7085 h 1145642"/>
                <a:gd name="connsiteX8" fmla="*/ 290454 w 293101"/>
                <a:gd name="connsiteY8" fmla="*/ 57885 h 1145642"/>
                <a:gd name="connsiteX9" fmla="*/ 248121 w 293101"/>
                <a:gd name="connsiteY9" fmla="*/ 362685 h 1145642"/>
                <a:gd name="connsiteX10" fmla="*/ 216371 w 293101"/>
                <a:gd name="connsiteY10" fmla="*/ 654785 h 1145642"/>
                <a:gd name="connsiteX11" fmla="*/ 184621 w 293101"/>
                <a:gd name="connsiteY11" fmla="*/ 1056952 h 114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3101" h="1145642">
                  <a:moveTo>
                    <a:pt x="184621" y="1056952"/>
                  </a:moveTo>
                  <a:cubicBezTo>
                    <a:pt x="172979" y="1137385"/>
                    <a:pt x="169452" y="1127507"/>
                    <a:pt x="146521" y="1137385"/>
                  </a:cubicBezTo>
                  <a:cubicBezTo>
                    <a:pt x="123590" y="1147263"/>
                    <a:pt x="71379" y="1155729"/>
                    <a:pt x="47037" y="1116218"/>
                  </a:cubicBezTo>
                  <a:cubicBezTo>
                    <a:pt x="22695" y="1076707"/>
                    <a:pt x="4352" y="972637"/>
                    <a:pt x="471" y="900318"/>
                  </a:cubicBezTo>
                  <a:cubicBezTo>
                    <a:pt x="-3410" y="827999"/>
                    <a:pt x="17757" y="766969"/>
                    <a:pt x="23754" y="682302"/>
                  </a:cubicBezTo>
                  <a:cubicBezTo>
                    <a:pt x="29751" y="597635"/>
                    <a:pt x="36454" y="480865"/>
                    <a:pt x="36454" y="392318"/>
                  </a:cubicBezTo>
                  <a:cubicBezTo>
                    <a:pt x="36454" y="303771"/>
                    <a:pt x="2234" y="215223"/>
                    <a:pt x="23754" y="151018"/>
                  </a:cubicBezTo>
                  <a:cubicBezTo>
                    <a:pt x="45273" y="86812"/>
                    <a:pt x="121121" y="22607"/>
                    <a:pt x="165571" y="7085"/>
                  </a:cubicBezTo>
                  <a:cubicBezTo>
                    <a:pt x="210021" y="-8437"/>
                    <a:pt x="276696" y="-1382"/>
                    <a:pt x="290454" y="57885"/>
                  </a:cubicBezTo>
                  <a:cubicBezTo>
                    <a:pt x="304212" y="117152"/>
                    <a:pt x="260468" y="263202"/>
                    <a:pt x="248121" y="362685"/>
                  </a:cubicBezTo>
                  <a:cubicBezTo>
                    <a:pt x="235774" y="462168"/>
                    <a:pt x="226954" y="542955"/>
                    <a:pt x="216371" y="654785"/>
                  </a:cubicBezTo>
                  <a:cubicBezTo>
                    <a:pt x="205788" y="766615"/>
                    <a:pt x="196263" y="976519"/>
                    <a:pt x="184621" y="105695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2" name="Puolivapaa piirto 11"/>
            <p:cNvSpPr/>
            <p:nvPr/>
          </p:nvSpPr>
          <p:spPr>
            <a:xfrm>
              <a:off x="10218728" y="3285575"/>
              <a:ext cx="392181" cy="1090783"/>
            </a:xfrm>
            <a:custGeom>
              <a:avLst/>
              <a:gdLst>
                <a:gd name="connsiteX0" fmla="*/ 93672 w 392181"/>
                <a:gd name="connsiteY0" fmla="*/ 1085342 h 1090783"/>
                <a:gd name="connsiteX1" fmla="*/ 32289 w 392181"/>
                <a:gd name="connsiteY1" fmla="*/ 1066292 h 1090783"/>
                <a:gd name="connsiteX2" fmla="*/ 2655 w 392181"/>
                <a:gd name="connsiteY2" fmla="*/ 875792 h 1090783"/>
                <a:gd name="connsiteX3" fmla="*/ 97905 w 392181"/>
                <a:gd name="connsiteY3" fmla="*/ 564642 h 1090783"/>
                <a:gd name="connsiteX4" fmla="*/ 140239 w 392181"/>
                <a:gd name="connsiteY4" fmla="*/ 266192 h 1090783"/>
                <a:gd name="connsiteX5" fmla="*/ 184689 w 392181"/>
                <a:gd name="connsiteY5" fmla="*/ 50292 h 1090783"/>
                <a:gd name="connsiteX6" fmla="*/ 345555 w 392181"/>
                <a:gd name="connsiteY6" fmla="*/ 7958 h 1090783"/>
                <a:gd name="connsiteX7" fmla="*/ 392122 w 392181"/>
                <a:gd name="connsiteY7" fmla="*/ 170942 h 1090783"/>
                <a:gd name="connsiteX8" fmla="*/ 339205 w 392181"/>
                <a:gd name="connsiteY8" fmla="*/ 386842 h 1090783"/>
                <a:gd name="connsiteX9" fmla="*/ 269355 w 392181"/>
                <a:gd name="connsiteY9" fmla="*/ 617558 h 1090783"/>
                <a:gd name="connsiteX10" fmla="*/ 231255 w 392181"/>
                <a:gd name="connsiteY10" fmla="*/ 795358 h 1090783"/>
                <a:gd name="connsiteX11" fmla="*/ 155055 w 392181"/>
                <a:gd name="connsiteY11" fmla="*/ 1038775 h 1090783"/>
                <a:gd name="connsiteX12" fmla="*/ 93672 w 392181"/>
                <a:gd name="connsiteY12" fmla="*/ 1085342 h 1090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2181" h="1090783">
                  <a:moveTo>
                    <a:pt x="93672" y="1085342"/>
                  </a:moveTo>
                  <a:cubicBezTo>
                    <a:pt x="73211" y="1089928"/>
                    <a:pt x="47458" y="1101217"/>
                    <a:pt x="32289" y="1066292"/>
                  </a:cubicBezTo>
                  <a:cubicBezTo>
                    <a:pt x="17119" y="1031367"/>
                    <a:pt x="-8281" y="959400"/>
                    <a:pt x="2655" y="875792"/>
                  </a:cubicBezTo>
                  <a:cubicBezTo>
                    <a:pt x="13591" y="792184"/>
                    <a:pt x="74974" y="666242"/>
                    <a:pt x="97905" y="564642"/>
                  </a:cubicBezTo>
                  <a:cubicBezTo>
                    <a:pt x="120836" y="463042"/>
                    <a:pt x="125775" y="351917"/>
                    <a:pt x="140239" y="266192"/>
                  </a:cubicBezTo>
                  <a:cubicBezTo>
                    <a:pt x="154703" y="180467"/>
                    <a:pt x="150470" y="93331"/>
                    <a:pt x="184689" y="50292"/>
                  </a:cubicBezTo>
                  <a:cubicBezTo>
                    <a:pt x="218908" y="7253"/>
                    <a:pt x="310983" y="-12150"/>
                    <a:pt x="345555" y="7958"/>
                  </a:cubicBezTo>
                  <a:cubicBezTo>
                    <a:pt x="380127" y="28066"/>
                    <a:pt x="393180" y="107795"/>
                    <a:pt x="392122" y="170942"/>
                  </a:cubicBezTo>
                  <a:cubicBezTo>
                    <a:pt x="391064" y="234089"/>
                    <a:pt x="359666" y="312406"/>
                    <a:pt x="339205" y="386842"/>
                  </a:cubicBezTo>
                  <a:cubicBezTo>
                    <a:pt x="318744" y="461278"/>
                    <a:pt x="287347" y="549472"/>
                    <a:pt x="269355" y="617558"/>
                  </a:cubicBezTo>
                  <a:cubicBezTo>
                    <a:pt x="251363" y="685644"/>
                    <a:pt x="250305" y="725155"/>
                    <a:pt x="231255" y="795358"/>
                  </a:cubicBezTo>
                  <a:cubicBezTo>
                    <a:pt x="212205" y="865561"/>
                    <a:pt x="176927" y="990092"/>
                    <a:pt x="155055" y="1038775"/>
                  </a:cubicBezTo>
                  <a:cubicBezTo>
                    <a:pt x="133183" y="1087458"/>
                    <a:pt x="114133" y="1080756"/>
                    <a:pt x="93672" y="108534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3" name="Puolivapaa piirto 12"/>
            <p:cNvSpPr/>
            <p:nvPr/>
          </p:nvSpPr>
          <p:spPr>
            <a:xfrm>
              <a:off x="10564609" y="3890418"/>
              <a:ext cx="642124" cy="737868"/>
            </a:xfrm>
            <a:custGeom>
              <a:avLst/>
              <a:gdLst>
                <a:gd name="connsiteX0" fmla="*/ 122441 w 642124"/>
                <a:gd name="connsiteY0" fmla="*/ 734499 h 737868"/>
                <a:gd name="connsiteX1" fmla="*/ 29308 w 642124"/>
                <a:gd name="connsiteY1" fmla="*/ 706982 h 737868"/>
                <a:gd name="connsiteX2" fmla="*/ 3908 w 642124"/>
                <a:gd name="connsiteY2" fmla="*/ 624432 h 737868"/>
                <a:gd name="connsiteX3" fmla="*/ 101274 w 642124"/>
                <a:gd name="connsiteY3" fmla="*/ 478382 h 737868"/>
                <a:gd name="connsiteX4" fmla="*/ 279074 w 642124"/>
                <a:gd name="connsiteY4" fmla="*/ 275182 h 737868"/>
                <a:gd name="connsiteX5" fmla="*/ 380674 w 642124"/>
                <a:gd name="connsiteY5" fmla="*/ 93149 h 737868"/>
                <a:gd name="connsiteX6" fmla="*/ 547891 w 642124"/>
                <a:gd name="connsiteY6" fmla="*/ 15 h 737868"/>
                <a:gd name="connsiteX7" fmla="*/ 641024 w 642124"/>
                <a:gd name="connsiteY7" fmla="*/ 86799 h 737868"/>
                <a:gd name="connsiteX8" fmla="*/ 588108 w 642124"/>
                <a:gd name="connsiteY8" fmla="*/ 211682 h 737868"/>
                <a:gd name="connsiteX9" fmla="*/ 431474 w 642124"/>
                <a:gd name="connsiteY9" fmla="*/ 347149 h 737868"/>
                <a:gd name="connsiteX10" fmla="*/ 374324 w 642124"/>
                <a:gd name="connsiteY10" fmla="*/ 429699 h 737868"/>
                <a:gd name="connsiteX11" fmla="*/ 264258 w 642124"/>
                <a:gd name="connsiteY11" fmla="*/ 637132 h 737868"/>
                <a:gd name="connsiteX12" fmla="*/ 122441 w 642124"/>
                <a:gd name="connsiteY12" fmla="*/ 734499 h 7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2124" h="737868">
                  <a:moveTo>
                    <a:pt x="122441" y="734499"/>
                  </a:moveTo>
                  <a:cubicBezTo>
                    <a:pt x="83283" y="746141"/>
                    <a:pt x="49063" y="725326"/>
                    <a:pt x="29308" y="706982"/>
                  </a:cubicBezTo>
                  <a:cubicBezTo>
                    <a:pt x="9553" y="688638"/>
                    <a:pt x="-8086" y="662532"/>
                    <a:pt x="3908" y="624432"/>
                  </a:cubicBezTo>
                  <a:cubicBezTo>
                    <a:pt x="15902" y="586332"/>
                    <a:pt x="55413" y="536590"/>
                    <a:pt x="101274" y="478382"/>
                  </a:cubicBezTo>
                  <a:cubicBezTo>
                    <a:pt x="147135" y="420174"/>
                    <a:pt x="232507" y="339387"/>
                    <a:pt x="279074" y="275182"/>
                  </a:cubicBezTo>
                  <a:cubicBezTo>
                    <a:pt x="325641" y="210976"/>
                    <a:pt x="335871" y="139010"/>
                    <a:pt x="380674" y="93149"/>
                  </a:cubicBezTo>
                  <a:cubicBezTo>
                    <a:pt x="425477" y="47288"/>
                    <a:pt x="504499" y="1073"/>
                    <a:pt x="547891" y="15"/>
                  </a:cubicBezTo>
                  <a:cubicBezTo>
                    <a:pt x="591283" y="-1043"/>
                    <a:pt x="634321" y="51521"/>
                    <a:pt x="641024" y="86799"/>
                  </a:cubicBezTo>
                  <a:cubicBezTo>
                    <a:pt x="647727" y="122077"/>
                    <a:pt x="623033" y="168290"/>
                    <a:pt x="588108" y="211682"/>
                  </a:cubicBezTo>
                  <a:cubicBezTo>
                    <a:pt x="553183" y="255074"/>
                    <a:pt x="467105" y="310813"/>
                    <a:pt x="431474" y="347149"/>
                  </a:cubicBezTo>
                  <a:cubicBezTo>
                    <a:pt x="395843" y="383485"/>
                    <a:pt x="402193" y="381368"/>
                    <a:pt x="374324" y="429699"/>
                  </a:cubicBezTo>
                  <a:cubicBezTo>
                    <a:pt x="346455" y="478029"/>
                    <a:pt x="304827" y="585274"/>
                    <a:pt x="264258" y="637132"/>
                  </a:cubicBezTo>
                  <a:cubicBezTo>
                    <a:pt x="223689" y="688990"/>
                    <a:pt x="161599" y="722857"/>
                    <a:pt x="122441" y="7344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4" name="Puolivapaa piirto 13"/>
            <p:cNvSpPr/>
            <p:nvPr/>
          </p:nvSpPr>
          <p:spPr>
            <a:xfrm>
              <a:off x="8529368" y="4692681"/>
              <a:ext cx="483435" cy="525591"/>
            </a:xfrm>
            <a:custGeom>
              <a:avLst/>
              <a:gdLst>
                <a:gd name="connsiteX0" fmla="*/ 394499 w 483435"/>
                <a:gd name="connsiteY0" fmla="*/ 480452 h 525591"/>
                <a:gd name="connsiteX1" fmla="*/ 119332 w 483435"/>
                <a:gd name="connsiteY1" fmla="*/ 342869 h 525591"/>
                <a:gd name="connsiteX2" fmla="*/ 13499 w 483435"/>
                <a:gd name="connsiteY2" fmla="*/ 167186 h 525591"/>
                <a:gd name="connsiteX3" fmla="*/ 11382 w 483435"/>
                <a:gd name="connsiteY3" fmla="*/ 50769 h 525591"/>
                <a:gd name="connsiteX4" fmla="*/ 104515 w 483435"/>
                <a:gd name="connsiteY4" fmla="*/ 2086 h 525591"/>
                <a:gd name="connsiteX5" fmla="*/ 280199 w 483435"/>
                <a:gd name="connsiteY5" fmla="*/ 114269 h 525591"/>
                <a:gd name="connsiteX6" fmla="*/ 371215 w 483435"/>
                <a:gd name="connsiteY6" fmla="*/ 266669 h 525591"/>
                <a:gd name="connsiteX7" fmla="*/ 455882 w 483435"/>
                <a:gd name="connsiteY7" fmla="*/ 387319 h 525591"/>
                <a:gd name="connsiteX8" fmla="*/ 483399 w 483435"/>
                <a:gd name="connsiteY8" fmla="*/ 480452 h 525591"/>
                <a:gd name="connsiteX9" fmla="*/ 451649 w 483435"/>
                <a:gd name="connsiteY9" fmla="*/ 524902 h 525591"/>
                <a:gd name="connsiteX10" fmla="*/ 394499 w 483435"/>
                <a:gd name="connsiteY10" fmla="*/ 480452 h 525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3435" h="525591">
                  <a:moveTo>
                    <a:pt x="394499" y="480452"/>
                  </a:moveTo>
                  <a:cubicBezTo>
                    <a:pt x="339113" y="450113"/>
                    <a:pt x="182832" y="395080"/>
                    <a:pt x="119332" y="342869"/>
                  </a:cubicBezTo>
                  <a:cubicBezTo>
                    <a:pt x="55832" y="290658"/>
                    <a:pt x="31491" y="215869"/>
                    <a:pt x="13499" y="167186"/>
                  </a:cubicBezTo>
                  <a:cubicBezTo>
                    <a:pt x="-4493" y="118503"/>
                    <a:pt x="-3787" y="78286"/>
                    <a:pt x="11382" y="50769"/>
                  </a:cubicBezTo>
                  <a:cubicBezTo>
                    <a:pt x="26551" y="23252"/>
                    <a:pt x="59712" y="-8497"/>
                    <a:pt x="104515" y="2086"/>
                  </a:cubicBezTo>
                  <a:cubicBezTo>
                    <a:pt x="149318" y="12669"/>
                    <a:pt x="235749" y="70172"/>
                    <a:pt x="280199" y="114269"/>
                  </a:cubicBezTo>
                  <a:cubicBezTo>
                    <a:pt x="324649" y="158366"/>
                    <a:pt x="341935" y="221161"/>
                    <a:pt x="371215" y="266669"/>
                  </a:cubicBezTo>
                  <a:cubicBezTo>
                    <a:pt x="400495" y="312177"/>
                    <a:pt x="437185" y="351688"/>
                    <a:pt x="455882" y="387319"/>
                  </a:cubicBezTo>
                  <a:cubicBezTo>
                    <a:pt x="474579" y="422949"/>
                    <a:pt x="484104" y="457522"/>
                    <a:pt x="483399" y="480452"/>
                  </a:cubicBezTo>
                  <a:cubicBezTo>
                    <a:pt x="482694" y="503382"/>
                    <a:pt x="465055" y="520316"/>
                    <a:pt x="451649" y="524902"/>
                  </a:cubicBezTo>
                  <a:cubicBezTo>
                    <a:pt x="438243" y="529488"/>
                    <a:pt x="449885" y="510791"/>
                    <a:pt x="394499" y="48045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sp>
        <p:nvSpPr>
          <p:cNvPr id="17" name="Tekstiruutu 16"/>
          <p:cNvSpPr txBox="1"/>
          <p:nvPr/>
        </p:nvSpPr>
        <p:spPr>
          <a:xfrm>
            <a:off x="3125855" y="3598458"/>
            <a:ext cx="1747871"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a:ln>
                  <a:noFill/>
                </a:ln>
                <a:solidFill>
                  <a:prstClr val="black"/>
                </a:solidFill>
                <a:effectLst/>
                <a:uLnTx/>
                <a:uFillTx/>
                <a:latin typeface="Arial" panose="020B0604020202020204"/>
                <a:ea typeface="+mn-ea"/>
                <a:cs typeface="+mn-cs"/>
              </a:rPr>
              <a:t>Hiilijalanjälki</a:t>
            </a:r>
          </a:p>
        </p:txBody>
      </p:sp>
      <p:sp>
        <p:nvSpPr>
          <p:cNvPr id="20" name="Tekstiruutu 19"/>
          <p:cNvSpPr txBox="1"/>
          <p:nvPr/>
        </p:nvSpPr>
        <p:spPr>
          <a:xfrm>
            <a:off x="7785080" y="3560443"/>
            <a:ext cx="1747871"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a:ln>
                  <a:noFill/>
                </a:ln>
                <a:solidFill>
                  <a:prstClr val="white"/>
                </a:solidFill>
                <a:effectLst/>
                <a:uLnTx/>
                <a:uFillTx/>
                <a:latin typeface="Arial" panose="020B0604020202020204"/>
                <a:ea typeface="+mn-ea"/>
                <a:cs typeface="+mn-cs"/>
              </a:rPr>
              <a:t>Hiilikädenjälki</a:t>
            </a:r>
          </a:p>
        </p:txBody>
      </p:sp>
      <p:sp>
        <p:nvSpPr>
          <p:cNvPr id="21" name="Pyöristetty suorakulmio 20"/>
          <p:cNvSpPr/>
          <p:nvPr/>
        </p:nvSpPr>
        <p:spPr>
          <a:xfrm>
            <a:off x="4951424" y="4320129"/>
            <a:ext cx="2581126" cy="1871379"/>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a:ln>
                  <a:noFill/>
                </a:ln>
                <a:solidFill>
                  <a:prstClr val="white">
                    <a:lumMod val="85000"/>
                  </a:prstClr>
                </a:solidFill>
                <a:effectLst/>
                <a:uLnTx/>
                <a:uFillTx/>
                <a:latin typeface="Arial" panose="020B0604020202020204"/>
                <a:ea typeface="+mn-ea"/>
                <a:cs typeface="+mn-cs"/>
              </a:rPr>
              <a:t>Arviointimenetelmä</a:t>
            </a:r>
            <a:endParaRPr kumimoji="0" lang="fi-FI" sz="1800" b="0" i="0" u="none" strike="noStrike" kern="1200" cap="none" spc="0" normalizeH="0" baseline="0" noProof="0">
              <a:ln>
                <a:noFill/>
              </a:ln>
              <a:solidFill>
                <a:prstClr val="white">
                  <a:lumMod val="85000"/>
                </a:prstClr>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lumMod val="85000"/>
                </a:prstClr>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a:ln>
                  <a:noFill/>
                </a:ln>
                <a:solidFill>
                  <a:prstClr val="white">
                    <a:lumMod val="85000"/>
                  </a:prstClr>
                </a:solidFill>
                <a:effectLst/>
                <a:uLnTx/>
                <a:uFillTx/>
                <a:latin typeface="Arial" panose="020B0604020202020204"/>
                <a:ea typeface="+mn-ea"/>
                <a:cs typeface="+mn-cs"/>
              </a:rPr>
              <a:t>Perustuu EN-standardeihin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1"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2" name="Pyöristetty suorakulmio 21"/>
          <p:cNvSpPr/>
          <p:nvPr/>
        </p:nvSpPr>
        <p:spPr>
          <a:xfrm>
            <a:off x="7785080" y="4302259"/>
            <a:ext cx="2293640" cy="1871379"/>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000" b="1" i="0" u="none" strike="noStrike" kern="1200" cap="none" spc="0" normalizeH="0" baseline="0" noProof="0">
                <a:ln>
                  <a:noFill/>
                </a:ln>
                <a:solidFill>
                  <a:prstClr val="white">
                    <a:lumMod val="85000"/>
                  </a:prstClr>
                </a:solidFill>
                <a:effectLst/>
                <a:uLnTx/>
                <a:uFillTx/>
                <a:latin typeface="Arial" panose="020B0604020202020204"/>
                <a:ea typeface="+mn-ea"/>
                <a:cs typeface="+mn-cs"/>
              </a:rPr>
              <a:t>CO2data.fi</a:t>
            </a:r>
            <a:endParaRPr kumimoji="0" lang="fi-FI" sz="1800" b="0" i="0" u="none" strike="noStrike" kern="1200" cap="none" spc="0" normalizeH="0" baseline="0" noProof="0">
              <a:ln>
                <a:noFill/>
              </a:ln>
              <a:solidFill>
                <a:prstClr val="white">
                  <a:lumMod val="85000"/>
                </a:prstClr>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lumMod val="85000"/>
                </a:prstClr>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a:ln>
                  <a:noFill/>
                </a:ln>
                <a:solidFill>
                  <a:prstClr val="white">
                    <a:lumMod val="85000"/>
                  </a:prstClr>
                </a:solidFill>
                <a:effectLst/>
                <a:uLnTx/>
                <a:uFillTx/>
                <a:latin typeface="Arial" panose="020B0604020202020204"/>
                <a:ea typeface="+mn-ea"/>
                <a:cs typeface="+mn-cs"/>
              </a:rPr>
              <a:t>Kansallinen päästötietokanta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err="1">
                <a:ln>
                  <a:noFill/>
                </a:ln>
                <a:solidFill>
                  <a:prstClr val="white">
                    <a:lumMod val="85000"/>
                  </a:prstClr>
                </a:solidFill>
                <a:effectLst/>
                <a:uLnTx/>
                <a:uFillTx/>
                <a:latin typeface="Arial" panose="020B0604020202020204"/>
                <a:ea typeface="+mn-ea"/>
                <a:cs typeface="+mn-cs"/>
              </a:rPr>
              <a:t>Geneerinen</a:t>
            </a:r>
            <a:r>
              <a:rPr kumimoji="0" lang="fi-FI" sz="1600" b="0" i="0" u="none" strike="noStrike" kern="1200" cap="none" spc="0" normalizeH="0" baseline="0" noProof="0">
                <a:ln>
                  <a:noFill/>
                </a:ln>
                <a:solidFill>
                  <a:prstClr val="white">
                    <a:lumMod val="85000"/>
                  </a:prstClr>
                </a:solidFill>
                <a:effectLst/>
                <a:uLnTx/>
                <a:uFillTx/>
                <a:latin typeface="Arial" panose="020B0604020202020204"/>
                <a:ea typeface="+mn-ea"/>
                <a:cs typeface="+mn-cs"/>
              </a:rPr>
              <a:t> päästödata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1"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Tasakylkinen kolmio 17"/>
          <p:cNvSpPr/>
          <p:nvPr/>
        </p:nvSpPr>
        <p:spPr>
          <a:xfrm>
            <a:off x="6013387" y="4038781"/>
            <a:ext cx="457200" cy="272413"/>
          </a:xfrm>
          <a:prstGeom prst="triangle">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4" name="Tasakylkinen kolmio 23"/>
          <p:cNvSpPr/>
          <p:nvPr/>
        </p:nvSpPr>
        <p:spPr>
          <a:xfrm rot="16200000">
            <a:off x="7439409" y="5089907"/>
            <a:ext cx="445634" cy="237284"/>
          </a:xfrm>
          <a:prstGeom prst="triangle">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5" name="Pyöristetty suorakulmio 24"/>
          <p:cNvSpPr/>
          <p:nvPr/>
        </p:nvSpPr>
        <p:spPr>
          <a:xfrm>
            <a:off x="2241600" y="4320129"/>
            <a:ext cx="2402651" cy="1871379"/>
          </a:xfrm>
          <a:prstGeom prst="roundRect">
            <a:avLst/>
          </a:prstGeom>
          <a:solidFill>
            <a:srgbClr val="C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000" b="1" i="0" u="none" strike="noStrike" kern="1200" cap="none" spc="0" normalizeH="0" baseline="0" noProof="0">
                <a:ln>
                  <a:noFill/>
                </a:ln>
                <a:solidFill>
                  <a:prstClr val="white">
                    <a:lumMod val="85000"/>
                  </a:prstClr>
                </a:solidFill>
                <a:effectLst/>
                <a:uLnTx/>
                <a:uFillTx/>
                <a:latin typeface="Arial" panose="020B0604020202020204"/>
                <a:ea typeface="+mn-ea"/>
                <a:cs typeface="+mn-cs"/>
              </a:rPr>
              <a:t>Raja-arvot</a:t>
            </a:r>
            <a:endParaRPr kumimoji="0" lang="fi-FI" sz="1800" b="0" i="0" u="none" strike="noStrike" kern="1200" cap="none" spc="0" normalizeH="0" baseline="0" noProof="0">
              <a:ln>
                <a:noFill/>
              </a:ln>
              <a:solidFill>
                <a:prstClr val="white">
                  <a:lumMod val="85000"/>
                </a:prstClr>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lumMod val="85000"/>
                </a:prstClr>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fi-FI" sz="1500" b="0" i="0" u="none" strike="noStrike" kern="1200" cap="none" spc="0" normalizeH="0" baseline="0" noProof="0">
                <a:ln>
                  <a:noFill/>
                </a:ln>
                <a:solidFill>
                  <a:prstClr val="white">
                    <a:lumMod val="85000"/>
                  </a:prstClr>
                </a:solidFill>
                <a:effectLst/>
                <a:uLnTx/>
                <a:uFillTx/>
                <a:latin typeface="Arial" panose="020B0604020202020204"/>
                <a:ea typeface="+mn-ea"/>
                <a:cs typeface="+mn-cs"/>
              </a:rPr>
              <a:t>Päärakennustyypit, mm. asuinkerrostalot ja toimitilat (ei pientalot)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1"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6" name="Tasakylkinen kolmio 25"/>
          <p:cNvSpPr/>
          <p:nvPr/>
        </p:nvSpPr>
        <p:spPr>
          <a:xfrm>
            <a:off x="3315312" y="4049576"/>
            <a:ext cx="457200" cy="272413"/>
          </a:xfrm>
          <a:prstGeom prst="triangle">
            <a:avLst/>
          </a:prstGeom>
          <a:solidFill>
            <a:srgbClr val="C00000">
              <a:alpha val="57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 name="Kyltti 2">
            <a:extLst>
              <a:ext uri="{FF2B5EF4-FFF2-40B4-BE49-F238E27FC236}">
                <a16:creationId xmlns:a16="http://schemas.microsoft.com/office/drawing/2014/main" id="{6591CE33-AC33-38CE-2CF2-2AD8D5F7CF6D}"/>
              </a:ext>
            </a:extLst>
          </p:cNvPr>
          <p:cNvSpPr/>
          <p:nvPr/>
        </p:nvSpPr>
        <p:spPr>
          <a:xfrm>
            <a:off x="10777591" y="160535"/>
            <a:ext cx="1281469" cy="732530"/>
          </a:xfrm>
          <a:prstGeom prst="plaqu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r>
              <a:rPr lang="fi-FI" b="1">
                <a:cs typeface="Arial"/>
              </a:rPr>
              <a:t>Voimaan 2026</a:t>
            </a:r>
          </a:p>
        </p:txBody>
      </p:sp>
    </p:spTree>
    <p:extLst>
      <p:ext uri="{BB962C8B-B14F-4D97-AF65-F5344CB8AC3E}">
        <p14:creationId xmlns:p14="http://schemas.microsoft.com/office/powerpoint/2010/main" val="10615596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500"/>
                                        <p:tgtEl>
                                          <p:spTgt spid="2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20" grpId="0"/>
      <p:bldP spid="21" grpId="0" animBg="1"/>
      <p:bldP spid="22" grpId="0" animBg="1"/>
      <p:bldP spid="18" grpId="0" animBg="1"/>
      <p:bldP spid="24" grpId="0" animBg="1"/>
      <p:bldP spid="25" grpId="0" animBg="1"/>
      <p:bldP spid="2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yöristetty suorakulmio 15"/>
          <p:cNvSpPr/>
          <p:nvPr/>
        </p:nvSpPr>
        <p:spPr>
          <a:xfrm>
            <a:off x="8670108" y="1136628"/>
            <a:ext cx="2611399" cy="3595279"/>
          </a:xfrm>
          <a:prstGeom prst="roundRect">
            <a:avLst>
              <a:gd name="adj" fmla="val 7365"/>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lvl="0" indent="-171450">
              <a:spcAft>
                <a:spcPts val="600"/>
              </a:spcAft>
              <a:buFont typeface="Arial" panose="020B0604020202020204" pitchFamily="34" charset="0"/>
              <a:buChar char="•"/>
              <a:defRPr/>
            </a:pPr>
            <a:r>
              <a:rPr lang="fi-FI" sz="1400">
                <a:solidFill>
                  <a:schemeClr val="tx2"/>
                </a:solidFill>
              </a:rPr>
              <a:t>Uudelleenkäyttö</a:t>
            </a:r>
          </a:p>
          <a:p>
            <a:pPr marL="171450" lvl="0" indent="-171450">
              <a:spcAft>
                <a:spcPts val="600"/>
              </a:spcAft>
              <a:buFont typeface="Arial" panose="020B0604020202020204" pitchFamily="34" charset="0"/>
              <a:buChar char="•"/>
              <a:defRPr/>
            </a:pPr>
            <a:r>
              <a:rPr lang="fi-FI" sz="1400">
                <a:solidFill>
                  <a:schemeClr val="tx2"/>
                </a:solidFill>
              </a:rPr>
              <a:t>Kierrätys</a:t>
            </a:r>
          </a:p>
          <a:p>
            <a:pPr marL="171450" lvl="0" indent="-171450">
              <a:spcAft>
                <a:spcPts val="600"/>
              </a:spcAft>
              <a:buFont typeface="Arial" panose="020B0604020202020204" pitchFamily="34" charset="0"/>
              <a:buChar char="•"/>
              <a:defRPr/>
            </a:pPr>
            <a:r>
              <a:rPr lang="fi-FI" sz="1400">
                <a:solidFill>
                  <a:schemeClr val="tx2"/>
                </a:solidFill>
              </a:rPr>
              <a:t>Ylimääräinen uusiutuva energia</a:t>
            </a:r>
          </a:p>
          <a:p>
            <a:pPr marL="171450" indent="-171450">
              <a:spcAft>
                <a:spcPts val="600"/>
              </a:spcAft>
              <a:buFont typeface="Arial" panose="020B0604020202020204" pitchFamily="34" charset="0"/>
              <a:buChar char="•"/>
              <a:defRPr/>
            </a:pPr>
            <a:r>
              <a:rPr lang="fi-FI" sz="1400">
                <a:solidFill>
                  <a:schemeClr val="tx2"/>
                </a:solidFill>
              </a:rPr>
              <a:t>Pitkäikäiset hiilivarastot</a:t>
            </a:r>
          </a:p>
          <a:p>
            <a:pPr marL="171450" indent="-171450">
              <a:spcAft>
                <a:spcPts val="600"/>
              </a:spcAft>
              <a:buFont typeface="Arial" panose="020B0604020202020204" pitchFamily="34" charset="0"/>
              <a:buChar char="•"/>
              <a:defRPr/>
            </a:pPr>
            <a:r>
              <a:rPr lang="fi-FI" sz="1400" err="1">
                <a:solidFill>
                  <a:schemeClr val="tx2"/>
                </a:solidFill>
              </a:rPr>
              <a:t>Karbonatisoituminen</a:t>
            </a:r>
            <a:endParaRPr lang="fi-FI" sz="1400">
              <a:solidFill>
                <a:schemeClr val="tx2"/>
              </a:solidFill>
            </a:endParaRPr>
          </a:p>
          <a:p>
            <a:pPr lvl="0">
              <a:spcAft>
                <a:spcPts val="600"/>
              </a:spcAft>
              <a:defRPr/>
            </a:pPr>
            <a:endParaRPr lang="fi-FI" sz="1400">
              <a:solidFill>
                <a:schemeClr val="tx2"/>
              </a:solidFill>
            </a:endParaRPr>
          </a:p>
          <a:p>
            <a:pPr lvl="0">
              <a:spcAft>
                <a:spcPts val="600"/>
              </a:spcAft>
              <a:defRPr/>
            </a:pPr>
            <a:endParaRPr lang="fi-FI" sz="1400" strike="sngStrike">
              <a:solidFill>
                <a:schemeClr val="tx2"/>
              </a:solidFill>
            </a:endParaRPr>
          </a:p>
        </p:txBody>
      </p:sp>
      <p:sp>
        <p:nvSpPr>
          <p:cNvPr id="15" name="Pyöristetty suorakulmio 14"/>
          <p:cNvSpPr/>
          <p:nvPr/>
        </p:nvSpPr>
        <p:spPr>
          <a:xfrm>
            <a:off x="4708486" y="3737753"/>
            <a:ext cx="2565730" cy="2040135"/>
          </a:xfrm>
          <a:prstGeom prst="roundRect">
            <a:avLst>
              <a:gd name="adj" fmla="val 7432"/>
            </a:avLst>
          </a:prstGeom>
          <a:solidFill>
            <a:srgbClr val="E1A7B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fi-FI" sz="1400">
                <a:solidFill>
                  <a:schemeClr val="tx2"/>
                </a:solidFill>
              </a:rPr>
              <a:t>Raja-arvot tietyille uusille rakennuksille</a:t>
            </a:r>
          </a:p>
        </p:txBody>
      </p:sp>
      <p:sp>
        <p:nvSpPr>
          <p:cNvPr id="13" name="Pyöristetty suorakulmio 12"/>
          <p:cNvSpPr/>
          <p:nvPr/>
        </p:nvSpPr>
        <p:spPr>
          <a:xfrm>
            <a:off x="4685652" y="364116"/>
            <a:ext cx="2611399" cy="4367791"/>
          </a:xfrm>
          <a:prstGeom prst="roundRect">
            <a:avLst>
              <a:gd name="adj" fmla="val 7365"/>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lvl="0" indent="-171450">
              <a:spcAft>
                <a:spcPts val="600"/>
              </a:spcAft>
              <a:buFont typeface="Arial" panose="020B0604020202020204" pitchFamily="34" charset="0"/>
              <a:buChar char="•"/>
              <a:defRPr/>
            </a:pPr>
            <a:r>
              <a:rPr lang="fi-FI" sz="1400" dirty="0">
                <a:solidFill>
                  <a:schemeClr val="tx2"/>
                </a:solidFill>
              </a:rPr>
              <a:t>Rakennustuotteiden valmistus</a:t>
            </a:r>
          </a:p>
          <a:p>
            <a:pPr marL="171450" lvl="0" indent="-171450">
              <a:spcAft>
                <a:spcPts val="600"/>
              </a:spcAft>
              <a:buFont typeface="Arial" panose="020B0604020202020204" pitchFamily="34" charset="0"/>
              <a:buChar char="•"/>
              <a:defRPr/>
            </a:pPr>
            <a:r>
              <a:rPr lang="fi-FI" sz="1400" dirty="0">
                <a:solidFill>
                  <a:schemeClr val="tx2"/>
                </a:solidFill>
              </a:rPr>
              <a:t>Kuljetukset</a:t>
            </a:r>
          </a:p>
          <a:p>
            <a:pPr marL="171450" lvl="0" indent="-171450">
              <a:spcAft>
                <a:spcPts val="600"/>
              </a:spcAft>
              <a:buFont typeface="Arial" panose="020B0604020202020204" pitchFamily="34" charset="0"/>
              <a:buChar char="•"/>
              <a:defRPr/>
            </a:pPr>
            <a:r>
              <a:rPr lang="fi-FI" sz="1400" dirty="0">
                <a:solidFill>
                  <a:schemeClr val="tx2"/>
                </a:solidFill>
              </a:rPr>
              <a:t>Rakentaminen</a:t>
            </a:r>
          </a:p>
          <a:p>
            <a:pPr marL="171450" lvl="0" indent="-171450">
              <a:spcAft>
                <a:spcPts val="600"/>
              </a:spcAft>
              <a:buFont typeface="Arial" panose="020B0604020202020204" pitchFamily="34" charset="0"/>
              <a:buChar char="•"/>
              <a:defRPr/>
            </a:pPr>
            <a:r>
              <a:rPr lang="fi-FI" sz="1400" dirty="0">
                <a:solidFill>
                  <a:schemeClr val="tx2"/>
                </a:solidFill>
              </a:rPr>
              <a:t>Rakennustuotteiden vaihdot</a:t>
            </a:r>
          </a:p>
          <a:p>
            <a:pPr marL="171450" lvl="0" indent="-171450">
              <a:spcAft>
                <a:spcPts val="600"/>
              </a:spcAft>
              <a:buFont typeface="Arial" panose="020B0604020202020204" pitchFamily="34" charset="0"/>
              <a:buChar char="•"/>
              <a:defRPr/>
            </a:pPr>
            <a:r>
              <a:rPr lang="fi-FI" sz="1400" dirty="0">
                <a:solidFill>
                  <a:schemeClr val="tx2"/>
                </a:solidFill>
              </a:rPr>
              <a:t>Energian kulutus rakennuksessa</a:t>
            </a:r>
          </a:p>
          <a:p>
            <a:pPr marL="171450" lvl="0" indent="-171450">
              <a:spcAft>
                <a:spcPts val="600"/>
              </a:spcAft>
              <a:buFont typeface="Arial" panose="020B0604020202020204" pitchFamily="34" charset="0"/>
              <a:buChar char="•"/>
              <a:defRPr/>
            </a:pPr>
            <a:r>
              <a:rPr lang="fi-FI" sz="1400" dirty="0">
                <a:solidFill>
                  <a:schemeClr val="tx2"/>
                </a:solidFill>
              </a:rPr>
              <a:t>Purkaminen</a:t>
            </a:r>
          </a:p>
          <a:p>
            <a:pPr marL="171450" lvl="0" indent="-171450">
              <a:spcAft>
                <a:spcPts val="600"/>
              </a:spcAft>
              <a:buFont typeface="Arial" panose="020B0604020202020204" pitchFamily="34" charset="0"/>
              <a:buChar char="•"/>
              <a:defRPr/>
            </a:pPr>
            <a:r>
              <a:rPr lang="fi-FI" sz="1400" dirty="0">
                <a:solidFill>
                  <a:schemeClr val="tx2"/>
                </a:solidFill>
              </a:rPr>
              <a:t>Kierrätys</a:t>
            </a:r>
          </a:p>
          <a:p>
            <a:pPr marL="171450" lvl="0" indent="-171450">
              <a:spcAft>
                <a:spcPts val="600"/>
              </a:spcAft>
              <a:buFont typeface="Arial" panose="020B0604020202020204" pitchFamily="34" charset="0"/>
              <a:buChar char="•"/>
              <a:defRPr/>
            </a:pPr>
            <a:r>
              <a:rPr lang="fi-FI" sz="1400" dirty="0">
                <a:solidFill>
                  <a:schemeClr val="tx2"/>
                </a:solidFill>
              </a:rPr>
              <a:t>Loppusijoitus</a:t>
            </a:r>
          </a:p>
        </p:txBody>
      </p:sp>
      <p:sp>
        <p:nvSpPr>
          <p:cNvPr id="9" name="Otsikko 8"/>
          <p:cNvSpPr>
            <a:spLocks noGrp="1"/>
          </p:cNvSpPr>
          <p:nvPr>
            <p:ph type="title"/>
          </p:nvPr>
        </p:nvSpPr>
        <p:spPr/>
        <p:txBody>
          <a:bodyPr/>
          <a:lstStyle/>
          <a:p>
            <a:r>
              <a:rPr lang="fi-FI" sz="3600"/>
              <a:t>Ilmastoselvitys</a:t>
            </a:r>
            <a:br>
              <a:rPr lang="fi-FI"/>
            </a:br>
            <a:endParaRPr lang="fi-FI" sz="3200" b="0"/>
          </a:p>
        </p:txBody>
      </p:sp>
      <p:graphicFrame>
        <p:nvGraphicFramePr>
          <p:cNvPr id="11" name="Sisällön paikkamerkki 10"/>
          <p:cNvGraphicFramePr>
            <a:graphicFrameLocks noGrp="1"/>
          </p:cNvGraphicFramePr>
          <p:nvPr>
            <p:ph idx="1"/>
            <p:extLst>
              <p:ext uri="{D42A27DB-BD31-4B8C-83A1-F6EECF244321}">
                <p14:modId xmlns:p14="http://schemas.microsoft.com/office/powerpoint/2010/main" val="4067064467"/>
              </p:ext>
            </p:extLst>
          </p:nvPr>
        </p:nvGraphicFramePr>
        <p:xfrm>
          <a:off x="942690" y="2362133"/>
          <a:ext cx="10525706" cy="27461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Päivämäärän paikkamerkki 4"/>
          <p:cNvSpPr>
            <a:spLocks noGrp="1"/>
          </p:cNvSpPr>
          <p:nvPr>
            <p:ph type="dt" sz="half" idx="10"/>
          </p:nvPr>
        </p:nvSpPr>
        <p:spPr/>
        <p:txBody>
          <a:bodyPr/>
          <a:lstStyle/>
          <a:p>
            <a:r>
              <a:rPr lang="fi-FI"/>
              <a:t>21.5.2024</a:t>
            </a:r>
          </a:p>
        </p:txBody>
      </p:sp>
      <p:sp>
        <p:nvSpPr>
          <p:cNvPr id="6" name="Dian numeron paikkamerkki 5"/>
          <p:cNvSpPr>
            <a:spLocks noGrp="1"/>
          </p:cNvSpPr>
          <p:nvPr>
            <p:ph type="sldNum" sz="quarter" idx="12"/>
          </p:nvPr>
        </p:nvSpPr>
        <p:spPr/>
        <p:txBody>
          <a:bodyPr/>
          <a:lstStyle/>
          <a:p>
            <a:fld id="{91E53C16-2649-4D48-AFD3-9E32AB86C978}" type="slidenum">
              <a:rPr lang="fi-FI" smtClean="0"/>
              <a:pPr/>
              <a:t>4</a:t>
            </a:fld>
            <a:endParaRPr lang="fi-FI"/>
          </a:p>
        </p:txBody>
      </p:sp>
      <p:sp>
        <p:nvSpPr>
          <p:cNvPr id="25" name="Kyltti 24">
            <a:extLst>
              <a:ext uri="{FF2B5EF4-FFF2-40B4-BE49-F238E27FC236}">
                <a16:creationId xmlns:a16="http://schemas.microsoft.com/office/drawing/2014/main" id="{012F1635-061F-8B56-E6D9-30BBE7F4C44A}"/>
              </a:ext>
            </a:extLst>
          </p:cNvPr>
          <p:cNvSpPr/>
          <p:nvPr/>
        </p:nvSpPr>
        <p:spPr>
          <a:xfrm>
            <a:off x="10777591" y="160535"/>
            <a:ext cx="1281469" cy="732530"/>
          </a:xfrm>
          <a:prstGeom prst="plaqu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r>
              <a:rPr lang="fi-FI" b="1">
                <a:cs typeface="Arial"/>
              </a:rPr>
              <a:t>Voimaan 2026</a:t>
            </a:r>
          </a:p>
        </p:txBody>
      </p:sp>
    </p:spTree>
    <p:extLst>
      <p:ext uri="{BB962C8B-B14F-4D97-AF65-F5344CB8AC3E}">
        <p14:creationId xmlns:p14="http://schemas.microsoft.com/office/powerpoint/2010/main" val="3465410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z="3600"/>
              <a:t>Arvioinnin kohde</a:t>
            </a:r>
          </a:p>
        </p:txBody>
      </p:sp>
      <p:sp>
        <p:nvSpPr>
          <p:cNvPr id="4" name="Päivämäärän paikkamerkki 3"/>
          <p:cNvSpPr>
            <a:spLocks noGrp="1"/>
          </p:cNvSpPr>
          <p:nvPr>
            <p:ph type="dt" sz="half" idx="10"/>
          </p:nvPr>
        </p:nvSpPr>
        <p:spPr/>
        <p:txBody>
          <a:bodyPr/>
          <a:lstStyle/>
          <a:p>
            <a:r>
              <a:rPr lang="fi-FI"/>
              <a:t>13.2.2024</a:t>
            </a:r>
          </a:p>
        </p:txBody>
      </p:sp>
      <p:sp>
        <p:nvSpPr>
          <p:cNvPr id="5" name="Dian numeron paikkamerkki 4"/>
          <p:cNvSpPr>
            <a:spLocks noGrp="1"/>
          </p:cNvSpPr>
          <p:nvPr>
            <p:ph type="sldNum" sz="quarter" idx="12"/>
          </p:nvPr>
        </p:nvSpPr>
        <p:spPr/>
        <p:txBody>
          <a:bodyPr/>
          <a:lstStyle/>
          <a:p>
            <a:fld id="{91E53C16-2649-4D48-AFD3-9E32AB86C978}" type="slidenum">
              <a:rPr lang="fi-FI" smtClean="0"/>
              <a:pPr/>
              <a:t>5</a:t>
            </a:fld>
            <a:endParaRPr lang="fi-FI"/>
          </a:p>
        </p:txBody>
      </p:sp>
      <p:sp>
        <p:nvSpPr>
          <p:cNvPr id="6" name="Pyöristetty suorakulmio 5"/>
          <p:cNvSpPr/>
          <p:nvPr/>
        </p:nvSpPr>
        <p:spPr>
          <a:xfrm>
            <a:off x="8415646" y="3482181"/>
            <a:ext cx="3341258" cy="2456657"/>
          </a:xfrm>
          <a:prstGeom prst="roundRect">
            <a:avLst>
              <a:gd name="adj" fmla="val 6532"/>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000" b="1" i="0" u="none" strike="noStrike" kern="1200" cap="none" spc="0" normalizeH="0" baseline="0" noProof="0">
                <a:ln>
                  <a:noFill/>
                </a:ln>
                <a:solidFill>
                  <a:srgbClr val="253746"/>
                </a:solidFill>
                <a:effectLst/>
                <a:uLnTx/>
                <a:uFillTx/>
                <a:latin typeface="Arial" panose="020B0604020202020204"/>
                <a:ea typeface="+mn-ea"/>
                <a:cs typeface="+mn-cs"/>
              </a:rPr>
              <a:t>Rakennuspaikan hiilijalanjälki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000" b="0" i="0" u="none" strike="noStrike" kern="1200" cap="none" spc="0" normalizeH="0" baseline="0" noProof="0">
                <a:ln>
                  <a:noFill/>
                </a:ln>
                <a:solidFill>
                  <a:srgbClr val="253746"/>
                </a:solidFill>
                <a:effectLst/>
                <a:uLnTx/>
                <a:uFillTx/>
                <a:latin typeface="Arial" panose="020B0604020202020204"/>
                <a:ea typeface="+mn-ea"/>
                <a:cs typeface="+mn-cs"/>
              </a:rPr>
              <a:t>kgCO</a:t>
            </a:r>
            <a:r>
              <a:rPr kumimoji="0" lang="fi-FI" sz="2000" b="0" i="0" u="none" strike="noStrike" kern="1200" cap="none" spc="0" normalizeH="0" baseline="-25000" noProof="0">
                <a:ln>
                  <a:noFill/>
                </a:ln>
                <a:solidFill>
                  <a:srgbClr val="253746"/>
                </a:solidFill>
                <a:effectLst/>
                <a:uLnTx/>
                <a:uFillTx/>
                <a:latin typeface="Arial" panose="020B0604020202020204"/>
                <a:ea typeface="+mn-ea"/>
                <a:cs typeface="+mn-cs"/>
              </a:rPr>
              <a:t>2</a:t>
            </a:r>
            <a:r>
              <a:rPr kumimoji="0" lang="fi-FI" sz="2000" b="0" i="0" u="none" strike="noStrike" kern="1200" cap="none" spc="0" normalizeH="0" baseline="0" noProof="0">
                <a:ln>
                  <a:noFill/>
                </a:ln>
                <a:solidFill>
                  <a:srgbClr val="253746"/>
                </a:solidFill>
                <a:effectLst/>
                <a:uLnTx/>
                <a:uFillTx/>
                <a:latin typeface="Arial" panose="020B0604020202020204"/>
                <a:ea typeface="+mn-ea"/>
                <a:cs typeface="+mn-cs"/>
              </a:rPr>
              <a:t>e/m</a:t>
            </a:r>
            <a:r>
              <a:rPr kumimoji="0" lang="fi-FI" sz="2000" b="0" i="0" u="none" strike="noStrike" kern="1200" cap="none" spc="0" normalizeH="0" baseline="30000" noProof="0">
                <a:ln>
                  <a:noFill/>
                </a:ln>
                <a:solidFill>
                  <a:srgbClr val="253746"/>
                </a:solidFill>
                <a:effectLst/>
                <a:uLnTx/>
                <a:uFillTx/>
                <a:latin typeface="Arial" panose="020B0604020202020204"/>
                <a:ea typeface="+mn-ea"/>
                <a:cs typeface="+mn-cs"/>
              </a:rPr>
              <a:t>2</a:t>
            </a:r>
            <a:r>
              <a:rPr kumimoji="0" lang="fi-FI" sz="2000" b="0" i="0" u="none" strike="noStrike" kern="1200" cap="none" spc="0" normalizeH="0" baseline="0" noProof="0">
                <a:ln>
                  <a:noFill/>
                </a:ln>
                <a:solidFill>
                  <a:srgbClr val="253746"/>
                </a:solidFill>
                <a:effectLst/>
                <a:uLnTx/>
                <a:uFillTx/>
                <a:latin typeface="Arial" panose="020B0604020202020204"/>
                <a:ea typeface="+mn-ea"/>
                <a:cs typeface="+mn-cs"/>
              </a:rPr>
              <a:t>/a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70AD47"/>
              </a:solidFill>
              <a:effectLst/>
              <a:uLnTx/>
              <a:uFillTx/>
              <a:latin typeface="Arial" panose="020B0604020202020204"/>
              <a:ea typeface="+mn-ea"/>
              <a:cs typeface="+mn-cs"/>
            </a:endParaRPr>
          </a:p>
        </p:txBody>
      </p:sp>
      <p:sp>
        <p:nvSpPr>
          <p:cNvPr id="7" name="Pyöristetty suorakulmio 6"/>
          <p:cNvSpPr/>
          <p:nvPr/>
        </p:nvSpPr>
        <p:spPr>
          <a:xfrm>
            <a:off x="894192" y="1773403"/>
            <a:ext cx="3341258" cy="2628298"/>
          </a:xfrm>
          <a:prstGeom prst="roundRect">
            <a:avLst>
              <a:gd name="adj" fmla="val 6532"/>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000" b="1" i="0" u="none" strike="noStrike" kern="1200" cap="none" spc="0" normalizeH="0" baseline="0" noProof="0">
                <a:ln>
                  <a:noFill/>
                </a:ln>
                <a:solidFill>
                  <a:srgbClr val="253746"/>
                </a:solidFill>
                <a:effectLst/>
                <a:uLnTx/>
                <a:uFillTx/>
                <a:latin typeface="Arial" panose="020B0604020202020204"/>
                <a:ea typeface="+mn-ea"/>
                <a:cs typeface="+mn-cs"/>
              </a:rPr>
              <a:t>Rakennuksen hiilijalanjälki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000" b="0" i="0" u="none" strike="noStrike" kern="1200" cap="none" spc="0" normalizeH="0" baseline="0" noProof="0">
                <a:ln>
                  <a:noFill/>
                </a:ln>
                <a:solidFill>
                  <a:srgbClr val="253746"/>
                </a:solidFill>
                <a:effectLst/>
                <a:uLnTx/>
                <a:uFillTx/>
                <a:latin typeface="Arial" panose="020B0604020202020204"/>
                <a:ea typeface="+mn-ea"/>
                <a:cs typeface="+mn-cs"/>
              </a:rPr>
              <a:t>kgCO</a:t>
            </a:r>
            <a:r>
              <a:rPr kumimoji="0" lang="fi-FI" sz="2000" b="0" i="0" u="none" strike="noStrike" kern="1200" cap="none" spc="0" normalizeH="0" baseline="-25000" noProof="0">
                <a:ln>
                  <a:noFill/>
                </a:ln>
                <a:solidFill>
                  <a:srgbClr val="253746"/>
                </a:solidFill>
                <a:effectLst/>
                <a:uLnTx/>
                <a:uFillTx/>
                <a:latin typeface="Arial" panose="020B0604020202020204"/>
                <a:ea typeface="+mn-ea"/>
                <a:cs typeface="+mn-cs"/>
              </a:rPr>
              <a:t>2</a:t>
            </a:r>
            <a:r>
              <a:rPr kumimoji="0" lang="fi-FI" sz="2000" b="0" i="0" u="none" strike="noStrike" kern="1200" cap="none" spc="0" normalizeH="0" baseline="0" noProof="0">
                <a:ln>
                  <a:noFill/>
                </a:ln>
                <a:solidFill>
                  <a:srgbClr val="253746"/>
                </a:solidFill>
                <a:effectLst/>
                <a:uLnTx/>
                <a:uFillTx/>
                <a:latin typeface="Arial" panose="020B0604020202020204"/>
                <a:ea typeface="+mn-ea"/>
                <a:cs typeface="+mn-cs"/>
              </a:rPr>
              <a:t>e/m</a:t>
            </a:r>
            <a:r>
              <a:rPr kumimoji="0" lang="fi-FI" sz="2000" b="0" i="0" u="none" strike="noStrike" kern="1200" cap="none" spc="0" normalizeH="0" baseline="30000" noProof="0">
                <a:ln>
                  <a:noFill/>
                </a:ln>
                <a:solidFill>
                  <a:srgbClr val="253746"/>
                </a:solidFill>
                <a:effectLst/>
                <a:uLnTx/>
                <a:uFillTx/>
                <a:latin typeface="Arial" panose="020B0604020202020204"/>
                <a:ea typeface="+mn-ea"/>
                <a:cs typeface="+mn-cs"/>
              </a:rPr>
              <a:t>2</a:t>
            </a:r>
            <a:r>
              <a:rPr kumimoji="0" lang="fi-FI" sz="2000" b="0" i="0" u="none" strike="noStrike" kern="1200" cap="none" spc="0" normalizeH="0" baseline="0" noProof="0">
                <a:ln>
                  <a:noFill/>
                </a:ln>
                <a:solidFill>
                  <a:srgbClr val="253746"/>
                </a:solidFill>
                <a:effectLst/>
                <a:uLnTx/>
                <a:uFillTx/>
                <a:latin typeface="Arial" panose="020B0604020202020204"/>
                <a:ea typeface="+mn-ea"/>
                <a:cs typeface="+mn-cs"/>
              </a:rPr>
              <a:t>/a</a:t>
            </a:r>
          </a:p>
        </p:txBody>
      </p:sp>
      <p:sp>
        <p:nvSpPr>
          <p:cNvPr id="8" name="Puolivapaa piirto 7"/>
          <p:cNvSpPr/>
          <p:nvPr/>
        </p:nvSpPr>
        <p:spPr>
          <a:xfrm>
            <a:off x="5588613" y="4837838"/>
            <a:ext cx="1078865" cy="1273782"/>
          </a:xfrm>
          <a:custGeom>
            <a:avLst/>
            <a:gdLst>
              <a:gd name="connsiteX0" fmla="*/ 0 w 660400"/>
              <a:gd name="connsiteY0" fmla="*/ 501650 h 682625"/>
              <a:gd name="connsiteX1" fmla="*/ 0 w 660400"/>
              <a:gd name="connsiteY1" fmla="*/ 139700 h 682625"/>
              <a:gd name="connsiteX2" fmla="*/ 339725 w 660400"/>
              <a:gd name="connsiteY2" fmla="*/ 0 h 682625"/>
              <a:gd name="connsiteX3" fmla="*/ 660400 w 660400"/>
              <a:gd name="connsiteY3" fmla="*/ 136525 h 682625"/>
              <a:gd name="connsiteX4" fmla="*/ 660400 w 660400"/>
              <a:gd name="connsiteY4" fmla="*/ 514350 h 682625"/>
              <a:gd name="connsiteX5" fmla="*/ 339725 w 660400"/>
              <a:gd name="connsiteY5" fmla="*/ 682625 h 682625"/>
              <a:gd name="connsiteX6" fmla="*/ 0 w 660400"/>
              <a:gd name="connsiteY6" fmla="*/ 501650 h 68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0400" h="682625">
                <a:moveTo>
                  <a:pt x="0" y="501650"/>
                </a:moveTo>
                <a:lnTo>
                  <a:pt x="0" y="139700"/>
                </a:lnTo>
                <a:lnTo>
                  <a:pt x="339725" y="0"/>
                </a:lnTo>
                <a:lnTo>
                  <a:pt x="660400" y="136525"/>
                </a:lnTo>
                <a:lnTo>
                  <a:pt x="660400" y="514350"/>
                </a:lnTo>
                <a:lnTo>
                  <a:pt x="339725" y="682625"/>
                </a:lnTo>
                <a:lnTo>
                  <a:pt x="0" y="501650"/>
                </a:lnTo>
                <a:close/>
              </a:path>
            </a:pathLst>
          </a:custGeom>
          <a:solidFill>
            <a:schemeClr val="tx2">
              <a:lumMod val="20000"/>
              <a:lumOff val="80000"/>
              <a:alpha val="50196"/>
            </a:schemeClr>
          </a:solidFill>
          <a:ln w="38100">
            <a:solidFill>
              <a:schemeClr val="tx2"/>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9" name="Puolivapaa piirto 8"/>
          <p:cNvSpPr/>
          <p:nvPr/>
        </p:nvSpPr>
        <p:spPr>
          <a:xfrm>
            <a:off x="4329763" y="3762195"/>
            <a:ext cx="3532471" cy="2030931"/>
          </a:xfrm>
          <a:custGeom>
            <a:avLst/>
            <a:gdLst>
              <a:gd name="connsiteX0" fmla="*/ 0 w 3532471"/>
              <a:gd name="connsiteY0" fmla="*/ 1049154 h 2030931"/>
              <a:gd name="connsiteX1" fmla="*/ 1809549 w 3532471"/>
              <a:gd name="connsiteY1" fmla="*/ 0 h 2030931"/>
              <a:gd name="connsiteX2" fmla="*/ 3532471 w 3532471"/>
              <a:gd name="connsiteY2" fmla="*/ 1029903 h 2030931"/>
              <a:gd name="connsiteX3" fmla="*/ 1799924 w 3532471"/>
              <a:gd name="connsiteY3" fmla="*/ 2030931 h 2030931"/>
              <a:gd name="connsiteX4" fmla="*/ 0 w 3532471"/>
              <a:gd name="connsiteY4" fmla="*/ 1049154 h 2030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2471" h="2030931">
                <a:moveTo>
                  <a:pt x="0" y="1049154"/>
                </a:moveTo>
                <a:lnTo>
                  <a:pt x="1809549" y="0"/>
                </a:lnTo>
                <a:lnTo>
                  <a:pt x="3532471" y="1029903"/>
                </a:lnTo>
                <a:lnTo>
                  <a:pt x="1799924" y="2030931"/>
                </a:lnTo>
                <a:lnTo>
                  <a:pt x="0" y="1049154"/>
                </a:lnTo>
                <a:close/>
              </a:path>
            </a:pathLst>
          </a:custGeom>
          <a:solidFill>
            <a:schemeClr val="tx2">
              <a:lumMod val="60000"/>
              <a:lumOff val="40000"/>
              <a:alpha val="50196"/>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nvGrpSpPr>
          <p:cNvPr id="10" name="Ryhmä 9"/>
          <p:cNvGrpSpPr/>
          <p:nvPr/>
        </p:nvGrpSpPr>
        <p:grpSpPr>
          <a:xfrm>
            <a:off x="5573182" y="2839814"/>
            <a:ext cx="1103550" cy="2515721"/>
            <a:chOff x="7914465" y="2502899"/>
            <a:chExt cx="675510" cy="1539934"/>
          </a:xfrm>
        </p:grpSpPr>
        <p:sp>
          <p:nvSpPr>
            <p:cNvPr id="11" name="Puolivapaa piirto 10"/>
            <p:cNvSpPr/>
            <p:nvPr/>
          </p:nvSpPr>
          <p:spPr>
            <a:xfrm>
              <a:off x="7914465" y="2502899"/>
              <a:ext cx="668867" cy="1538816"/>
            </a:xfrm>
            <a:custGeom>
              <a:avLst/>
              <a:gdLst>
                <a:gd name="connsiteX0" fmla="*/ 2117 w 668867"/>
                <a:gd name="connsiteY0" fmla="*/ 150283 h 1538816"/>
                <a:gd name="connsiteX1" fmla="*/ 325967 w 668867"/>
                <a:gd name="connsiteY1" fmla="*/ 0 h 1538816"/>
                <a:gd name="connsiteX2" fmla="*/ 668867 w 668867"/>
                <a:gd name="connsiteY2" fmla="*/ 152400 h 1538816"/>
                <a:gd name="connsiteX3" fmla="*/ 668867 w 668867"/>
                <a:gd name="connsiteY3" fmla="*/ 1358900 h 1538816"/>
                <a:gd name="connsiteX4" fmla="*/ 345017 w 668867"/>
                <a:gd name="connsiteY4" fmla="*/ 1538816 h 1538816"/>
                <a:gd name="connsiteX5" fmla="*/ 0 w 668867"/>
                <a:gd name="connsiteY5" fmla="*/ 1363133 h 1538816"/>
                <a:gd name="connsiteX6" fmla="*/ 2117 w 668867"/>
                <a:gd name="connsiteY6" fmla="*/ 150283 h 1538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8867" h="1538816">
                  <a:moveTo>
                    <a:pt x="2117" y="150283"/>
                  </a:moveTo>
                  <a:lnTo>
                    <a:pt x="325967" y="0"/>
                  </a:lnTo>
                  <a:lnTo>
                    <a:pt x="668867" y="152400"/>
                  </a:lnTo>
                  <a:lnTo>
                    <a:pt x="668867" y="1358900"/>
                  </a:lnTo>
                  <a:lnTo>
                    <a:pt x="345017" y="1538816"/>
                  </a:lnTo>
                  <a:lnTo>
                    <a:pt x="0" y="1363133"/>
                  </a:lnTo>
                  <a:cubicBezTo>
                    <a:pt x="706" y="958850"/>
                    <a:pt x="1411" y="554566"/>
                    <a:pt x="2117" y="150283"/>
                  </a:cubicBezTo>
                  <a:close/>
                </a:path>
              </a:pathLst>
            </a:cu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2" name="Puolivapaa piirto 11"/>
            <p:cNvSpPr/>
            <p:nvPr/>
          </p:nvSpPr>
          <p:spPr>
            <a:xfrm>
              <a:off x="7918251" y="3861858"/>
              <a:ext cx="669925" cy="180975"/>
            </a:xfrm>
            <a:custGeom>
              <a:avLst/>
              <a:gdLst>
                <a:gd name="connsiteX0" fmla="*/ 0 w 679450"/>
                <a:gd name="connsiteY0" fmla="*/ 0 h 180975"/>
                <a:gd name="connsiteX1" fmla="*/ 349250 w 679450"/>
                <a:gd name="connsiteY1" fmla="*/ 180975 h 180975"/>
                <a:gd name="connsiteX2" fmla="*/ 679450 w 679450"/>
                <a:gd name="connsiteY2" fmla="*/ 3175 h 180975"/>
              </a:gdLst>
              <a:ahLst/>
              <a:cxnLst>
                <a:cxn ang="0">
                  <a:pos x="connsiteX0" y="connsiteY0"/>
                </a:cxn>
                <a:cxn ang="0">
                  <a:pos x="connsiteX1" y="connsiteY1"/>
                </a:cxn>
                <a:cxn ang="0">
                  <a:pos x="connsiteX2" y="connsiteY2"/>
                </a:cxn>
              </a:cxnLst>
              <a:rect l="l" t="t" r="r" b="b"/>
              <a:pathLst>
                <a:path w="679450" h="180975">
                  <a:moveTo>
                    <a:pt x="0" y="0"/>
                  </a:moveTo>
                  <a:lnTo>
                    <a:pt x="349250" y="180975"/>
                  </a:lnTo>
                  <a:lnTo>
                    <a:pt x="679450" y="3175"/>
                  </a:lnTo>
                </a:path>
              </a:pathLst>
            </a:custGeom>
            <a:solidFill>
              <a:schemeClr val="bg1"/>
            </a:solidFill>
            <a:ln w="38100" cap="rnd">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cxnSp>
          <p:nvCxnSpPr>
            <p:cNvPr id="13" name="Suora yhdysviiva 12"/>
            <p:cNvCxnSpPr>
              <a:endCxn id="14" idx="3"/>
            </p:cNvCxnSpPr>
            <p:nvPr/>
          </p:nvCxnSpPr>
          <p:spPr>
            <a:xfrm flipV="1">
              <a:off x="8255891" y="2817224"/>
              <a:ext cx="2085" cy="1214184"/>
            </a:xfrm>
            <a:prstGeom prst="line">
              <a:avLst/>
            </a:prstGeom>
            <a:solidFill>
              <a:schemeClr val="bg1"/>
            </a:solidFill>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4" name="Puolivapaa piirto 13"/>
            <p:cNvSpPr/>
            <p:nvPr/>
          </p:nvSpPr>
          <p:spPr>
            <a:xfrm>
              <a:off x="7918251" y="2502899"/>
              <a:ext cx="669925" cy="314325"/>
            </a:xfrm>
            <a:custGeom>
              <a:avLst/>
              <a:gdLst>
                <a:gd name="connsiteX0" fmla="*/ 0 w 669925"/>
                <a:gd name="connsiteY0" fmla="*/ 149225 h 314325"/>
                <a:gd name="connsiteX1" fmla="*/ 330200 w 669925"/>
                <a:gd name="connsiteY1" fmla="*/ 0 h 314325"/>
                <a:gd name="connsiteX2" fmla="*/ 669925 w 669925"/>
                <a:gd name="connsiteY2" fmla="*/ 146050 h 314325"/>
                <a:gd name="connsiteX3" fmla="*/ 339725 w 669925"/>
                <a:gd name="connsiteY3" fmla="*/ 314325 h 314325"/>
                <a:gd name="connsiteX4" fmla="*/ 0 w 669925"/>
                <a:gd name="connsiteY4" fmla="*/ 149225 h 314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9925" h="314325">
                  <a:moveTo>
                    <a:pt x="0" y="149225"/>
                  </a:moveTo>
                  <a:lnTo>
                    <a:pt x="330200" y="0"/>
                  </a:lnTo>
                  <a:lnTo>
                    <a:pt x="669925" y="146050"/>
                  </a:lnTo>
                  <a:lnTo>
                    <a:pt x="339725" y="314325"/>
                  </a:lnTo>
                  <a:lnTo>
                    <a:pt x="0" y="149225"/>
                  </a:lnTo>
                  <a:close/>
                </a:path>
              </a:pathLst>
            </a:custGeom>
            <a:solidFill>
              <a:schemeClr val="bg1"/>
            </a:solidFill>
            <a:ln w="38100" cap="rnd">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cxnSp>
          <p:nvCxnSpPr>
            <p:cNvPr id="15" name="Suora yhdysviiva 14"/>
            <p:cNvCxnSpPr>
              <a:endCxn id="14" idx="2"/>
            </p:cNvCxnSpPr>
            <p:nvPr/>
          </p:nvCxnSpPr>
          <p:spPr>
            <a:xfrm flipH="1" flipV="1">
              <a:off x="8588176" y="2648949"/>
              <a:ext cx="1799" cy="1207475"/>
            </a:xfrm>
            <a:prstGeom prst="line">
              <a:avLst/>
            </a:prstGeom>
            <a:solidFill>
              <a:schemeClr val="bg1"/>
            </a:solidFill>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6" name="Suora yhdysviiva 15"/>
            <p:cNvCxnSpPr>
              <a:endCxn id="14" idx="0"/>
            </p:cNvCxnSpPr>
            <p:nvPr/>
          </p:nvCxnSpPr>
          <p:spPr>
            <a:xfrm flipH="1" flipV="1">
              <a:off x="7918251" y="2652124"/>
              <a:ext cx="1874" cy="1206806"/>
            </a:xfrm>
            <a:prstGeom prst="line">
              <a:avLst/>
            </a:prstGeom>
            <a:solidFill>
              <a:schemeClr val="bg1"/>
            </a:solidFill>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7" name="Puolivapaa piirto 16"/>
            <p:cNvSpPr/>
            <p:nvPr/>
          </p:nvSpPr>
          <p:spPr>
            <a:xfrm flipH="1">
              <a:off x="8320752" y="2837370"/>
              <a:ext cx="74922" cy="117475"/>
            </a:xfrm>
            <a:custGeom>
              <a:avLst/>
              <a:gdLst>
                <a:gd name="connsiteX0" fmla="*/ 0 w 361950"/>
                <a:gd name="connsiteY0" fmla="*/ 366712 h 525462"/>
                <a:gd name="connsiteX1" fmla="*/ 12700 w 361950"/>
                <a:gd name="connsiteY1" fmla="*/ 0 h 525462"/>
                <a:gd name="connsiteX2" fmla="*/ 361950 w 361950"/>
                <a:gd name="connsiteY2" fmla="*/ 171450 h 525462"/>
                <a:gd name="connsiteX3" fmla="*/ 361950 w 361950"/>
                <a:gd name="connsiteY3" fmla="*/ 525462 h 525462"/>
                <a:gd name="connsiteX4" fmla="*/ 0 w 361950"/>
                <a:gd name="connsiteY4" fmla="*/ 366712 h 525462"/>
                <a:gd name="connsiteX0" fmla="*/ 0 w 354105"/>
                <a:gd name="connsiteY0" fmla="*/ 860801 h 860801"/>
                <a:gd name="connsiteX1" fmla="*/ 4855 w 354105"/>
                <a:gd name="connsiteY1" fmla="*/ 0 h 860801"/>
                <a:gd name="connsiteX2" fmla="*/ 354105 w 354105"/>
                <a:gd name="connsiteY2" fmla="*/ 171450 h 860801"/>
                <a:gd name="connsiteX3" fmla="*/ 354105 w 354105"/>
                <a:gd name="connsiteY3" fmla="*/ 525462 h 860801"/>
                <a:gd name="connsiteX4" fmla="*/ 0 w 354105"/>
                <a:gd name="connsiteY4" fmla="*/ 860801 h 860801"/>
                <a:gd name="connsiteX0" fmla="*/ 0 w 361945"/>
                <a:gd name="connsiteY0" fmla="*/ 860801 h 1035244"/>
                <a:gd name="connsiteX1" fmla="*/ 4855 w 361945"/>
                <a:gd name="connsiteY1" fmla="*/ 0 h 1035244"/>
                <a:gd name="connsiteX2" fmla="*/ 354105 w 361945"/>
                <a:gd name="connsiteY2" fmla="*/ 171450 h 1035244"/>
                <a:gd name="connsiteX3" fmla="*/ 361945 w 361945"/>
                <a:gd name="connsiteY3" fmla="*/ 1035244 h 1035244"/>
                <a:gd name="connsiteX4" fmla="*/ 0 w 361945"/>
                <a:gd name="connsiteY4" fmla="*/ 860801 h 1035244"/>
                <a:gd name="connsiteX0" fmla="*/ 0 w 361945"/>
                <a:gd name="connsiteY0" fmla="*/ 860801 h 1035244"/>
                <a:gd name="connsiteX1" fmla="*/ 4855 w 361945"/>
                <a:gd name="connsiteY1" fmla="*/ 0 h 1035244"/>
                <a:gd name="connsiteX2" fmla="*/ 346264 w 361945"/>
                <a:gd name="connsiteY2" fmla="*/ 571432 h 1035244"/>
                <a:gd name="connsiteX3" fmla="*/ 361945 w 361945"/>
                <a:gd name="connsiteY3" fmla="*/ 1035244 h 1035244"/>
                <a:gd name="connsiteX4" fmla="*/ 0 w 361945"/>
                <a:gd name="connsiteY4" fmla="*/ 860801 h 1035244"/>
                <a:gd name="connsiteX0" fmla="*/ 3256 w 365201"/>
                <a:gd name="connsiteY0" fmla="*/ 421607 h 596050"/>
                <a:gd name="connsiteX1" fmla="*/ 272 w 365201"/>
                <a:gd name="connsiteY1" fmla="*/ 0 h 596050"/>
                <a:gd name="connsiteX2" fmla="*/ 349520 w 365201"/>
                <a:gd name="connsiteY2" fmla="*/ 132238 h 596050"/>
                <a:gd name="connsiteX3" fmla="*/ 365201 w 365201"/>
                <a:gd name="connsiteY3" fmla="*/ 596050 h 596050"/>
                <a:gd name="connsiteX4" fmla="*/ 3256 w 365201"/>
                <a:gd name="connsiteY4" fmla="*/ 421607 h 596050"/>
                <a:gd name="connsiteX0" fmla="*/ 3256 w 373397"/>
                <a:gd name="connsiteY0" fmla="*/ 421607 h 596050"/>
                <a:gd name="connsiteX1" fmla="*/ 272 w 373397"/>
                <a:gd name="connsiteY1" fmla="*/ 0 h 596050"/>
                <a:gd name="connsiteX2" fmla="*/ 373051 w 373397"/>
                <a:gd name="connsiteY2" fmla="*/ 140083 h 596050"/>
                <a:gd name="connsiteX3" fmla="*/ 365201 w 373397"/>
                <a:gd name="connsiteY3" fmla="*/ 596050 h 596050"/>
                <a:gd name="connsiteX4" fmla="*/ 3256 w 373397"/>
                <a:gd name="connsiteY4" fmla="*/ 421607 h 596050"/>
                <a:gd name="connsiteX0" fmla="*/ 3256 w 373397"/>
                <a:gd name="connsiteY0" fmla="*/ 421607 h 596050"/>
                <a:gd name="connsiteX1" fmla="*/ 272 w 373397"/>
                <a:gd name="connsiteY1" fmla="*/ 0 h 596050"/>
                <a:gd name="connsiteX2" fmla="*/ 373051 w 373397"/>
                <a:gd name="connsiteY2" fmla="*/ 140083 h 596050"/>
                <a:gd name="connsiteX3" fmla="*/ 365201 w 373397"/>
                <a:gd name="connsiteY3" fmla="*/ 596050 h 596050"/>
                <a:gd name="connsiteX4" fmla="*/ 3256 w 373397"/>
                <a:gd name="connsiteY4" fmla="*/ 421607 h 596050"/>
                <a:gd name="connsiteX0" fmla="*/ 3256 w 373397"/>
                <a:gd name="connsiteY0" fmla="*/ 421607 h 596050"/>
                <a:gd name="connsiteX1" fmla="*/ 272 w 373397"/>
                <a:gd name="connsiteY1" fmla="*/ 0 h 596050"/>
                <a:gd name="connsiteX2" fmla="*/ 373051 w 373397"/>
                <a:gd name="connsiteY2" fmla="*/ 163614 h 596050"/>
                <a:gd name="connsiteX3" fmla="*/ 365201 w 373397"/>
                <a:gd name="connsiteY3" fmla="*/ 596050 h 596050"/>
                <a:gd name="connsiteX4" fmla="*/ 3256 w 373397"/>
                <a:gd name="connsiteY4" fmla="*/ 421607 h 596050"/>
                <a:gd name="connsiteX0" fmla="*/ 0 w 370141"/>
                <a:gd name="connsiteY0" fmla="*/ 405921 h 580364"/>
                <a:gd name="connsiteX1" fmla="*/ 4856 w 370141"/>
                <a:gd name="connsiteY1" fmla="*/ 0 h 580364"/>
                <a:gd name="connsiteX2" fmla="*/ 369795 w 370141"/>
                <a:gd name="connsiteY2" fmla="*/ 147928 h 580364"/>
                <a:gd name="connsiteX3" fmla="*/ 361945 w 370141"/>
                <a:gd name="connsiteY3" fmla="*/ 580364 h 580364"/>
                <a:gd name="connsiteX4" fmla="*/ 0 w 370141"/>
                <a:gd name="connsiteY4" fmla="*/ 405921 h 580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141" h="580364">
                  <a:moveTo>
                    <a:pt x="0" y="405921"/>
                  </a:moveTo>
                  <a:cubicBezTo>
                    <a:pt x="1618" y="118987"/>
                    <a:pt x="3238" y="286934"/>
                    <a:pt x="4856" y="0"/>
                  </a:cubicBezTo>
                  <a:lnTo>
                    <a:pt x="369795" y="147928"/>
                  </a:lnTo>
                  <a:cubicBezTo>
                    <a:pt x="372408" y="435859"/>
                    <a:pt x="359332" y="292433"/>
                    <a:pt x="361945" y="580364"/>
                  </a:cubicBezTo>
                  <a:lnTo>
                    <a:pt x="0" y="405921"/>
                  </a:lnTo>
                  <a:close/>
                </a:path>
              </a:pathLst>
            </a:cu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Puolivapaa piirto 17"/>
            <p:cNvSpPr/>
            <p:nvPr/>
          </p:nvSpPr>
          <p:spPr>
            <a:xfrm>
              <a:off x="8019460" y="3734156"/>
              <a:ext cx="73263" cy="209550"/>
            </a:xfrm>
            <a:custGeom>
              <a:avLst/>
              <a:gdLst>
                <a:gd name="connsiteX0" fmla="*/ 0 w 361950"/>
                <a:gd name="connsiteY0" fmla="*/ 366712 h 525462"/>
                <a:gd name="connsiteX1" fmla="*/ 12700 w 361950"/>
                <a:gd name="connsiteY1" fmla="*/ 0 h 525462"/>
                <a:gd name="connsiteX2" fmla="*/ 361950 w 361950"/>
                <a:gd name="connsiteY2" fmla="*/ 171450 h 525462"/>
                <a:gd name="connsiteX3" fmla="*/ 361950 w 361950"/>
                <a:gd name="connsiteY3" fmla="*/ 525462 h 525462"/>
                <a:gd name="connsiteX4" fmla="*/ 0 w 361950"/>
                <a:gd name="connsiteY4" fmla="*/ 366712 h 525462"/>
                <a:gd name="connsiteX0" fmla="*/ 0 w 354105"/>
                <a:gd name="connsiteY0" fmla="*/ 860801 h 860801"/>
                <a:gd name="connsiteX1" fmla="*/ 4855 w 354105"/>
                <a:gd name="connsiteY1" fmla="*/ 0 h 860801"/>
                <a:gd name="connsiteX2" fmla="*/ 354105 w 354105"/>
                <a:gd name="connsiteY2" fmla="*/ 171450 h 860801"/>
                <a:gd name="connsiteX3" fmla="*/ 354105 w 354105"/>
                <a:gd name="connsiteY3" fmla="*/ 525462 h 860801"/>
                <a:gd name="connsiteX4" fmla="*/ 0 w 354105"/>
                <a:gd name="connsiteY4" fmla="*/ 860801 h 860801"/>
                <a:gd name="connsiteX0" fmla="*/ 0 w 361945"/>
                <a:gd name="connsiteY0" fmla="*/ 860801 h 1035244"/>
                <a:gd name="connsiteX1" fmla="*/ 4855 w 361945"/>
                <a:gd name="connsiteY1" fmla="*/ 0 h 1035244"/>
                <a:gd name="connsiteX2" fmla="*/ 354105 w 361945"/>
                <a:gd name="connsiteY2" fmla="*/ 171450 h 1035244"/>
                <a:gd name="connsiteX3" fmla="*/ 361945 w 361945"/>
                <a:gd name="connsiteY3" fmla="*/ 1035244 h 1035244"/>
                <a:gd name="connsiteX4" fmla="*/ 0 w 361945"/>
                <a:gd name="connsiteY4" fmla="*/ 860801 h 103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945" h="1035244">
                  <a:moveTo>
                    <a:pt x="0" y="860801"/>
                  </a:moveTo>
                  <a:cubicBezTo>
                    <a:pt x="1618" y="573867"/>
                    <a:pt x="3237" y="286934"/>
                    <a:pt x="4855" y="0"/>
                  </a:cubicBezTo>
                  <a:lnTo>
                    <a:pt x="354105" y="171450"/>
                  </a:lnTo>
                  <a:cubicBezTo>
                    <a:pt x="356718" y="459381"/>
                    <a:pt x="359332" y="747313"/>
                    <a:pt x="361945" y="1035244"/>
                  </a:cubicBezTo>
                  <a:lnTo>
                    <a:pt x="0" y="860801"/>
                  </a:lnTo>
                  <a:close/>
                </a:path>
              </a:pathLst>
            </a:cu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9" name="Puolivapaa piirto 18"/>
            <p:cNvSpPr/>
            <p:nvPr/>
          </p:nvSpPr>
          <p:spPr>
            <a:xfrm flipH="1">
              <a:off x="8442127" y="2910953"/>
              <a:ext cx="74922" cy="117475"/>
            </a:xfrm>
            <a:custGeom>
              <a:avLst/>
              <a:gdLst>
                <a:gd name="connsiteX0" fmla="*/ 0 w 361950"/>
                <a:gd name="connsiteY0" fmla="*/ 366712 h 525462"/>
                <a:gd name="connsiteX1" fmla="*/ 12700 w 361950"/>
                <a:gd name="connsiteY1" fmla="*/ 0 h 525462"/>
                <a:gd name="connsiteX2" fmla="*/ 361950 w 361950"/>
                <a:gd name="connsiteY2" fmla="*/ 171450 h 525462"/>
                <a:gd name="connsiteX3" fmla="*/ 361950 w 361950"/>
                <a:gd name="connsiteY3" fmla="*/ 525462 h 525462"/>
                <a:gd name="connsiteX4" fmla="*/ 0 w 361950"/>
                <a:gd name="connsiteY4" fmla="*/ 366712 h 525462"/>
                <a:gd name="connsiteX0" fmla="*/ 0 w 354105"/>
                <a:gd name="connsiteY0" fmla="*/ 860801 h 860801"/>
                <a:gd name="connsiteX1" fmla="*/ 4855 w 354105"/>
                <a:gd name="connsiteY1" fmla="*/ 0 h 860801"/>
                <a:gd name="connsiteX2" fmla="*/ 354105 w 354105"/>
                <a:gd name="connsiteY2" fmla="*/ 171450 h 860801"/>
                <a:gd name="connsiteX3" fmla="*/ 354105 w 354105"/>
                <a:gd name="connsiteY3" fmla="*/ 525462 h 860801"/>
                <a:gd name="connsiteX4" fmla="*/ 0 w 354105"/>
                <a:gd name="connsiteY4" fmla="*/ 860801 h 860801"/>
                <a:gd name="connsiteX0" fmla="*/ 0 w 361945"/>
                <a:gd name="connsiteY0" fmla="*/ 860801 h 1035244"/>
                <a:gd name="connsiteX1" fmla="*/ 4855 w 361945"/>
                <a:gd name="connsiteY1" fmla="*/ 0 h 1035244"/>
                <a:gd name="connsiteX2" fmla="*/ 354105 w 361945"/>
                <a:gd name="connsiteY2" fmla="*/ 171450 h 1035244"/>
                <a:gd name="connsiteX3" fmla="*/ 361945 w 361945"/>
                <a:gd name="connsiteY3" fmla="*/ 1035244 h 1035244"/>
                <a:gd name="connsiteX4" fmla="*/ 0 w 361945"/>
                <a:gd name="connsiteY4" fmla="*/ 860801 h 1035244"/>
                <a:gd name="connsiteX0" fmla="*/ 0 w 361945"/>
                <a:gd name="connsiteY0" fmla="*/ 860801 h 1035244"/>
                <a:gd name="connsiteX1" fmla="*/ 4855 w 361945"/>
                <a:gd name="connsiteY1" fmla="*/ 0 h 1035244"/>
                <a:gd name="connsiteX2" fmla="*/ 346264 w 361945"/>
                <a:gd name="connsiteY2" fmla="*/ 571432 h 1035244"/>
                <a:gd name="connsiteX3" fmla="*/ 361945 w 361945"/>
                <a:gd name="connsiteY3" fmla="*/ 1035244 h 1035244"/>
                <a:gd name="connsiteX4" fmla="*/ 0 w 361945"/>
                <a:gd name="connsiteY4" fmla="*/ 860801 h 1035244"/>
                <a:gd name="connsiteX0" fmla="*/ 3256 w 365201"/>
                <a:gd name="connsiteY0" fmla="*/ 421607 h 596050"/>
                <a:gd name="connsiteX1" fmla="*/ 272 w 365201"/>
                <a:gd name="connsiteY1" fmla="*/ 0 h 596050"/>
                <a:gd name="connsiteX2" fmla="*/ 349520 w 365201"/>
                <a:gd name="connsiteY2" fmla="*/ 132238 h 596050"/>
                <a:gd name="connsiteX3" fmla="*/ 365201 w 365201"/>
                <a:gd name="connsiteY3" fmla="*/ 596050 h 596050"/>
                <a:gd name="connsiteX4" fmla="*/ 3256 w 365201"/>
                <a:gd name="connsiteY4" fmla="*/ 421607 h 596050"/>
                <a:gd name="connsiteX0" fmla="*/ 3256 w 373397"/>
                <a:gd name="connsiteY0" fmla="*/ 421607 h 596050"/>
                <a:gd name="connsiteX1" fmla="*/ 272 w 373397"/>
                <a:gd name="connsiteY1" fmla="*/ 0 h 596050"/>
                <a:gd name="connsiteX2" fmla="*/ 373051 w 373397"/>
                <a:gd name="connsiteY2" fmla="*/ 140083 h 596050"/>
                <a:gd name="connsiteX3" fmla="*/ 365201 w 373397"/>
                <a:gd name="connsiteY3" fmla="*/ 596050 h 596050"/>
                <a:gd name="connsiteX4" fmla="*/ 3256 w 373397"/>
                <a:gd name="connsiteY4" fmla="*/ 421607 h 596050"/>
                <a:gd name="connsiteX0" fmla="*/ 3256 w 373397"/>
                <a:gd name="connsiteY0" fmla="*/ 421607 h 596050"/>
                <a:gd name="connsiteX1" fmla="*/ 272 w 373397"/>
                <a:gd name="connsiteY1" fmla="*/ 0 h 596050"/>
                <a:gd name="connsiteX2" fmla="*/ 373051 w 373397"/>
                <a:gd name="connsiteY2" fmla="*/ 140083 h 596050"/>
                <a:gd name="connsiteX3" fmla="*/ 365201 w 373397"/>
                <a:gd name="connsiteY3" fmla="*/ 596050 h 596050"/>
                <a:gd name="connsiteX4" fmla="*/ 3256 w 373397"/>
                <a:gd name="connsiteY4" fmla="*/ 421607 h 596050"/>
                <a:gd name="connsiteX0" fmla="*/ 3256 w 373397"/>
                <a:gd name="connsiteY0" fmla="*/ 421607 h 596050"/>
                <a:gd name="connsiteX1" fmla="*/ 272 w 373397"/>
                <a:gd name="connsiteY1" fmla="*/ 0 h 596050"/>
                <a:gd name="connsiteX2" fmla="*/ 373051 w 373397"/>
                <a:gd name="connsiteY2" fmla="*/ 163614 h 596050"/>
                <a:gd name="connsiteX3" fmla="*/ 365201 w 373397"/>
                <a:gd name="connsiteY3" fmla="*/ 596050 h 596050"/>
                <a:gd name="connsiteX4" fmla="*/ 3256 w 373397"/>
                <a:gd name="connsiteY4" fmla="*/ 421607 h 596050"/>
                <a:gd name="connsiteX0" fmla="*/ 0 w 370141"/>
                <a:gd name="connsiteY0" fmla="*/ 405921 h 580364"/>
                <a:gd name="connsiteX1" fmla="*/ 4856 w 370141"/>
                <a:gd name="connsiteY1" fmla="*/ 0 h 580364"/>
                <a:gd name="connsiteX2" fmla="*/ 369795 w 370141"/>
                <a:gd name="connsiteY2" fmla="*/ 147928 h 580364"/>
                <a:gd name="connsiteX3" fmla="*/ 361945 w 370141"/>
                <a:gd name="connsiteY3" fmla="*/ 580364 h 580364"/>
                <a:gd name="connsiteX4" fmla="*/ 0 w 370141"/>
                <a:gd name="connsiteY4" fmla="*/ 405921 h 580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141" h="580364">
                  <a:moveTo>
                    <a:pt x="0" y="405921"/>
                  </a:moveTo>
                  <a:cubicBezTo>
                    <a:pt x="1618" y="118987"/>
                    <a:pt x="3238" y="286934"/>
                    <a:pt x="4856" y="0"/>
                  </a:cubicBezTo>
                  <a:lnTo>
                    <a:pt x="369795" y="147928"/>
                  </a:lnTo>
                  <a:cubicBezTo>
                    <a:pt x="372408" y="435859"/>
                    <a:pt x="359332" y="292433"/>
                    <a:pt x="361945" y="580364"/>
                  </a:cubicBezTo>
                  <a:lnTo>
                    <a:pt x="0" y="405921"/>
                  </a:lnTo>
                  <a:close/>
                </a:path>
              </a:pathLst>
            </a:cu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0" name="Puolivapaa piirto 19"/>
            <p:cNvSpPr/>
            <p:nvPr/>
          </p:nvSpPr>
          <p:spPr>
            <a:xfrm flipH="1">
              <a:off x="8320752" y="3341493"/>
              <a:ext cx="74922" cy="117475"/>
            </a:xfrm>
            <a:custGeom>
              <a:avLst/>
              <a:gdLst>
                <a:gd name="connsiteX0" fmla="*/ 0 w 361950"/>
                <a:gd name="connsiteY0" fmla="*/ 366712 h 525462"/>
                <a:gd name="connsiteX1" fmla="*/ 12700 w 361950"/>
                <a:gd name="connsiteY1" fmla="*/ 0 h 525462"/>
                <a:gd name="connsiteX2" fmla="*/ 361950 w 361950"/>
                <a:gd name="connsiteY2" fmla="*/ 171450 h 525462"/>
                <a:gd name="connsiteX3" fmla="*/ 361950 w 361950"/>
                <a:gd name="connsiteY3" fmla="*/ 525462 h 525462"/>
                <a:gd name="connsiteX4" fmla="*/ 0 w 361950"/>
                <a:gd name="connsiteY4" fmla="*/ 366712 h 525462"/>
                <a:gd name="connsiteX0" fmla="*/ 0 w 354105"/>
                <a:gd name="connsiteY0" fmla="*/ 860801 h 860801"/>
                <a:gd name="connsiteX1" fmla="*/ 4855 w 354105"/>
                <a:gd name="connsiteY1" fmla="*/ 0 h 860801"/>
                <a:gd name="connsiteX2" fmla="*/ 354105 w 354105"/>
                <a:gd name="connsiteY2" fmla="*/ 171450 h 860801"/>
                <a:gd name="connsiteX3" fmla="*/ 354105 w 354105"/>
                <a:gd name="connsiteY3" fmla="*/ 525462 h 860801"/>
                <a:gd name="connsiteX4" fmla="*/ 0 w 354105"/>
                <a:gd name="connsiteY4" fmla="*/ 860801 h 860801"/>
                <a:gd name="connsiteX0" fmla="*/ 0 w 361945"/>
                <a:gd name="connsiteY0" fmla="*/ 860801 h 1035244"/>
                <a:gd name="connsiteX1" fmla="*/ 4855 w 361945"/>
                <a:gd name="connsiteY1" fmla="*/ 0 h 1035244"/>
                <a:gd name="connsiteX2" fmla="*/ 354105 w 361945"/>
                <a:gd name="connsiteY2" fmla="*/ 171450 h 1035244"/>
                <a:gd name="connsiteX3" fmla="*/ 361945 w 361945"/>
                <a:gd name="connsiteY3" fmla="*/ 1035244 h 1035244"/>
                <a:gd name="connsiteX4" fmla="*/ 0 w 361945"/>
                <a:gd name="connsiteY4" fmla="*/ 860801 h 1035244"/>
                <a:gd name="connsiteX0" fmla="*/ 0 w 361945"/>
                <a:gd name="connsiteY0" fmla="*/ 860801 h 1035244"/>
                <a:gd name="connsiteX1" fmla="*/ 4855 w 361945"/>
                <a:gd name="connsiteY1" fmla="*/ 0 h 1035244"/>
                <a:gd name="connsiteX2" fmla="*/ 346264 w 361945"/>
                <a:gd name="connsiteY2" fmla="*/ 571432 h 1035244"/>
                <a:gd name="connsiteX3" fmla="*/ 361945 w 361945"/>
                <a:gd name="connsiteY3" fmla="*/ 1035244 h 1035244"/>
                <a:gd name="connsiteX4" fmla="*/ 0 w 361945"/>
                <a:gd name="connsiteY4" fmla="*/ 860801 h 1035244"/>
                <a:gd name="connsiteX0" fmla="*/ 3256 w 365201"/>
                <a:gd name="connsiteY0" fmla="*/ 421607 h 596050"/>
                <a:gd name="connsiteX1" fmla="*/ 272 w 365201"/>
                <a:gd name="connsiteY1" fmla="*/ 0 h 596050"/>
                <a:gd name="connsiteX2" fmla="*/ 349520 w 365201"/>
                <a:gd name="connsiteY2" fmla="*/ 132238 h 596050"/>
                <a:gd name="connsiteX3" fmla="*/ 365201 w 365201"/>
                <a:gd name="connsiteY3" fmla="*/ 596050 h 596050"/>
                <a:gd name="connsiteX4" fmla="*/ 3256 w 365201"/>
                <a:gd name="connsiteY4" fmla="*/ 421607 h 596050"/>
                <a:gd name="connsiteX0" fmla="*/ 3256 w 373397"/>
                <a:gd name="connsiteY0" fmla="*/ 421607 h 596050"/>
                <a:gd name="connsiteX1" fmla="*/ 272 w 373397"/>
                <a:gd name="connsiteY1" fmla="*/ 0 h 596050"/>
                <a:gd name="connsiteX2" fmla="*/ 373051 w 373397"/>
                <a:gd name="connsiteY2" fmla="*/ 140083 h 596050"/>
                <a:gd name="connsiteX3" fmla="*/ 365201 w 373397"/>
                <a:gd name="connsiteY3" fmla="*/ 596050 h 596050"/>
                <a:gd name="connsiteX4" fmla="*/ 3256 w 373397"/>
                <a:gd name="connsiteY4" fmla="*/ 421607 h 596050"/>
                <a:gd name="connsiteX0" fmla="*/ 3256 w 373397"/>
                <a:gd name="connsiteY0" fmla="*/ 421607 h 596050"/>
                <a:gd name="connsiteX1" fmla="*/ 272 w 373397"/>
                <a:gd name="connsiteY1" fmla="*/ 0 h 596050"/>
                <a:gd name="connsiteX2" fmla="*/ 373051 w 373397"/>
                <a:gd name="connsiteY2" fmla="*/ 140083 h 596050"/>
                <a:gd name="connsiteX3" fmla="*/ 365201 w 373397"/>
                <a:gd name="connsiteY3" fmla="*/ 596050 h 596050"/>
                <a:gd name="connsiteX4" fmla="*/ 3256 w 373397"/>
                <a:gd name="connsiteY4" fmla="*/ 421607 h 596050"/>
                <a:gd name="connsiteX0" fmla="*/ 3256 w 373397"/>
                <a:gd name="connsiteY0" fmla="*/ 421607 h 596050"/>
                <a:gd name="connsiteX1" fmla="*/ 272 w 373397"/>
                <a:gd name="connsiteY1" fmla="*/ 0 h 596050"/>
                <a:gd name="connsiteX2" fmla="*/ 373051 w 373397"/>
                <a:gd name="connsiteY2" fmla="*/ 163614 h 596050"/>
                <a:gd name="connsiteX3" fmla="*/ 365201 w 373397"/>
                <a:gd name="connsiteY3" fmla="*/ 596050 h 596050"/>
                <a:gd name="connsiteX4" fmla="*/ 3256 w 373397"/>
                <a:gd name="connsiteY4" fmla="*/ 421607 h 596050"/>
                <a:gd name="connsiteX0" fmla="*/ 0 w 370141"/>
                <a:gd name="connsiteY0" fmla="*/ 405921 h 580364"/>
                <a:gd name="connsiteX1" fmla="*/ 4856 w 370141"/>
                <a:gd name="connsiteY1" fmla="*/ 0 h 580364"/>
                <a:gd name="connsiteX2" fmla="*/ 369795 w 370141"/>
                <a:gd name="connsiteY2" fmla="*/ 147928 h 580364"/>
                <a:gd name="connsiteX3" fmla="*/ 361945 w 370141"/>
                <a:gd name="connsiteY3" fmla="*/ 580364 h 580364"/>
                <a:gd name="connsiteX4" fmla="*/ 0 w 370141"/>
                <a:gd name="connsiteY4" fmla="*/ 405921 h 580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141" h="580364">
                  <a:moveTo>
                    <a:pt x="0" y="405921"/>
                  </a:moveTo>
                  <a:cubicBezTo>
                    <a:pt x="1618" y="118987"/>
                    <a:pt x="3238" y="286934"/>
                    <a:pt x="4856" y="0"/>
                  </a:cubicBezTo>
                  <a:lnTo>
                    <a:pt x="369795" y="147928"/>
                  </a:lnTo>
                  <a:cubicBezTo>
                    <a:pt x="372408" y="435859"/>
                    <a:pt x="359332" y="292433"/>
                    <a:pt x="361945" y="580364"/>
                  </a:cubicBezTo>
                  <a:lnTo>
                    <a:pt x="0" y="405921"/>
                  </a:lnTo>
                  <a:close/>
                </a:path>
              </a:pathLst>
            </a:cu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1" name="Puolivapaa piirto 20"/>
            <p:cNvSpPr/>
            <p:nvPr/>
          </p:nvSpPr>
          <p:spPr>
            <a:xfrm flipH="1">
              <a:off x="8320752" y="3515399"/>
              <a:ext cx="74922" cy="117475"/>
            </a:xfrm>
            <a:custGeom>
              <a:avLst/>
              <a:gdLst>
                <a:gd name="connsiteX0" fmla="*/ 0 w 361950"/>
                <a:gd name="connsiteY0" fmla="*/ 366712 h 525462"/>
                <a:gd name="connsiteX1" fmla="*/ 12700 w 361950"/>
                <a:gd name="connsiteY1" fmla="*/ 0 h 525462"/>
                <a:gd name="connsiteX2" fmla="*/ 361950 w 361950"/>
                <a:gd name="connsiteY2" fmla="*/ 171450 h 525462"/>
                <a:gd name="connsiteX3" fmla="*/ 361950 w 361950"/>
                <a:gd name="connsiteY3" fmla="*/ 525462 h 525462"/>
                <a:gd name="connsiteX4" fmla="*/ 0 w 361950"/>
                <a:gd name="connsiteY4" fmla="*/ 366712 h 525462"/>
                <a:gd name="connsiteX0" fmla="*/ 0 w 354105"/>
                <a:gd name="connsiteY0" fmla="*/ 860801 h 860801"/>
                <a:gd name="connsiteX1" fmla="*/ 4855 w 354105"/>
                <a:gd name="connsiteY1" fmla="*/ 0 h 860801"/>
                <a:gd name="connsiteX2" fmla="*/ 354105 w 354105"/>
                <a:gd name="connsiteY2" fmla="*/ 171450 h 860801"/>
                <a:gd name="connsiteX3" fmla="*/ 354105 w 354105"/>
                <a:gd name="connsiteY3" fmla="*/ 525462 h 860801"/>
                <a:gd name="connsiteX4" fmla="*/ 0 w 354105"/>
                <a:gd name="connsiteY4" fmla="*/ 860801 h 860801"/>
                <a:gd name="connsiteX0" fmla="*/ 0 w 361945"/>
                <a:gd name="connsiteY0" fmla="*/ 860801 h 1035244"/>
                <a:gd name="connsiteX1" fmla="*/ 4855 w 361945"/>
                <a:gd name="connsiteY1" fmla="*/ 0 h 1035244"/>
                <a:gd name="connsiteX2" fmla="*/ 354105 w 361945"/>
                <a:gd name="connsiteY2" fmla="*/ 171450 h 1035244"/>
                <a:gd name="connsiteX3" fmla="*/ 361945 w 361945"/>
                <a:gd name="connsiteY3" fmla="*/ 1035244 h 1035244"/>
                <a:gd name="connsiteX4" fmla="*/ 0 w 361945"/>
                <a:gd name="connsiteY4" fmla="*/ 860801 h 1035244"/>
                <a:gd name="connsiteX0" fmla="*/ 0 w 361945"/>
                <a:gd name="connsiteY0" fmla="*/ 860801 h 1035244"/>
                <a:gd name="connsiteX1" fmla="*/ 4855 w 361945"/>
                <a:gd name="connsiteY1" fmla="*/ 0 h 1035244"/>
                <a:gd name="connsiteX2" fmla="*/ 346264 w 361945"/>
                <a:gd name="connsiteY2" fmla="*/ 571432 h 1035244"/>
                <a:gd name="connsiteX3" fmla="*/ 361945 w 361945"/>
                <a:gd name="connsiteY3" fmla="*/ 1035244 h 1035244"/>
                <a:gd name="connsiteX4" fmla="*/ 0 w 361945"/>
                <a:gd name="connsiteY4" fmla="*/ 860801 h 1035244"/>
                <a:gd name="connsiteX0" fmla="*/ 3256 w 365201"/>
                <a:gd name="connsiteY0" fmla="*/ 421607 h 596050"/>
                <a:gd name="connsiteX1" fmla="*/ 272 w 365201"/>
                <a:gd name="connsiteY1" fmla="*/ 0 h 596050"/>
                <a:gd name="connsiteX2" fmla="*/ 349520 w 365201"/>
                <a:gd name="connsiteY2" fmla="*/ 132238 h 596050"/>
                <a:gd name="connsiteX3" fmla="*/ 365201 w 365201"/>
                <a:gd name="connsiteY3" fmla="*/ 596050 h 596050"/>
                <a:gd name="connsiteX4" fmla="*/ 3256 w 365201"/>
                <a:gd name="connsiteY4" fmla="*/ 421607 h 596050"/>
                <a:gd name="connsiteX0" fmla="*/ 3256 w 373397"/>
                <a:gd name="connsiteY0" fmla="*/ 421607 h 596050"/>
                <a:gd name="connsiteX1" fmla="*/ 272 w 373397"/>
                <a:gd name="connsiteY1" fmla="*/ 0 h 596050"/>
                <a:gd name="connsiteX2" fmla="*/ 373051 w 373397"/>
                <a:gd name="connsiteY2" fmla="*/ 140083 h 596050"/>
                <a:gd name="connsiteX3" fmla="*/ 365201 w 373397"/>
                <a:gd name="connsiteY3" fmla="*/ 596050 h 596050"/>
                <a:gd name="connsiteX4" fmla="*/ 3256 w 373397"/>
                <a:gd name="connsiteY4" fmla="*/ 421607 h 596050"/>
                <a:gd name="connsiteX0" fmla="*/ 3256 w 373397"/>
                <a:gd name="connsiteY0" fmla="*/ 421607 h 596050"/>
                <a:gd name="connsiteX1" fmla="*/ 272 w 373397"/>
                <a:gd name="connsiteY1" fmla="*/ 0 h 596050"/>
                <a:gd name="connsiteX2" fmla="*/ 373051 w 373397"/>
                <a:gd name="connsiteY2" fmla="*/ 140083 h 596050"/>
                <a:gd name="connsiteX3" fmla="*/ 365201 w 373397"/>
                <a:gd name="connsiteY3" fmla="*/ 596050 h 596050"/>
                <a:gd name="connsiteX4" fmla="*/ 3256 w 373397"/>
                <a:gd name="connsiteY4" fmla="*/ 421607 h 596050"/>
                <a:gd name="connsiteX0" fmla="*/ 3256 w 373397"/>
                <a:gd name="connsiteY0" fmla="*/ 421607 h 596050"/>
                <a:gd name="connsiteX1" fmla="*/ 272 w 373397"/>
                <a:gd name="connsiteY1" fmla="*/ 0 h 596050"/>
                <a:gd name="connsiteX2" fmla="*/ 373051 w 373397"/>
                <a:gd name="connsiteY2" fmla="*/ 163614 h 596050"/>
                <a:gd name="connsiteX3" fmla="*/ 365201 w 373397"/>
                <a:gd name="connsiteY3" fmla="*/ 596050 h 596050"/>
                <a:gd name="connsiteX4" fmla="*/ 3256 w 373397"/>
                <a:gd name="connsiteY4" fmla="*/ 421607 h 596050"/>
                <a:gd name="connsiteX0" fmla="*/ 0 w 370141"/>
                <a:gd name="connsiteY0" fmla="*/ 405921 h 580364"/>
                <a:gd name="connsiteX1" fmla="*/ 4856 w 370141"/>
                <a:gd name="connsiteY1" fmla="*/ 0 h 580364"/>
                <a:gd name="connsiteX2" fmla="*/ 369795 w 370141"/>
                <a:gd name="connsiteY2" fmla="*/ 147928 h 580364"/>
                <a:gd name="connsiteX3" fmla="*/ 361945 w 370141"/>
                <a:gd name="connsiteY3" fmla="*/ 580364 h 580364"/>
                <a:gd name="connsiteX4" fmla="*/ 0 w 370141"/>
                <a:gd name="connsiteY4" fmla="*/ 405921 h 580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141" h="580364">
                  <a:moveTo>
                    <a:pt x="0" y="405921"/>
                  </a:moveTo>
                  <a:cubicBezTo>
                    <a:pt x="1618" y="118987"/>
                    <a:pt x="3238" y="286934"/>
                    <a:pt x="4856" y="0"/>
                  </a:cubicBezTo>
                  <a:lnTo>
                    <a:pt x="369795" y="147928"/>
                  </a:lnTo>
                  <a:cubicBezTo>
                    <a:pt x="372408" y="435859"/>
                    <a:pt x="359332" y="292433"/>
                    <a:pt x="361945" y="580364"/>
                  </a:cubicBezTo>
                  <a:lnTo>
                    <a:pt x="0" y="405921"/>
                  </a:lnTo>
                  <a:close/>
                </a:path>
              </a:pathLst>
            </a:cu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2" name="Puolivapaa piirto 21"/>
            <p:cNvSpPr/>
            <p:nvPr/>
          </p:nvSpPr>
          <p:spPr>
            <a:xfrm flipH="1">
              <a:off x="8322365" y="3687952"/>
              <a:ext cx="74922" cy="117475"/>
            </a:xfrm>
            <a:custGeom>
              <a:avLst/>
              <a:gdLst>
                <a:gd name="connsiteX0" fmla="*/ 0 w 361950"/>
                <a:gd name="connsiteY0" fmla="*/ 366712 h 525462"/>
                <a:gd name="connsiteX1" fmla="*/ 12700 w 361950"/>
                <a:gd name="connsiteY1" fmla="*/ 0 h 525462"/>
                <a:gd name="connsiteX2" fmla="*/ 361950 w 361950"/>
                <a:gd name="connsiteY2" fmla="*/ 171450 h 525462"/>
                <a:gd name="connsiteX3" fmla="*/ 361950 w 361950"/>
                <a:gd name="connsiteY3" fmla="*/ 525462 h 525462"/>
                <a:gd name="connsiteX4" fmla="*/ 0 w 361950"/>
                <a:gd name="connsiteY4" fmla="*/ 366712 h 525462"/>
                <a:gd name="connsiteX0" fmla="*/ 0 w 354105"/>
                <a:gd name="connsiteY0" fmla="*/ 860801 h 860801"/>
                <a:gd name="connsiteX1" fmla="*/ 4855 w 354105"/>
                <a:gd name="connsiteY1" fmla="*/ 0 h 860801"/>
                <a:gd name="connsiteX2" fmla="*/ 354105 w 354105"/>
                <a:gd name="connsiteY2" fmla="*/ 171450 h 860801"/>
                <a:gd name="connsiteX3" fmla="*/ 354105 w 354105"/>
                <a:gd name="connsiteY3" fmla="*/ 525462 h 860801"/>
                <a:gd name="connsiteX4" fmla="*/ 0 w 354105"/>
                <a:gd name="connsiteY4" fmla="*/ 860801 h 860801"/>
                <a:gd name="connsiteX0" fmla="*/ 0 w 361945"/>
                <a:gd name="connsiteY0" fmla="*/ 860801 h 1035244"/>
                <a:gd name="connsiteX1" fmla="*/ 4855 w 361945"/>
                <a:gd name="connsiteY1" fmla="*/ 0 h 1035244"/>
                <a:gd name="connsiteX2" fmla="*/ 354105 w 361945"/>
                <a:gd name="connsiteY2" fmla="*/ 171450 h 1035244"/>
                <a:gd name="connsiteX3" fmla="*/ 361945 w 361945"/>
                <a:gd name="connsiteY3" fmla="*/ 1035244 h 1035244"/>
                <a:gd name="connsiteX4" fmla="*/ 0 w 361945"/>
                <a:gd name="connsiteY4" fmla="*/ 860801 h 1035244"/>
                <a:gd name="connsiteX0" fmla="*/ 0 w 361945"/>
                <a:gd name="connsiteY0" fmla="*/ 860801 h 1035244"/>
                <a:gd name="connsiteX1" fmla="*/ 4855 w 361945"/>
                <a:gd name="connsiteY1" fmla="*/ 0 h 1035244"/>
                <a:gd name="connsiteX2" fmla="*/ 346264 w 361945"/>
                <a:gd name="connsiteY2" fmla="*/ 571432 h 1035244"/>
                <a:gd name="connsiteX3" fmla="*/ 361945 w 361945"/>
                <a:gd name="connsiteY3" fmla="*/ 1035244 h 1035244"/>
                <a:gd name="connsiteX4" fmla="*/ 0 w 361945"/>
                <a:gd name="connsiteY4" fmla="*/ 860801 h 1035244"/>
                <a:gd name="connsiteX0" fmla="*/ 3256 w 365201"/>
                <a:gd name="connsiteY0" fmla="*/ 421607 h 596050"/>
                <a:gd name="connsiteX1" fmla="*/ 272 w 365201"/>
                <a:gd name="connsiteY1" fmla="*/ 0 h 596050"/>
                <a:gd name="connsiteX2" fmla="*/ 349520 w 365201"/>
                <a:gd name="connsiteY2" fmla="*/ 132238 h 596050"/>
                <a:gd name="connsiteX3" fmla="*/ 365201 w 365201"/>
                <a:gd name="connsiteY3" fmla="*/ 596050 h 596050"/>
                <a:gd name="connsiteX4" fmla="*/ 3256 w 365201"/>
                <a:gd name="connsiteY4" fmla="*/ 421607 h 596050"/>
                <a:gd name="connsiteX0" fmla="*/ 3256 w 373397"/>
                <a:gd name="connsiteY0" fmla="*/ 421607 h 596050"/>
                <a:gd name="connsiteX1" fmla="*/ 272 w 373397"/>
                <a:gd name="connsiteY1" fmla="*/ 0 h 596050"/>
                <a:gd name="connsiteX2" fmla="*/ 373051 w 373397"/>
                <a:gd name="connsiteY2" fmla="*/ 140083 h 596050"/>
                <a:gd name="connsiteX3" fmla="*/ 365201 w 373397"/>
                <a:gd name="connsiteY3" fmla="*/ 596050 h 596050"/>
                <a:gd name="connsiteX4" fmla="*/ 3256 w 373397"/>
                <a:gd name="connsiteY4" fmla="*/ 421607 h 596050"/>
                <a:gd name="connsiteX0" fmla="*/ 3256 w 373397"/>
                <a:gd name="connsiteY0" fmla="*/ 421607 h 596050"/>
                <a:gd name="connsiteX1" fmla="*/ 272 w 373397"/>
                <a:gd name="connsiteY1" fmla="*/ 0 h 596050"/>
                <a:gd name="connsiteX2" fmla="*/ 373051 w 373397"/>
                <a:gd name="connsiteY2" fmla="*/ 140083 h 596050"/>
                <a:gd name="connsiteX3" fmla="*/ 365201 w 373397"/>
                <a:gd name="connsiteY3" fmla="*/ 596050 h 596050"/>
                <a:gd name="connsiteX4" fmla="*/ 3256 w 373397"/>
                <a:gd name="connsiteY4" fmla="*/ 421607 h 596050"/>
                <a:gd name="connsiteX0" fmla="*/ 3256 w 373397"/>
                <a:gd name="connsiteY0" fmla="*/ 421607 h 596050"/>
                <a:gd name="connsiteX1" fmla="*/ 272 w 373397"/>
                <a:gd name="connsiteY1" fmla="*/ 0 h 596050"/>
                <a:gd name="connsiteX2" fmla="*/ 373051 w 373397"/>
                <a:gd name="connsiteY2" fmla="*/ 163614 h 596050"/>
                <a:gd name="connsiteX3" fmla="*/ 365201 w 373397"/>
                <a:gd name="connsiteY3" fmla="*/ 596050 h 596050"/>
                <a:gd name="connsiteX4" fmla="*/ 3256 w 373397"/>
                <a:gd name="connsiteY4" fmla="*/ 421607 h 596050"/>
                <a:gd name="connsiteX0" fmla="*/ 0 w 370141"/>
                <a:gd name="connsiteY0" fmla="*/ 405921 h 580364"/>
                <a:gd name="connsiteX1" fmla="*/ 4856 w 370141"/>
                <a:gd name="connsiteY1" fmla="*/ 0 h 580364"/>
                <a:gd name="connsiteX2" fmla="*/ 369795 w 370141"/>
                <a:gd name="connsiteY2" fmla="*/ 147928 h 580364"/>
                <a:gd name="connsiteX3" fmla="*/ 361945 w 370141"/>
                <a:gd name="connsiteY3" fmla="*/ 580364 h 580364"/>
                <a:gd name="connsiteX4" fmla="*/ 0 w 370141"/>
                <a:gd name="connsiteY4" fmla="*/ 405921 h 580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141" h="580364">
                  <a:moveTo>
                    <a:pt x="0" y="405921"/>
                  </a:moveTo>
                  <a:cubicBezTo>
                    <a:pt x="1618" y="118987"/>
                    <a:pt x="3238" y="286934"/>
                    <a:pt x="4856" y="0"/>
                  </a:cubicBezTo>
                  <a:lnTo>
                    <a:pt x="369795" y="147928"/>
                  </a:lnTo>
                  <a:cubicBezTo>
                    <a:pt x="372408" y="435859"/>
                    <a:pt x="359332" y="292433"/>
                    <a:pt x="361945" y="580364"/>
                  </a:cubicBezTo>
                  <a:lnTo>
                    <a:pt x="0" y="405921"/>
                  </a:lnTo>
                  <a:close/>
                </a:path>
              </a:pathLst>
            </a:cu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3" name="Puolivapaa piirto 22"/>
            <p:cNvSpPr/>
            <p:nvPr/>
          </p:nvSpPr>
          <p:spPr>
            <a:xfrm>
              <a:off x="8104677" y="3040866"/>
              <a:ext cx="73264" cy="106362"/>
            </a:xfrm>
            <a:custGeom>
              <a:avLst/>
              <a:gdLst>
                <a:gd name="connsiteX0" fmla="*/ 0 w 361950"/>
                <a:gd name="connsiteY0" fmla="*/ 366712 h 525462"/>
                <a:gd name="connsiteX1" fmla="*/ 12700 w 361950"/>
                <a:gd name="connsiteY1" fmla="*/ 0 h 525462"/>
                <a:gd name="connsiteX2" fmla="*/ 361950 w 361950"/>
                <a:gd name="connsiteY2" fmla="*/ 171450 h 525462"/>
                <a:gd name="connsiteX3" fmla="*/ 361950 w 361950"/>
                <a:gd name="connsiteY3" fmla="*/ 525462 h 525462"/>
                <a:gd name="connsiteX4" fmla="*/ 0 w 361950"/>
                <a:gd name="connsiteY4" fmla="*/ 366712 h 525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950" h="525462">
                  <a:moveTo>
                    <a:pt x="0" y="366712"/>
                  </a:moveTo>
                  <a:lnTo>
                    <a:pt x="12700" y="0"/>
                  </a:lnTo>
                  <a:lnTo>
                    <a:pt x="361950" y="171450"/>
                  </a:lnTo>
                  <a:lnTo>
                    <a:pt x="361950" y="525462"/>
                  </a:lnTo>
                  <a:lnTo>
                    <a:pt x="0" y="366712"/>
                  </a:lnTo>
                  <a:close/>
                </a:path>
              </a:pathLst>
            </a:cu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4" name="Puolivapaa piirto 23"/>
            <p:cNvSpPr/>
            <p:nvPr/>
          </p:nvSpPr>
          <p:spPr>
            <a:xfrm>
              <a:off x="8105468" y="3183071"/>
              <a:ext cx="73264" cy="106362"/>
            </a:xfrm>
            <a:custGeom>
              <a:avLst/>
              <a:gdLst>
                <a:gd name="connsiteX0" fmla="*/ 0 w 361950"/>
                <a:gd name="connsiteY0" fmla="*/ 366712 h 525462"/>
                <a:gd name="connsiteX1" fmla="*/ 12700 w 361950"/>
                <a:gd name="connsiteY1" fmla="*/ 0 h 525462"/>
                <a:gd name="connsiteX2" fmla="*/ 361950 w 361950"/>
                <a:gd name="connsiteY2" fmla="*/ 171450 h 525462"/>
                <a:gd name="connsiteX3" fmla="*/ 361950 w 361950"/>
                <a:gd name="connsiteY3" fmla="*/ 525462 h 525462"/>
                <a:gd name="connsiteX4" fmla="*/ 0 w 361950"/>
                <a:gd name="connsiteY4" fmla="*/ 366712 h 525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950" h="525462">
                  <a:moveTo>
                    <a:pt x="0" y="366712"/>
                  </a:moveTo>
                  <a:lnTo>
                    <a:pt x="12700" y="0"/>
                  </a:lnTo>
                  <a:lnTo>
                    <a:pt x="361950" y="171450"/>
                  </a:lnTo>
                  <a:lnTo>
                    <a:pt x="361950" y="525462"/>
                  </a:lnTo>
                  <a:lnTo>
                    <a:pt x="0" y="366712"/>
                  </a:lnTo>
                  <a:close/>
                </a:path>
              </a:pathLst>
            </a:cu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5" name="Puolivapaa piirto 24"/>
            <p:cNvSpPr/>
            <p:nvPr/>
          </p:nvSpPr>
          <p:spPr>
            <a:xfrm>
              <a:off x="7974881" y="3484142"/>
              <a:ext cx="73264" cy="106362"/>
            </a:xfrm>
            <a:custGeom>
              <a:avLst/>
              <a:gdLst>
                <a:gd name="connsiteX0" fmla="*/ 0 w 361950"/>
                <a:gd name="connsiteY0" fmla="*/ 366712 h 525462"/>
                <a:gd name="connsiteX1" fmla="*/ 12700 w 361950"/>
                <a:gd name="connsiteY1" fmla="*/ 0 h 525462"/>
                <a:gd name="connsiteX2" fmla="*/ 361950 w 361950"/>
                <a:gd name="connsiteY2" fmla="*/ 171450 h 525462"/>
                <a:gd name="connsiteX3" fmla="*/ 361950 w 361950"/>
                <a:gd name="connsiteY3" fmla="*/ 525462 h 525462"/>
                <a:gd name="connsiteX4" fmla="*/ 0 w 361950"/>
                <a:gd name="connsiteY4" fmla="*/ 366712 h 525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950" h="525462">
                  <a:moveTo>
                    <a:pt x="0" y="366712"/>
                  </a:moveTo>
                  <a:lnTo>
                    <a:pt x="12700" y="0"/>
                  </a:lnTo>
                  <a:lnTo>
                    <a:pt x="361950" y="171450"/>
                  </a:lnTo>
                  <a:lnTo>
                    <a:pt x="361950" y="525462"/>
                  </a:lnTo>
                  <a:lnTo>
                    <a:pt x="0" y="366712"/>
                  </a:lnTo>
                  <a:close/>
                </a:path>
              </a:pathLst>
            </a:cu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grpSp>
        <p:nvGrpSpPr>
          <p:cNvPr id="26" name="Ryhmä 25"/>
          <p:cNvGrpSpPr/>
          <p:nvPr/>
        </p:nvGrpSpPr>
        <p:grpSpPr>
          <a:xfrm>
            <a:off x="1034760" y="3088591"/>
            <a:ext cx="4297254" cy="307777"/>
            <a:chOff x="1034760" y="3060998"/>
            <a:chExt cx="4297254" cy="307777"/>
          </a:xfrm>
        </p:grpSpPr>
        <p:cxnSp>
          <p:nvCxnSpPr>
            <p:cNvPr id="27" name="Suora nuoliyhdysviiva 26"/>
            <p:cNvCxnSpPr/>
            <p:nvPr/>
          </p:nvCxnSpPr>
          <p:spPr>
            <a:xfrm>
              <a:off x="3811222" y="3242768"/>
              <a:ext cx="1520792"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8" name="Tekstiruutu 27"/>
            <p:cNvSpPr txBox="1"/>
            <p:nvPr/>
          </p:nvSpPr>
          <p:spPr>
            <a:xfrm>
              <a:off x="1034760" y="3060998"/>
              <a:ext cx="2611142" cy="307777"/>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2000" b="0" i="0" u="none" strike="noStrike" kern="1200" cap="none" spc="0" normalizeH="0" baseline="0" noProof="0">
                  <a:ln>
                    <a:noFill/>
                  </a:ln>
                  <a:solidFill>
                    <a:srgbClr val="253746"/>
                  </a:solidFill>
                  <a:effectLst/>
                  <a:uLnTx/>
                  <a:uFillTx/>
                  <a:latin typeface="Arial" panose="020B0604020202020204"/>
                  <a:ea typeface="+mn-ea"/>
                  <a:cs typeface="+mn-cs"/>
                </a:rPr>
                <a:t>Kantava runko</a:t>
              </a:r>
            </a:p>
          </p:txBody>
        </p:sp>
      </p:grpSp>
      <p:grpSp>
        <p:nvGrpSpPr>
          <p:cNvPr id="29" name="Ryhmä 28"/>
          <p:cNvGrpSpPr/>
          <p:nvPr/>
        </p:nvGrpSpPr>
        <p:grpSpPr>
          <a:xfrm>
            <a:off x="1121382" y="3482181"/>
            <a:ext cx="4205159" cy="307777"/>
            <a:chOff x="1126855" y="3283883"/>
            <a:chExt cx="4205159" cy="307777"/>
          </a:xfrm>
        </p:grpSpPr>
        <p:cxnSp>
          <p:nvCxnSpPr>
            <p:cNvPr id="30" name="Suora nuoliyhdysviiva 29"/>
            <p:cNvCxnSpPr/>
            <p:nvPr/>
          </p:nvCxnSpPr>
          <p:spPr>
            <a:xfrm>
              <a:off x="3816695" y="3429000"/>
              <a:ext cx="1515319"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1" name="Tekstiruutu 30"/>
            <p:cNvSpPr txBox="1"/>
            <p:nvPr/>
          </p:nvSpPr>
          <p:spPr>
            <a:xfrm>
              <a:off x="1126855" y="3283883"/>
              <a:ext cx="2553394" cy="307777"/>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2000" b="0" i="0" u="none" strike="noStrike" kern="1200" cap="none" spc="0" normalizeH="0" baseline="0" noProof="0">
                  <a:ln>
                    <a:noFill/>
                  </a:ln>
                  <a:solidFill>
                    <a:srgbClr val="253746"/>
                  </a:solidFill>
                  <a:effectLst/>
                  <a:uLnTx/>
                  <a:uFillTx/>
                  <a:latin typeface="Arial" panose="020B0604020202020204"/>
                  <a:ea typeface="+mn-ea"/>
                  <a:cs typeface="+mn-cs"/>
                </a:rPr>
                <a:t>Täydentävät osat</a:t>
              </a:r>
            </a:p>
          </p:txBody>
        </p:sp>
      </p:grpSp>
      <p:grpSp>
        <p:nvGrpSpPr>
          <p:cNvPr id="32" name="Ryhmä 31"/>
          <p:cNvGrpSpPr/>
          <p:nvPr/>
        </p:nvGrpSpPr>
        <p:grpSpPr>
          <a:xfrm>
            <a:off x="7005265" y="4837838"/>
            <a:ext cx="3691263" cy="307777"/>
            <a:chOff x="869624" y="3242768"/>
            <a:chExt cx="3691263" cy="307777"/>
          </a:xfrm>
        </p:grpSpPr>
        <p:cxnSp>
          <p:nvCxnSpPr>
            <p:cNvPr id="33" name="Suora nuoliyhdysviiva 32"/>
            <p:cNvCxnSpPr/>
            <p:nvPr/>
          </p:nvCxnSpPr>
          <p:spPr>
            <a:xfrm flipH="1">
              <a:off x="869624" y="3429000"/>
              <a:ext cx="1578543"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4" name="Tekstiruutu 33"/>
            <p:cNvSpPr txBox="1"/>
            <p:nvPr/>
          </p:nvSpPr>
          <p:spPr>
            <a:xfrm>
              <a:off x="2622856" y="3242768"/>
              <a:ext cx="1938031" cy="30777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000" b="0" i="0" u="none" strike="noStrike" kern="1200" cap="none" spc="0" normalizeH="0" baseline="0" noProof="0">
                  <a:ln>
                    <a:noFill/>
                  </a:ln>
                  <a:solidFill>
                    <a:srgbClr val="253746"/>
                  </a:solidFill>
                  <a:effectLst/>
                  <a:uLnTx/>
                  <a:uFillTx/>
                  <a:latin typeface="Arial" panose="020B0604020202020204"/>
                  <a:ea typeface="+mn-ea"/>
                  <a:cs typeface="+mn-cs"/>
                </a:rPr>
                <a:t>Alueen rakenteet</a:t>
              </a:r>
            </a:p>
          </p:txBody>
        </p:sp>
      </p:grpSp>
      <p:grpSp>
        <p:nvGrpSpPr>
          <p:cNvPr id="35" name="Ryhmä 34"/>
          <p:cNvGrpSpPr/>
          <p:nvPr/>
        </p:nvGrpSpPr>
        <p:grpSpPr>
          <a:xfrm>
            <a:off x="1103037" y="3883970"/>
            <a:ext cx="4205159" cy="307777"/>
            <a:chOff x="1126855" y="3283883"/>
            <a:chExt cx="4205159" cy="307777"/>
          </a:xfrm>
        </p:grpSpPr>
        <p:cxnSp>
          <p:nvCxnSpPr>
            <p:cNvPr id="36" name="Suora nuoliyhdysviiva 35"/>
            <p:cNvCxnSpPr/>
            <p:nvPr/>
          </p:nvCxnSpPr>
          <p:spPr>
            <a:xfrm>
              <a:off x="3835040" y="3429000"/>
              <a:ext cx="1496974"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7" name="Tekstiruutu 36"/>
            <p:cNvSpPr txBox="1"/>
            <p:nvPr/>
          </p:nvSpPr>
          <p:spPr>
            <a:xfrm>
              <a:off x="1126855" y="3283883"/>
              <a:ext cx="2553394" cy="307777"/>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2000" b="0" i="0" u="none" strike="noStrike" kern="1200" cap="none" spc="0" normalizeH="0" baseline="0" noProof="0">
                  <a:ln>
                    <a:noFill/>
                  </a:ln>
                  <a:solidFill>
                    <a:srgbClr val="253746"/>
                  </a:solidFill>
                  <a:effectLst/>
                  <a:uLnTx/>
                  <a:uFillTx/>
                  <a:latin typeface="Arial" panose="020B0604020202020204"/>
                  <a:ea typeface="+mn-ea"/>
                  <a:cs typeface="+mn-cs"/>
                </a:rPr>
                <a:t>Talotekniikan pääosat</a:t>
              </a:r>
            </a:p>
          </p:txBody>
        </p:sp>
      </p:grpSp>
      <p:grpSp>
        <p:nvGrpSpPr>
          <p:cNvPr id="38" name="Ryhmä 37"/>
          <p:cNvGrpSpPr/>
          <p:nvPr/>
        </p:nvGrpSpPr>
        <p:grpSpPr>
          <a:xfrm>
            <a:off x="7037015" y="5353709"/>
            <a:ext cx="4345288" cy="307777"/>
            <a:chOff x="869624" y="3242768"/>
            <a:chExt cx="4345288" cy="307777"/>
          </a:xfrm>
        </p:grpSpPr>
        <p:cxnSp>
          <p:nvCxnSpPr>
            <p:cNvPr id="39" name="Suora nuoliyhdysviiva 38"/>
            <p:cNvCxnSpPr/>
            <p:nvPr/>
          </p:nvCxnSpPr>
          <p:spPr>
            <a:xfrm flipH="1">
              <a:off x="869624" y="3429000"/>
              <a:ext cx="1578543"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0" name="Tekstiruutu 39"/>
            <p:cNvSpPr txBox="1"/>
            <p:nvPr/>
          </p:nvSpPr>
          <p:spPr>
            <a:xfrm>
              <a:off x="2622856" y="3242768"/>
              <a:ext cx="2592056" cy="30777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000" b="0" i="0" u="none" strike="noStrike" kern="1200" cap="none" spc="0" normalizeH="0" baseline="0" noProof="0">
                  <a:ln>
                    <a:noFill/>
                  </a:ln>
                  <a:solidFill>
                    <a:srgbClr val="253746"/>
                  </a:solidFill>
                  <a:effectLst/>
                  <a:uLnTx/>
                  <a:uFillTx/>
                  <a:latin typeface="Arial" panose="020B0604020202020204"/>
                  <a:ea typeface="+mn-ea"/>
                  <a:cs typeface="+mn-cs"/>
                </a:rPr>
                <a:t>Maanalaiset rakenteet</a:t>
              </a:r>
            </a:p>
          </p:txBody>
        </p:sp>
      </p:grpSp>
      <p:grpSp>
        <p:nvGrpSpPr>
          <p:cNvPr id="41" name="Ryhmä 40"/>
          <p:cNvGrpSpPr/>
          <p:nvPr/>
        </p:nvGrpSpPr>
        <p:grpSpPr>
          <a:xfrm>
            <a:off x="1781596" y="4396110"/>
            <a:ext cx="1566455" cy="870341"/>
            <a:chOff x="1781596" y="3968907"/>
            <a:chExt cx="1566455" cy="870341"/>
          </a:xfrm>
        </p:grpSpPr>
        <p:sp>
          <p:nvSpPr>
            <p:cNvPr id="42" name="Alanuoli 41"/>
            <p:cNvSpPr/>
            <p:nvPr/>
          </p:nvSpPr>
          <p:spPr>
            <a:xfrm>
              <a:off x="2418771" y="3968907"/>
              <a:ext cx="292100" cy="415552"/>
            </a:xfrm>
            <a:prstGeom prst="down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3" name="Suorakulmio 42"/>
            <p:cNvSpPr/>
            <p:nvPr/>
          </p:nvSpPr>
          <p:spPr>
            <a:xfrm>
              <a:off x="1781596" y="4439138"/>
              <a:ext cx="1566455"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000" b="1" i="0" u="none" strike="noStrike" kern="1200" cap="none" spc="0" normalizeH="0" baseline="0" noProof="0">
                  <a:ln>
                    <a:noFill/>
                  </a:ln>
                  <a:solidFill>
                    <a:srgbClr val="253746"/>
                  </a:solidFill>
                  <a:effectLst/>
                  <a:uLnTx/>
                  <a:uFillTx/>
                  <a:latin typeface="Arial" panose="020B0604020202020204"/>
                  <a:ea typeface="+mn-ea"/>
                  <a:cs typeface="+mn-cs"/>
                </a:rPr>
                <a:t>Päästörajat</a:t>
              </a:r>
            </a:p>
          </p:txBody>
        </p:sp>
      </p:grpSp>
      <p:sp>
        <p:nvSpPr>
          <p:cNvPr id="45" name="Kyltti 44">
            <a:extLst>
              <a:ext uri="{FF2B5EF4-FFF2-40B4-BE49-F238E27FC236}">
                <a16:creationId xmlns:a16="http://schemas.microsoft.com/office/drawing/2014/main" id="{0E326BB9-DBAA-4F00-094F-F0AA24EF0F81}"/>
              </a:ext>
            </a:extLst>
          </p:cNvPr>
          <p:cNvSpPr/>
          <p:nvPr/>
        </p:nvSpPr>
        <p:spPr>
          <a:xfrm>
            <a:off x="10777591" y="160535"/>
            <a:ext cx="1281469" cy="732530"/>
          </a:xfrm>
          <a:prstGeom prst="plaqu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r>
              <a:rPr lang="fi-FI" b="1">
                <a:cs typeface="Arial"/>
              </a:rPr>
              <a:t>Voimaan 2026</a:t>
            </a:r>
          </a:p>
        </p:txBody>
      </p:sp>
    </p:spTree>
    <p:extLst>
      <p:ext uri="{BB962C8B-B14F-4D97-AF65-F5344CB8AC3E}">
        <p14:creationId xmlns:p14="http://schemas.microsoft.com/office/powerpoint/2010/main" val="499260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54671" y="565259"/>
            <a:ext cx="10406984" cy="748343"/>
          </a:xfrm>
        </p:spPr>
        <p:txBody>
          <a:bodyPr/>
          <a:lstStyle/>
          <a:p>
            <a:r>
              <a:rPr lang="fi-FI" sz="3600"/>
              <a:t>Rakentamislain korjaussarjan mukainen soveltamisala</a:t>
            </a:r>
          </a:p>
        </p:txBody>
      </p:sp>
      <p:sp>
        <p:nvSpPr>
          <p:cNvPr id="3" name="Päivämäärän paikkamerkki 2"/>
          <p:cNvSpPr>
            <a:spLocks noGrp="1"/>
          </p:cNvSpPr>
          <p:nvPr>
            <p:ph type="dt" sz="half" idx="10"/>
          </p:nvPr>
        </p:nvSpPr>
        <p:spPr/>
        <p:txBody>
          <a:bodyPr/>
          <a:lstStyle/>
          <a:p>
            <a:r>
              <a:rPr lang="fi-FI"/>
              <a:t>21.5.2024</a:t>
            </a:r>
          </a:p>
        </p:txBody>
      </p:sp>
      <p:sp>
        <p:nvSpPr>
          <p:cNvPr id="4" name="Dian numeron paikkamerkki 3"/>
          <p:cNvSpPr>
            <a:spLocks noGrp="1"/>
          </p:cNvSpPr>
          <p:nvPr>
            <p:ph type="sldNum" sz="quarter" idx="12"/>
          </p:nvPr>
        </p:nvSpPr>
        <p:spPr/>
        <p:txBody>
          <a:bodyPr/>
          <a:lstStyle/>
          <a:p>
            <a:fld id="{91E53C16-2649-4D48-AFD3-9E32AB86C978}" type="slidenum">
              <a:rPr lang="fi-FI" smtClean="0"/>
              <a:pPr/>
              <a:t>6</a:t>
            </a:fld>
            <a:endParaRPr lang="fi-FI"/>
          </a:p>
        </p:txBody>
      </p:sp>
      <p:sp>
        <p:nvSpPr>
          <p:cNvPr id="5" name="Suorakulmio 4"/>
          <p:cNvSpPr/>
          <p:nvPr/>
        </p:nvSpPr>
        <p:spPr>
          <a:xfrm>
            <a:off x="750072" y="2201494"/>
            <a:ext cx="3678804" cy="3570208"/>
          </a:xfrm>
          <a:prstGeom prst="rect">
            <a:avLst/>
          </a:prstGeom>
        </p:spPr>
        <p:txBody>
          <a:bodyPr wrap="square" lIns="91440" tIns="45720" rIns="91440" bIns="45720" anchor="t">
            <a:spAutoFit/>
          </a:bodyPr>
          <a:lstStyle/>
          <a:p>
            <a:pPr lvl="0"/>
            <a:r>
              <a:rPr lang="fi-FI" sz="1400"/>
              <a:t>1) rivitalo; </a:t>
            </a:r>
          </a:p>
          <a:p>
            <a:pPr lvl="0"/>
            <a:r>
              <a:rPr lang="fi-FI" sz="1400"/>
              <a:t>2) asuinkerrostalo; </a:t>
            </a:r>
          </a:p>
          <a:p>
            <a:pPr lvl="0"/>
            <a:r>
              <a:rPr lang="fi-FI" sz="1400"/>
              <a:t>3) toimistorakennus, terveyskeskus; </a:t>
            </a:r>
          </a:p>
          <a:p>
            <a:pPr lvl="0"/>
            <a:r>
              <a:rPr lang="fi-FI" sz="1400"/>
              <a:t>4) liikerakennus, tavaratalo, kauppakeskus, myymälärakennus, myymälähalli, teatteri, ooppera-, konsertti- ja kongressitalo, elokuvateatteri, kirjasto, arkisto, museo, taidegalleria, näyttelyhalli; </a:t>
            </a:r>
          </a:p>
          <a:p>
            <a:pPr lvl="0"/>
            <a:r>
              <a:rPr lang="fi-FI" sz="1400"/>
              <a:t>5) majoitusliikerakennus, hotelli, asuntola, palvelutalo, vanhainkoti, hoitolaitos; </a:t>
            </a:r>
          </a:p>
          <a:p>
            <a:pPr lvl="0"/>
            <a:r>
              <a:rPr lang="fi-FI" sz="1400"/>
              <a:t>6) opetusrakennus ja päiväkoti; </a:t>
            </a:r>
          </a:p>
          <a:p>
            <a:pPr lvl="0"/>
            <a:r>
              <a:rPr lang="fi-FI" sz="1400"/>
              <a:t>7) liikuntahalli; sekä </a:t>
            </a:r>
          </a:p>
          <a:p>
            <a:pPr lvl="0"/>
            <a:r>
              <a:rPr lang="fi-FI" sz="1400"/>
              <a:t>8) sairaala </a:t>
            </a:r>
          </a:p>
          <a:p>
            <a:pPr lvl="0"/>
            <a:r>
              <a:rPr lang="fi-FI" sz="1400"/>
              <a:t>9) lämmitetyltä nettoalaltaan yli 1000 m</a:t>
            </a:r>
            <a:r>
              <a:rPr lang="fi-FI" sz="1400" baseline="30000"/>
              <a:t>2</a:t>
            </a:r>
            <a:r>
              <a:rPr lang="fi-FI" sz="1400"/>
              <a:t> varastorakennus, liikenteen rakennus, uimahalli, jäähalli. </a:t>
            </a:r>
            <a:endParaRPr lang="fi-FI" sz="1400">
              <a:cs typeface="Arial"/>
            </a:endParaRPr>
          </a:p>
        </p:txBody>
      </p:sp>
      <p:sp>
        <p:nvSpPr>
          <p:cNvPr id="6" name="Tekstiruutu 5"/>
          <p:cNvSpPr txBox="1"/>
          <p:nvPr/>
        </p:nvSpPr>
        <p:spPr>
          <a:xfrm>
            <a:off x="4620988" y="2339153"/>
            <a:ext cx="3839199" cy="3600986"/>
          </a:xfrm>
          <a:prstGeom prst="rect">
            <a:avLst/>
          </a:prstGeom>
          <a:noFill/>
        </p:spPr>
        <p:txBody>
          <a:bodyPr wrap="square" lIns="0" tIns="0" rIns="0" bIns="0" rtlCol="0" anchor="t">
            <a:spAutoFit/>
          </a:bodyPr>
          <a:lstStyle/>
          <a:p>
            <a:pPr marL="285750" lvl="0" indent="-285750">
              <a:buFont typeface="Arial" panose="020B0604020202020204" pitchFamily="34" charset="0"/>
              <a:buChar char="•"/>
            </a:pPr>
            <a:r>
              <a:rPr lang="fi-FI" sz="1400"/>
              <a:t>Pientalot</a:t>
            </a:r>
            <a:endParaRPr lang="fi-FI" sz="1400">
              <a:cs typeface="Arial"/>
            </a:endParaRPr>
          </a:p>
          <a:p>
            <a:pPr marL="285750" indent="-285750">
              <a:buFont typeface="Arial" panose="020B0604020202020204" pitchFamily="34" charset="0"/>
              <a:buChar char="•"/>
            </a:pPr>
            <a:r>
              <a:rPr lang="fi-FI" sz="1400"/>
              <a:t>Korjausrakentaminen</a:t>
            </a:r>
            <a:endParaRPr lang="fi-FI" sz="1400">
              <a:cs typeface="Arial"/>
            </a:endParaRPr>
          </a:p>
          <a:p>
            <a:pPr marL="285750" indent="-285750">
              <a:buFont typeface="Arial" panose="020B0604020202020204" pitchFamily="34" charset="0"/>
              <a:buChar char="•"/>
            </a:pPr>
            <a:r>
              <a:rPr lang="fi-FI" sz="1400"/>
              <a:t>Laajennukset</a:t>
            </a:r>
            <a:endParaRPr lang="fi-FI" sz="1400">
              <a:cs typeface="Arial"/>
            </a:endParaRPr>
          </a:p>
          <a:p>
            <a:pPr marL="285750" lvl="0" indent="-285750">
              <a:buFont typeface="Arial" panose="020B0604020202020204" pitchFamily="34" charset="0"/>
              <a:buChar char="•"/>
            </a:pPr>
            <a:r>
              <a:rPr lang="fi-FI" sz="1400"/>
              <a:t>Ympärivuotiset vapaa-ajan rakennukset</a:t>
            </a:r>
          </a:p>
          <a:p>
            <a:pPr marL="285750" lvl="0" indent="-285750">
              <a:buFont typeface="Arial" panose="020B0604020202020204" pitchFamily="34" charset="0"/>
              <a:buChar char="•"/>
            </a:pPr>
            <a:r>
              <a:rPr lang="fi-FI" sz="1400"/>
              <a:t>Pelastustoimen rakennukset</a:t>
            </a:r>
          </a:p>
          <a:p>
            <a:pPr marL="285750" lvl="0" indent="-285750">
              <a:buFont typeface="Arial" panose="020B0604020202020204" pitchFamily="34" charset="0"/>
              <a:buChar char="•"/>
            </a:pPr>
            <a:r>
              <a:rPr lang="fi-FI" sz="1400"/>
              <a:t>Osavuotiset vapaa-ajanrakennukset</a:t>
            </a:r>
          </a:p>
          <a:p>
            <a:pPr marL="285750" lvl="0" indent="-285750">
              <a:buFont typeface="Arial" panose="020B0604020202020204" pitchFamily="34" charset="0"/>
              <a:buChar char="•"/>
            </a:pPr>
            <a:r>
              <a:rPr lang="fi-FI" sz="1400"/>
              <a:t>Ammatillisen kaluston huoltorakennukset</a:t>
            </a:r>
          </a:p>
          <a:p>
            <a:pPr marL="285750" lvl="0" indent="-285750">
              <a:buFont typeface="Arial" panose="020B0604020202020204" pitchFamily="34" charset="0"/>
              <a:buChar char="•"/>
            </a:pPr>
            <a:r>
              <a:rPr lang="fi-FI" sz="1400"/>
              <a:t>Kulkuneuvojen katokset</a:t>
            </a:r>
          </a:p>
          <a:p>
            <a:pPr marL="285750" lvl="0" indent="-285750">
              <a:buFont typeface="Arial" panose="020B0604020202020204" pitchFamily="34" charset="0"/>
              <a:buChar char="•"/>
            </a:pPr>
            <a:r>
              <a:rPr lang="fi-FI" sz="1400"/>
              <a:t>Tieto- ja viestintätekniikan rakennukset</a:t>
            </a:r>
          </a:p>
          <a:p>
            <a:pPr marL="285750" lvl="0" indent="-285750">
              <a:buFont typeface="Arial" panose="020B0604020202020204" pitchFamily="34" charset="0"/>
              <a:buChar char="•"/>
            </a:pPr>
            <a:r>
              <a:rPr lang="fi-FI" sz="1400"/>
              <a:t>Uskonnollisten yhteisöjen rakennukset</a:t>
            </a:r>
          </a:p>
          <a:p>
            <a:pPr marL="285750" lvl="0" indent="-285750">
              <a:buFont typeface="Arial" panose="020B0604020202020204" pitchFamily="34" charset="0"/>
              <a:buChar char="•"/>
            </a:pPr>
            <a:r>
              <a:rPr lang="fi-FI" sz="1400"/>
              <a:t>Teollisuuden ja kaivannaistoiminnan rakennukset</a:t>
            </a:r>
          </a:p>
          <a:p>
            <a:pPr marL="285750" lvl="0" indent="-285750">
              <a:buFont typeface="Arial" panose="020B0604020202020204" pitchFamily="34" charset="0"/>
              <a:buChar char="•"/>
            </a:pPr>
            <a:r>
              <a:rPr lang="fi-FI" sz="1400"/>
              <a:t>Energianhuoltorakennukset</a:t>
            </a:r>
          </a:p>
          <a:p>
            <a:pPr marL="285750" lvl="0" indent="-285750">
              <a:buFont typeface="Arial" panose="020B0604020202020204" pitchFamily="34" charset="0"/>
              <a:buChar char="•"/>
            </a:pPr>
            <a:r>
              <a:rPr lang="fi-FI" sz="1400"/>
              <a:t>Yhdyskuntatekniikan rakennukset</a:t>
            </a:r>
          </a:p>
          <a:p>
            <a:pPr marL="285750" lvl="0" indent="-285750">
              <a:buFont typeface="Arial" panose="020B0604020202020204" pitchFamily="34" charset="0"/>
              <a:buChar char="•"/>
            </a:pPr>
            <a:endParaRPr lang="fi-FI" sz="1400">
              <a:solidFill>
                <a:schemeClr val="tx2"/>
              </a:solidFill>
            </a:endParaRPr>
          </a:p>
          <a:p>
            <a:pPr lvl="0"/>
            <a:endParaRPr lang="fi-FI" sz="1200"/>
          </a:p>
          <a:p>
            <a:pPr algn="l"/>
            <a:endParaRPr lang="fi-FI" sz="1200" err="1"/>
          </a:p>
        </p:txBody>
      </p:sp>
      <p:sp>
        <p:nvSpPr>
          <p:cNvPr id="7" name="Tekstiruutu 6"/>
          <p:cNvSpPr txBox="1"/>
          <p:nvPr/>
        </p:nvSpPr>
        <p:spPr>
          <a:xfrm>
            <a:off x="8717038" y="2329268"/>
            <a:ext cx="2918129" cy="1661993"/>
          </a:xfrm>
          <a:prstGeom prst="rect">
            <a:avLst/>
          </a:prstGeom>
          <a:noFill/>
        </p:spPr>
        <p:txBody>
          <a:bodyPr wrap="square" lIns="0" tIns="0" rIns="0" bIns="0" rtlCol="0">
            <a:spAutoFit/>
          </a:bodyPr>
          <a:lstStyle/>
          <a:p>
            <a:pPr marL="285750" lvl="0" indent="-285750">
              <a:buFont typeface="Arial" panose="020B0604020202020204" pitchFamily="34" charset="0"/>
              <a:buChar char="•"/>
            </a:pPr>
            <a:r>
              <a:rPr lang="fi-FI" sz="1400">
                <a:solidFill>
                  <a:schemeClr val="tx2"/>
                </a:solidFill>
              </a:rPr>
              <a:t>Väestönsuojat</a:t>
            </a:r>
          </a:p>
          <a:p>
            <a:pPr marL="285750" lvl="0" indent="-285750">
              <a:buFont typeface="Arial" panose="020B0604020202020204" pitchFamily="34" charset="0"/>
              <a:buChar char="•"/>
            </a:pPr>
            <a:r>
              <a:rPr lang="fi-FI" sz="1400">
                <a:solidFill>
                  <a:schemeClr val="tx2"/>
                </a:solidFill>
              </a:rPr>
              <a:t>Maatalousrakennukset ja eläinsuojat</a:t>
            </a:r>
          </a:p>
          <a:p>
            <a:pPr marL="285750" lvl="0" indent="-285750">
              <a:buFont typeface="Arial" panose="020B0604020202020204" pitchFamily="34" charset="0"/>
              <a:buChar char="•"/>
            </a:pPr>
            <a:r>
              <a:rPr lang="fi-FI" sz="1400">
                <a:solidFill>
                  <a:schemeClr val="tx2"/>
                </a:solidFill>
              </a:rPr>
              <a:t>Muut rakennukset</a:t>
            </a:r>
          </a:p>
          <a:p>
            <a:pPr marL="285750" lvl="0" indent="-285750">
              <a:buFont typeface="Arial" panose="020B0604020202020204" pitchFamily="34" charset="0"/>
              <a:buChar char="•"/>
            </a:pPr>
            <a:r>
              <a:rPr lang="fi-FI" sz="1400">
                <a:solidFill>
                  <a:schemeClr val="tx2"/>
                </a:solidFill>
              </a:rPr>
              <a:t>Väliaikaiset rakennukset</a:t>
            </a:r>
          </a:p>
          <a:p>
            <a:pPr marL="285750" lvl="0" indent="-285750">
              <a:buFont typeface="Arial" panose="020B0604020202020204" pitchFamily="34" charset="0"/>
              <a:buChar char="•"/>
            </a:pPr>
            <a:r>
              <a:rPr lang="fi-FI" sz="1400">
                <a:solidFill>
                  <a:schemeClr val="tx2"/>
                </a:solidFill>
              </a:rPr>
              <a:t>Alle 50 m</a:t>
            </a:r>
            <a:r>
              <a:rPr lang="fi-FI" sz="1400" baseline="30000">
                <a:solidFill>
                  <a:schemeClr val="tx2"/>
                </a:solidFill>
              </a:rPr>
              <a:t>2</a:t>
            </a:r>
            <a:r>
              <a:rPr lang="fi-FI" sz="1400">
                <a:solidFill>
                  <a:schemeClr val="tx2"/>
                </a:solidFill>
              </a:rPr>
              <a:t> rakennukset</a:t>
            </a:r>
          </a:p>
          <a:p>
            <a:pPr marL="285750" lvl="0" indent="-285750">
              <a:buFont typeface="Arial" panose="020B0604020202020204" pitchFamily="34" charset="0"/>
              <a:buChar char="•"/>
            </a:pPr>
            <a:r>
              <a:rPr lang="fi-FI" sz="1400">
                <a:solidFill>
                  <a:schemeClr val="tx2"/>
                </a:solidFill>
              </a:rPr>
              <a:t>Suojellut rakennukset</a:t>
            </a:r>
          </a:p>
          <a:p>
            <a:pPr algn="l"/>
            <a:endParaRPr lang="fi-FI" sz="1000" err="1"/>
          </a:p>
        </p:txBody>
      </p:sp>
      <p:grpSp>
        <p:nvGrpSpPr>
          <p:cNvPr id="8" name="Ryhmä 7"/>
          <p:cNvGrpSpPr/>
          <p:nvPr/>
        </p:nvGrpSpPr>
        <p:grpSpPr>
          <a:xfrm>
            <a:off x="750072" y="1660747"/>
            <a:ext cx="3537718" cy="471964"/>
            <a:chOff x="231139" y="198704"/>
            <a:chExt cx="3537718" cy="471964"/>
          </a:xfrm>
        </p:grpSpPr>
        <p:sp>
          <p:nvSpPr>
            <p:cNvPr id="9" name="Suorakulmio 8"/>
            <p:cNvSpPr/>
            <p:nvPr/>
          </p:nvSpPr>
          <p:spPr>
            <a:xfrm>
              <a:off x="231139" y="198704"/>
              <a:ext cx="3537718" cy="471964"/>
            </a:xfrm>
            <a:prstGeom prst="rect">
              <a:avLst/>
            </a:prstGeom>
            <a:solidFill>
              <a:schemeClr val="accent5">
                <a:lumMod val="5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0" name="Tekstiruutu 9"/>
            <p:cNvSpPr txBox="1"/>
            <p:nvPr/>
          </p:nvSpPr>
          <p:spPr>
            <a:xfrm>
              <a:off x="231139" y="198704"/>
              <a:ext cx="3537718" cy="4719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2456" tIns="52832" rIns="92456" bIns="52832" numCol="1" spcCol="1270" anchor="ctr" anchorCtr="0">
              <a:noAutofit/>
            </a:bodyPr>
            <a:lstStyle/>
            <a:p>
              <a:pPr lvl="0" algn="ctr" defTabSz="577850" rtl="0">
                <a:lnSpc>
                  <a:spcPct val="90000"/>
                </a:lnSpc>
                <a:spcBef>
                  <a:spcPct val="0"/>
                </a:spcBef>
                <a:spcAft>
                  <a:spcPct val="35000"/>
                </a:spcAft>
              </a:pPr>
              <a:r>
                <a:rPr lang="fi-FI" sz="1300" kern="1200"/>
                <a:t>Selvitykset tarvittaisiin, hiilijalanjäljen raja-arvoa ei saisi ylittää</a:t>
              </a:r>
            </a:p>
          </p:txBody>
        </p:sp>
      </p:grpSp>
      <p:grpSp>
        <p:nvGrpSpPr>
          <p:cNvPr id="11" name="Ryhmä 10"/>
          <p:cNvGrpSpPr/>
          <p:nvPr/>
        </p:nvGrpSpPr>
        <p:grpSpPr>
          <a:xfrm>
            <a:off x="4620989" y="1660747"/>
            <a:ext cx="7024910" cy="471964"/>
            <a:chOff x="8073256" y="221330"/>
            <a:chExt cx="3537718" cy="471964"/>
          </a:xfrm>
        </p:grpSpPr>
        <p:sp>
          <p:nvSpPr>
            <p:cNvPr id="12" name="Suorakulmio 11"/>
            <p:cNvSpPr/>
            <p:nvPr/>
          </p:nvSpPr>
          <p:spPr>
            <a:xfrm>
              <a:off x="8073256" y="221330"/>
              <a:ext cx="3537718" cy="471964"/>
            </a:xfrm>
            <a:prstGeom prst="rect">
              <a:avLst/>
            </a:prstGeom>
            <a:solidFill>
              <a:schemeClr val="accent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Tekstiruutu 12"/>
            <p:cNvSpPr txBox="1"/>
            <p:nvPr/>
          </p:nvSpPr>
          <p:spPr>
            <a:xfrm>
              <a:off x="8073256" y="221330"/>
              <a:ext cx="3537718" cy="4719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2456" tIns="52832" rIns="92456" bIns="52832" numCol="1" spcCol="1270" anchor="ctr" anchorCtr="0">
              <a:noAutofit/>
            </a:bodyPr>
            <a:lstStyle/>
            <a:p>
              <a:pPr lvl="0" algn="ctr" defTabSz="577850" rtl="0">
                <a:lnSpc>
                  <a:spcPct val="90000"/>
                </a:lnSpc>
                <a:spcBef>
                  <a:spcPct val="0"/>
                </a:spcBef>
                <a:spcAft>
                  <a:spcPct val="35000"/>
                </a:spcAft>
              </a:pPr>
              <a:r>
                <a:rPr lang="fi-FI" sz="1300" kern="1200"/>
                <a:t>EI selvityksiä  tai raja-arvoja</a:t>
              </a:r>
            </a:p>
          </p:txBody>
        </p:sp>
      </p:grpSp>
      <p:sp>
        <p:nvSpPr>
          <p:cNvPr id="14" name="Pyöristetty suorakulmio 13"/>
          <p:cNvSpPr/>
          <p:nvPr/>
        </p:nvSpPr>
        <p:spPr>
          <a:xfrm>
            <a:off x="750072" y="5869090"/>
            <a:ext cx="10135416" cy="761637"/>
          </a:xfrm>
          <a:prstGeom prst="roundRect">
            <a:avLst>
              <a:gd name="adj" fmla="val 8543"/>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400" b="1">
                <a:solidFill>
                  <a:schemeClr val="tx2"/>
                </a:solidFill>
              </a:rPr>
              <a:t>Yleiset soveltamisperiaatteet:</a:t>
            </a:r>
          </a:p>
          <a:p>
            <a:r>
              <a:rPr lang="fi-FI" sz="1600">
                <a:solidFill>
                  <a:schemeClr val="tx2"/>
                </a:solidFill>
              </a:rPr>
              <a:t>Vain jos rakennukselle tullaan asettamaan hiilijalanjäljen raja-arvo, sille tarvittaisiin myös ilmastoselvitys ja rakennustuoteluettelo</a:t>
            </a:r>
          </a:p>
        </p:txBody>
      </p:sp>
      <p:sp>
        <p:nvSpPr>
          <p:cNvPr id="17" name="Kyltti 16">
            <a:extLst>
              <a:ext uri="{FF2B5EF4-FFF2-40B4-BE49-F238E27FC236}">
                <a16:creationId xmlns:a16="http://schemas.microsoft.com/office/drawing/2014/main" id="{9EA871A6-A586-6B58-98AA-520CA953F1C7}"/>
              </a:ext>
            </a:extLst>
          </p:cNvPr>
          <p:cNvSpPr/>
          <p:nvPr/>
        </p:nvSpPr>
        <p:spPr>
          <a:xfrm>
            <a:off x="10777591" y="160535"/>
            <a:ext cx="1281469" cy="732530"/>
          </a:xfrm>
          <a:prstGeom prst="plaqu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r>
              <a:rPr lang="fi-FI" b="1">
                <a:cs typeface="Arial"/>
              </a:rPr>
              <a:t>Voimaan 2026</a:t>
            </a:r>
          </a:p>
        </p:txBody>
      </p:sp>
    </p:spTree>
    <p:extLst>
      <p:ext uri="{BB962C8B-B14F-4D97-AF65-F5344CB8AC3E}">
        <p14:creationId xmlns:p14="http://schemas.microsoft.com/office/powerpoint/2010/main" val="4217175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88668" y="526836"/>
            <a:ext cx="10178980" cy="461554"/>
          </a:xfrm>
        </p:spPr>
        <p:txBody>
          <a:bodyPr/>
          <a:lstStyle/>
          <a:p>
            <a:r>
              <a:rPr lang="fi-FI" sz="3400"/>
              <a:t>Uusien rakennusten energiatehokkuusdirektiivi</a:t>
            </a:r>
          </a:p>
        </p:txBody>
      </p:sp>
      <p:sp>
        <p:nvSpPr>
          <p:cNvPr id="3" name="Sisällön paikkamerkki 2"/>
          <p:cNvSpPr>
            <a:spLocks noGrp="1"/>
          </p:cNvSpPr>
          <p:nvPr>
            <p:ph idx="1"/>
          </p:nvPr>
        </p:nvSpPr>
        <p:spPr>
          <a:xfrm>
            <a:off x="791710" y="1380769"/>
            <a:ext cx="9984795" cy="5872926"/>
          </a:xfrm>
        </p:spPr>
        <p:txBody>
          <a:bodyPr/>
          <a:lstStyle/>
          <a:p>
            <a:r>
              <a:rPr lang="fi-FI" sz="1800">
                <a:solidFill>
                  <a:schemeClr val="tx1"/>
                </a:solidFill>
              </a:rPr>
              <a:t>Suomen lainsäädännössä muutoksia on odotettavissa rakentamislakiin/asetuksiin, sillä jäsenvaltioiden on varmistettava, että GWP/hiilijalanjälki lasketaan direktiivin liitteen III mukaisesti ja ilmoitetaan rakennuksen energiatehokkuustodistuksessa:</a:t>
            </a:r>
          </a:p>
          <a:p>
            <a:endParaRPr lang="fi-FI" sz="1600">
              <a:solidFill>
                <a:schemeClr val="tx1"/>
              </a:solidFill>
            </a:endParaRPr>
          </a:p>
          <a:p>
            <a:pPr marL="360000">
              <a:buFont typeface="Wingdings" panose="05000000000000000000" pitchFamily="2" charset="2"/>
              <a:buChar char="Ø"/>
            </a:pPr>
            <a:r>
              <a:rPr lang="fi-FI" sz="1600">
                <a:solidFill>
                  <a:schemeClr val="tx1"/>
                </a:solidFill>
              </a:rPr>
              <a:t>1 päivästä tammikuuta 2028 alkaen kaikkien sellaisten uusien rakennusten osalta, joiden hyötypinta-ala on yli 1 000 m2; </a:t>
            </a:r>
          </a:p>
          <a:p>
            <a:pPr marL="360000">
              <a:buFont typeface="Wingdings" panose="05000000000000000000" pitchFamily="2" charset="2"/>
              <a:buChar char="Ø"/>
            </a:pPr>
            <a:r>
              <a:rPr lang="fi-FI" sz="1600">
                <a:solidFill>
                  <a:schemeClr val="tx1"/>
                </a:solidFill>
              </a:rPr>
              <a:t>1 päivästä tammikuuta 2030 alkaen kaikkien uusien rakennusten osalta.</a:t>
            </a:r>
          </a:p>
          <a:p>
            <a:pPr marL="360000" indent="0">
              <a:buNone/>
            </a:pPr>
            <a:endParaRPr lang="fi-FI" sz="1600">
              <a:solidFill>
                <a:schemeClr val="tx1"/>
              </a:solidFill>
            </a:endParaRPr>
          </a:p>
          <a:p>
            <a:pPr marL="360000">
              <a:buFont typeface="Wingdings" panose="05000000000000000000" pitchFamily="2" charset="2"/>
              <a:buChar char="Ø"/>
            </a:pPr>
            <a:r>
              <a:rPr lang="fi-FI" sz="1600">
                <a:solidFill>
                  <a:schemeClr val="tx1"/>
                </a:solidFill>
              </a:rPr>
              <a:t>Delegoidulla säädöksellä kehys kansalliselle arvioinnille, joka olisi otettava kansallisessa arviointimenetelmässä huomioon. Valmistuminen viimeistään 2025 lopussa.</a:t>
            </a:r>
          </a:p>
          <a:p>
            <a:pPr marL="360000" indent="0">
              <a:buNone/>
            </a:pPr>
            <a:endParaRPr lang="fi-FI" sz="1600">
              <a:solidFill>
                <a:schemeClr val="tx1"/>
              </a:solidFill>
            </a:endParaRPr>
          </a:p>
          <a:p>
            <a:pPr marL="360000">
              <a:buFont typeface="Wingdings" panose="05000000000000000000" pitchFamily="2" charset="2"/>
              <a:buChar char="Ø"/>
            </a:pPr>
            <a:r>
              <a:rPr lang="fi-FI" sz="1600">
                <a:solidFill>
                  <a:schemeClr val="tx1"/>
                </a:solidFill>
              </a:rPr>
              <a:t>Jäsenvaltioiden on viimeistään 1 päivänä tammikuuta 2027 julkaistava ja annettava komissiolle tiedoksi etenemissuunnitelma, jossa esitetään yksityiskohtaisesti, miten kaikkien uusien rakennusten kumulatiivista elinkaarenaikaista lämmitysvaikutuspotentiaalia koskevat raja-arvot otetaan käyttöön, ja asetettava tavoitteita uusille rakennuksille vuodesta 2030 alkaen.  </a:t>
            </a:r>
          </a:p>
          <a:p>
            <a:pPr marL="539025" indent="0">
              <a:buNone/>
            </a:pPr>
            <a:r>
              <a:rPr lang="fi-FI" sz="1600">
                <a:solidFill>
                  <a:schemeClr val="tx1"/>
                </a:solidFill>
              </a:rPr>
              <a:t> </a:t>
            </a:r>
          </a:p>
        </p:txBody>
      </p:sp>
      <p:sp>
        <p:nvSpPr>
          <p:cNvPr id="4" name="Päivämäärän paikkamerkki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EEE63CA-3BBE-43DD-ADEF-D0577A787475}" type="datetime1">
              <a:rPr kumimoji="0" lang="fi-FI" sz="800" b="0" i="0" u="none" strike="noStrike" kern="1200" cap="none" spc="0" normalizeH="0" baseline="0" noProof="0" smtClean="0">
                <a:ln>
                  <a:noFill/>
                </a:ln>
                <a:solidFill>
                  <a:srgbClr val="253746"/>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24.2.2025</a:t>
            </a:fld>
            <a:endParaRPr kumimoji="0" lang="fi-FI" sz="800" b="0" i="0" u="none" strike="noStrike" kern="1200" cap="none" spc="0" normalizeH="0" baseline="0" noProof="0">
              <a:ln>
                <a:noFill/>
              </a:ln>
              <a:solidFill>
                <a:srgbClr val="253746"/>
              </a:solidFill>
              <a:effectLst/>
              <a:uLnTx/>
              <a:uFillTx/>
              <a:latin typeface="Arial" panose="020B0604020202020204"/>
              <a:ea typeface="+mn-ea"/>
              <a:cs typeface="+mn-cs"/>
            </a:endParaRPr>
          </a:p>
        </p:txBody>
      </p:sp>
      <p:sp>
        <p:nvSpPr>
          <p:cNvPr id="5" name="Dian numeron paikkamerkki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1E53C16-2649-4D48-AFD3-9E32AB86C978}" type="slidenum">
              <a:rPr kumimoji="0" lang="fi-FI" sz="800" b="0" i="0" u="none" strike="noStrike" kern="1200" cap="none" spc="0" normalizeH="0" baseline="0" noProof="0" smtClean="0">
                <a:ln>
                  <a:noFill/>
                </a:ln>
                <a:solidFill>
                  <a:srgbClr val="253746"/>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fi-FI" sz="800" b="0" i="0" u="none" strike="noStrike" kern="1200" cap="none" spc="0" normalizeH="0" baseline="0" noProof="0">
              <a:ln>
                <a:noFill/>
              </a:ln>
              <a:solidFill>
                <a:srgbClr val="253746"/>
              </a:solidFill>
              <a:effectLst/>
              <a:uLnTx/>
              <a:uFillTx/>
              <a:latin typeface="Arial" panose="020B0604020202020204"/>
              <a:ea typeface="+mn-ea"/>
              <a:cs typeface="+mn-cs"/>
            </a:endParaRPr>
          </a:p>
        </p:txBody>
      </p:sp>
    </p:spTree>
    <p:extLst>
      <p:ext uri="{BB962C8B-B14F-4D97-AF65-F5344CB8AC3E}">
        <p14:creationId xmlns:p14="http://schemas.microsoft.com/office/powerpoint/2010/main" val="3676434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fld id="{18EA7D56-4CC7-954D-8F9B-F05A057CA6DE}" type="datetime1">
              <a:rPr lang="fi-FI" smtClean="0"/>
              <a:t>24.2.2025</a:t>
            </a:fld>
            <a:endParaRPr lang="fi-FI"/>
          </a:p>
        </p:txBody>
      </p:sp>
      <p:sp>
        <p:nvSpPr>
          <p:cNvPr id="5" name="Dian numeron paikkamerkki 4"/>
          <p:cNvSpPr>
            <a:spLocks noGrp="1"/>
          </p:cNvSpPr>
          <p:nvPr>
            <p:ph type="sldNum" sz="quarter" idx="12"/>
          </p:nvPr>
        </p:nvSpPr>
        <p:spPr/>
        <p:txBody>
          <a:bodyPr/>
          <a:lstStyle/>
          <a:p>
            <a:fld id="{91E53C16-2649-4D48-AFD3-9E32AB86C978}" type="slidenum">
              <a:rPr lang="fi-FI" smtClean="0"/>
              <a:pPr/>
              <a:t>8</a:t>
            </a:fld>
            <a:endParaRPr lang="fi-FI"/>
          </a:p>
        </p:txBody>
      </p:sp>
      <p:pic>
        <p:nvPicPr>
          <p:cNvPr id="6" name="Kuva 5"/>
          <p:cNvPicPr>
            <a:picLocks noChangeAspect="1"/>
          </p:cNvPicPr>
          <p:nvPr/>
        </p:nvPicPr>
        <p:blipFill rotWithShape="1">
          <a:blip r:embed="rId2"/>
          <a:srcRect l="42940" t="8958" r="20772" b="-1"/>
          <a:stretch/>
        </p:blipFill>
        <p:spPr>
          <a:xfrm>
            <a:off x="7227112" y="392960"/>
            <a:ext cx="4245402" cy="5991314"/>
          </a:xfrm>
          <a:prstGeom prst="rect">
            <a:avLst/>
          </a:prstGeom>
        </p:spPr>
      </p:pic>
      <p:sp>
        <p:nvSpPr>
          <p:cNvPr id="8" name="Sisällön paikkamerkki 2"/>
          <p:cNvSpPr txBox="1">
            <a:spLocks/>
          </p:cNvSpPr>
          <p:nvPr/>
        </p:nvSpPr>
        <p:spPr>
          <a:xfrm>
            <a:off x="719486" y="189782"/>
            <a:ext cx="6429566" cy="3715698"/>
          </a:xfrm>
          <a:prstGeom prst="rect">
            <a:avLst/>
          </a:prstGeom>
        </p:spPr>
        <p:txBody>
          <a:bodyPr vert="horz" lIns="0" tIns="0" rIns="0" bIns="0" rtlCol="0">
            <a:noAutofit/>
          </a:bodyPr>
          <a:lstStyle>
            <a:lvl1pPr marL="180975" indent="-180975" algn="l" defTabSz="914400" rtl="0" eaLnBrk="1" latinLnBrk="0" hangingPunct="1">
              <a:lnSpc>
                <a:spcPct val="100000"/>
              </a:lnSpc>
              <a:spcBef>
                <a:spcPts val="800"/>
              </a:spcBef>
              <a:buFont typeface="Arial" panose="020B0604020202020204" pitchFamily="34" charset="0"/>
              <a:buChar char="•"/>
              <a:defRPr sz="2000" kern="1200" spc="-20" baseline="0">
                <a:solidFill>
                  <a:schemeClr val="tx2"/>
                </a:solidFill>
                <a:latin typeface="+mn-lt"/>
                <a:ea typeface="+mn-ea"/>
                <a:cs typeface="+mn-cs"/>
              </a:defRPr>
            </a:lvl1pPr>
            <a:lvl2pPr marL="357188" indent="-176213" algn="l" defTabSz="914400" rtl="0" eaLnBrk="1" latinLnBrk="0" hangingPunct="1">
              <a:lnSpc>
                <a:spcPct val="100000"/>
              </a:lnSpc>
              <a:spcBef>
                <a:spcPts val="800"/>
              </a:spcBef>
              <a:buFont typeface="Arial" panose="020B0604020202020204" pitchFamily="34" charset="0"/>
              <a:buChar char="•"/>
              <a:defRPr sz="1800" kern="1200" spc="-10" baseline="0">
                <a:solidFill>
                  <a:schemeClr val="tx2"/>
                </a:solidFill>
                <a:latin typeface="+mn-lt"/>
                <a:ea typeface="+mn-ea"/>
                <a:cs typeface="+mn-cs"/>
              </a:defRPr>
            </a:lvl2pPr>
            <a:lvl3pPr marL="538163"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3pPr>
            <a:lvl4pPr marL="715963" indent="-177800"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4pPr>
            <a:lvl5pPr marL="896938"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i-FI" b="1" err="1">
                <a:latin typeface="Times New Roman" panose="02020603050405020304" pitchFamily="18" charset="0"/>
                <a:cs typeface="Times New Roman" panose="02020603050405020304" pitchFamily="18" charset="0"/>
              </a:rPr>
              <a:t>RakL</a:t>
            </a:r>
            <a:r>
              <a:rPr lang="fi-FI" b="1">
                <a:latin typeface="Times New Roman" panose="02020603050405020304" pitchFamily="18" charset="0"/>
                <a:cs typeface="Times New Roman" panose="02020603050405020304" pitchFamily="18" charset="0"/>
              </a:rPr>
              <a:t> 39 § </a:t>
            </a:r>
          </a:p>
          <a:p>
            <a:pPr marL="0" indent="0">
              <a:spcBef>
                <a:spcPts val="0"/>
              </a:spcBef>
              <a:spcAft>
                <a:spcPts val="600"/>
              </a:spcAft>
              <a:buFont typeface="Arial" panose="020B0604020202020204" pitchFamily="34" charset="0"/>
              <a:buNone/>
            </a:pPr>
            <a:r>
              <a:rPr lang="fi-FI" b="1" i="1">
                <a:latin typeface="Times New Roman" panose="02020603050405020304" pitchFamily="18" charset="0"/>
                <a:cs typeface="Times New Roman" panose="02020603050405020304" pitchFamily="18" charset="0"/>
              </a:rPr>
              <a:t>Rakennuksen elinkaariominaisuudet </a:t>
            </a:r>
          </a:p>
          <a:p>
            <a:pPr marL="0" indent="0">
              <a:buFont typeface="Arial" panose="020B0604020202020204" pitchFamily="34" charset="0"/>
              <a:buNone/>
            </a:pPr>
            <a:r>
              <a:rPr lang="fi-FI" sz="1800">
                <a:latin typeface="Times New Roman" panose="02020603050405020304" pitchFamily="18" charset="0"/>
                <a:cs typeface="Times New Roman" panose="02020603050405020304" pitchFamily="18" charset="0"/>
              </a:rPr>
              <a:t>  Rakentamishankkeeseen ryhtyvän on huolehdittava, että rakennus suunnitellaan ja rakennetaan sen käyttötarkoituksen edellyttämällä tavalla elinkaariominaisuuksiltaan ekologiseksi sekä tavoitteelliselta tekniseltä käyttöiältään pitkäikäiseksi. Erityisesti huomiota on kiinnitettävä pohjarakenteiden ja kantavien rakenteiden kestävyyteen sekä rakennuksen ja sen tilojen, rakennusosien sekä teknisten järjestelmien käyttöikään, käytettävyyteen, huollettavuuteen, muunneltavuuteen ja korjattavuuteen sekä rakennusosien purettavuuteen ja uudelleenkäytettävyyteen. </a:t>
            </a:r>
          </a:p>
          <a:p>
            <a:pPr marL="0" indent="0">
              <a:buFont typeface="Arial" panose="020B0604020202020204" pitchFamily="34" charset="0"/>
              <a:buNone/>
            </a:pPr>
            <a:r>
              <a:rPr lang="fi-FI" sz="1800">
                <a:solidFill>
                  <a:schemeClr val="bg1">
                    <a:lumMod val="65000"/>
                  </a:schemeClr>
                </a:solidFill>
                <a:latin typeface="Times New Roman" panose="02020603050405020304" pitchFamily="18" charset="0"/>
                <a:cs typeface="Times New Roman" panose="02020603050405020304" pitchFamily="18" charset="0"/>
              </a:rPr>
              <a:t>Rakentamishankkeeseen ryhtyvän on huolehdittava, että uudelle tai rakentamislupaa edellyttävälle laajamittaisesti korjattavalle rakennukselle laaditaan materiaaliseloste…, </a:t>
            </a:r>
          </a:p>
          <a:p>
            <a:pPr marL="0" indent="0">
              <a:buFont typeface="Arial" panose="020B0604020202020204" pitchFamily="34" charset="0"/>
              <a:buNone/>
            </a:pPr>
            <a:r>
              <a:rPr lang="fi-FI" sz="1800">
                <a:solidFill>
                  <a:schemeClr val="bg1">
                    <a:lumMod val="65000"/>
                  </a:schemeClr>
                </a:solidFill>
                <a:latin typeface="Times New Roman" panose="02020603050405020304" pitchFamily="18" charset="0"/>
                <a:cs typeface="Times New Roman" panose="02020603050405020304" pitchFamily="18" charset="0"/>
              </a:rPr>
              <a:t>  </a:t>
            </a:r>
            <a:r>
              <a:rPr lang="fi-FI" sz="1800">
                <a:latin typeface="Times New Roman" panose="02020603050405020304" pitchFamily="18" charset="0"/>
                <a:cs typeface="Times New Roman" panose="02020603050405020304" pitchFamily="18" charset="0"/>
              </a:rPr>
              <a:t>Ympäristöministeriön asetuksella voidaan antaa tarkempia säännöksiä: 1) rakennuksen tavoitteellisesta teknisestä käyttöiästä, muunneltavuudesta, huollettavuudesta ja korjattavuudesta sekä rakennusosien purettavuudesta; </a:t>
            </a:r>
            <a:r>
              <a:rPr lang="fi-FI" sz="1800">
                <a:solidFill>
                  <a:schemeClr val="bg1">
                    <a:lumMod val="65000"/>
                  </a:schemeClr>
                </a:solidFill>
                <a:latin typeface="Times New Roman" panose="02020603050405020304" pitchFamily="18" charset="0"/>
                <a:cs typeface="Times New Roman" panose="02020603050405020304" pitchFamily="18" charset="0"/>
              </a:rPr>
              <a:t>2) rakennuksen materiaaliselosteen laatimisesta ja sisällöstä ja selosteen säilyttämisestä sekä rakennusmateriaalien ja -tuotteiden luetteloinnista ja luettelon säilyttämisestä.</a:t>
            </a:r>
          </a:p>
          <a:p>
            <a:pPr marL="0" indent="0">
              <a:buFont typeface="Arial" panose="020B0604020202020204" pitchFamily="34" charset="0"/>
              <a:buNone/>
            </a:pPr>
            <a:endParaRPr lang="fi-FI" sz="1800"/>
          </a:p>
        </p:txBody>
      </p:sp>
      <p:sp>
        <p:nvSpPr>
          <p:cNvPr id="9" name="Suorakulmio 8"/>
          <p:cNvSpPr/>
          <p:nvPr/>
        </p:nvSpPr>
        <p:spPr>
          <a:xfrm>
            <a:off x="165253" y="6037243"/>
            <a:ext cx="2104222" cy="6940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1326117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Dian numeron paikkamerkki 4"/>
          <p:cNvSpPr>
            <a:spLocks noGrp="1"/>
          </p:cNvSpPr>
          <p:nvPr>
            <p:ph type="sldNum" sz="quarter" idx="12"/>
          </p:nvPr>
        </p:nvSpPr>
        <p:spPr>
          <a:xfrm>
            <a:off x="11719469" y="6758534"/>
            <a:ext cx="433389" cy="204481"/>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1E53C16-2649-4D48-AFD3-9E32AB86C978}" type="slidenum">
              <a:rPr kumimoji="0" lang="fi-FI" sz="800" b="0" i="0" u="none" strike="noStrike" kern="1200" cap="none" spc="0" normalizeH="0" baseline="0" noProof="0" smtClean="0">
                <a:ln>
                  <a:noFill/>
                </a:ln>
                <a:solidFill>
                  <a:srgbClr val="253746"/>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fi-FI" sz="800" b="0" i="0" u="none" strike="noStrike" kern="1200" cap="none" spc="0" normalizeH="0" baseline="0" noProof="0">
              <a:ln>
                <a:noFill/>
              </a:ln>
              <a:solidFill>
                <a:srgbClr val="253746"/>
              </a:solidFill>
              <a:effectLst/>
              <a:uLnTx/>
              <a:uFillTx/>
              <a:latin typeface="Arial" panose="020B0604020202020204"/>
              <a:ea typeface="+mn-ea"/>
              <a:cs typeface="+mn-cs"/>
            </a:endParaRPr>
          </a:p>
        </p:txBody>
      </p:sp>
      <p:sp>
        <p:nvSpPr>
          <p:cNvPr id="8" name="Tekstiruutu 7"/>
          <p:cNvSpPr txBox="1"/>
          <p:nvPr/>
        </p:nvSpPr>
        <p:spPr>
          <a:xfrm>
            <a:off x="662493" y="436402"/>
            <a:ext cx="11041362" cy="55399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3600" b="1" i="0" u="none" strike="noStrike" kern="1200" cap="none" spc="0" normalizeH="0" baseline="0" noProof="0">
                <a:ln>
                  <a:noFill/>
                </a:ln>
                <a:solidFill>
                  <a:prstClr val="black"/>
                </a:solidFill>
                <a:effectLst/>
                <a:uLnTx/>
                <a:uFillTx/>
                <a:latin typeface="Arial" panose="020B0604020202020204"/>
                <a:ea typeface="+mn-ea"/>
                <a:cs typeface="+mn-cs"/>
              </a:rPr>
              <a:t>Rakennuksen elinkaariominaisuuksien jäse</a:t>
            </a:r>
            <a:r>
              <a:rPr kumimoji="0" lang="fi-FI" sz="3600" b="1" i="0" u="none" strike="noStrike" kern="1200" cap="none" spc="0" normalizeH="0" baseline="0" noProof="0">
                <a:ln>
                  <a:noFill/>
                </a:ln>
                <a:solidFill>
                  <a:prstClr val="white">
                    <a:lumMod val="75000"/>
                  </a:prstClr>
                </a:solidFill>
                <a:effectLst/>
                <a:uLnTx/>
                <a:uFillTx/>
                <a:latin typeface="Arial" panose="020B0604020202020204"/>
                <a:ea typeface="+mn-ea"/>
                <a:cs typeface="+mn-cs"/>
              </a:rPr>
              <a:t>nnys</a:t>
            </a:r>
          </a:p>
        </p:txBody>
      </p:sp>
      <p:sp>
        <p:nvSpPr>
          <p:cNvPr id="13" name="Pyöristetty suorakulmio 12"/>
          <p:cNvSpPr/>
          <p:nvPr/>
        </p:nvSpPr>
        <p:spPr>
          <a:xfrm>
            <a:off x="8528413" y="1401632"/>
            <a:ext cx="3298205" cy="1295977"/>
          </a:xfrm>
          <a:prstGeom prst="roundRect">
            <a:avLst/>
          </a:prstGeom>
          <a:solidFill>
            <a:schemeClr val="accent1">
              <a:lumMod val="60000"/>
              <a:lumOff val="40000"/>
            </a:schemeClr>
          </a:solidFill>
          <a:ln>
            <a:noFill/>
          </a:ln>
          <a:effectLst>
            <a:outerShdw blurRad="50800" dist="114300" dir="2700000" algn="ctr" rotWithShape="0">
              <a:schemeClr val="tx1">
                <a:lumMod val="50000"/>
                <a:lumOff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a:ln>
                  <a:noFill/>
                </a:ln>
                <a:solidFill>
                  <a:prstClr val="white"/>
                </a:solidFill>
                <a:effectLst/>
                <a:uLnTx/>
                <a:uFillTx/>
                <a:latin typeface="Arial" panose="020B0604020202020204"/>
                <a:ea typeface="+mn-ea"/>
                <a:cs typeface="+mn-cs"/>
              </a:rPr>
              <a:t>Uudelleenkäytettävyys</a:t>
            </a:r>
          </a:p>
        </p:txBody>
      </p:sp>
      <p:sp>
        <p:nvSpPr>
          <p:cNvPr id="14" name="Pyöristetty suorakulmio 13"/>
          <p:cNvSpPr/>
          <p:nvPr/>
        </p:nvSpPr>
        <p:spPr>
          <a:xfrm>
            <a:off x="4002103" y="1401632"/>
            <a:ext cx="4284134" cy="1290729"/>
          </a:xfrm>
          <a:prstGeom prst="roundRect">
            <a:avLst/>
          </a:prstGeom>
          <a:solidFill>
            <a:schemeClr val="tx2">
              <a:lumMod val="60000"/>
              <a:lumOff val="40000"/>
            </a:schemeClr>
          </a:solidFill>
          <a:ln>
            <a:noFill/>
          </a:ln>
          <a:effectLst>
            <a:outerShdw blurRad="50800" dist="114300" dir="2700000" algn="ctr" rotWithShape="0">
              <a:schemeClr val="tx1">
                <a:lumMod val="50000"/>
                <a:lumOff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a:ln>
                  <a:noFill/>
                </a:ln>
                <a:solidFill>
                  <a:prstClr val="white"/>
                </a:solidFill>
                <a:effectLst/>
                <a:uLnTx/>
                <a:uFillTx/>
                <a:latin typeface="Arial" panose="020B0604020202020204"/>
                <a:ea typeface="+mn-ea"/>
                <a:cs typeface="+mn-cs"/>
              </a:rPr>
              <a:t>Joustavuus</a:t>
            </a:r>
          </a:p>
        </p:txBody>
      </p:sp>
      <p:sp>
        <p:nvSpPr>
          <p:cNvPr id="15" name="Pyöristetty suorakulmio 14"/>
          <p:cNvSpPr/>
          <p:nvPr/>
        </p:nvSpPr>
        <p:spPr>
          <a:xfrm>
            <a:off x="326257" y="1387946"/>
            <a:ext cx="3433670" cy="1290729"/>
          </a:xfrm>
          <a:prstGeom prst="roundRect">
            <a:avLst/>
          </a:prstGeom>
          <a:solidFill>
            <a:schemeClr val="accent5">
              <a:lumMod val="75000"/>
              <a:alpha val="93000"/>
            </a:schemeClr>
          </a:solidFill>
          <a:ln>
            <a:noFill/>
          </a:ln>
          <a:effectLst>
            <a:outerShdw blurRad="50800" dist="114300" dir="2640000" algn="ctr" rotWithShape="0">
              <a:schemeClr val="tx1">
                <a:lumMod val="50000"/>
                <a:lumOff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a:ln>
                  <a:noFill/>
                </a:ln>
                <a:solidFill>
                  <a:prstClr val="white"/>
                </a:solidFill>
                <a:effectLst/>
                <a:uLnTx/>
                <a:uFillTx/>
                <a:latin typeface="Arial" panose="020B0604020202020204"/>
                <a:ea typeface="+mn-ea"/>
                <a:cs typeface="+mn-cs"/>
              </a:rPr>
              <a:t>Säilyvyys</a:t>
            </a:r>
          </a:p>
        </p:txBody>
      </p:sp>
      <p:sp>
        <p:nvSpPr>
          <p:cNvPr id="16" name="Pyöristetty suorakulmio 15"/>
          <p:cNvSpPr/>
          <p:nvPr/>
        </p:nvSpPr>
        <p:spPr>
          <a:xfrm>
            <a:off x="8528413" y="2875986"/>
            <a:ext cx="1715347" cy="1795495"/>
          </a:xfrm>
          <a:prstGeom prst="roundRect">
            <a:avLst/>
          </a:prstGeom>
          <a:solidFill>
            <a:schemeClr val="accent1">
              <a:lumMod val="40000"/>
              <a:lumOff val="60000"/>
            </a:schemeClr>
          </a:solidFill>
          <a:ln>
            <a:noFill/>
          </a:ln>
          <a:effectLst>
            <a:outerShdw blurRad="50800" dist="114300" dir="2700000" algn="ctr" rotWithShape="0">
              <a:schemeClr val="tx1">
                <a:lumMod val="50000"/>
                <a:lumOff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330" b="1" i="0" u="none" strike="noStrike" kern="1200" cap="none" spc="0" normalizeH="0" baseline="0" noProof="0">
                <a:ln>
                  <a:noFill/>
                </a:ln>
                <a:solidFill>
                  <a:prstClr val="white"/>
                </a:solidFill>
                <a:effectLst/>
                <a:uLnTx/>
                <a:uFillTx/>
                <a:latin typeface="Arial" panose="020B0604020202020204"/>
                <a:ea typeface="+mn-ea"/>
                <a:cs typeface="+mn-cs"/>
              </a:rPr>
              <a:t>Uudelleen-käytettävyys komponentteina</a:t>
            </a:r>
          </a:p>
        </p:txBody>
      </p:sp>
      <p:sp>
        <p:nvSpPr>
          <p:cNvPr id="17" name="Pyöristetty suorakulmio 16"/>
          <p:cNvSpPr/>
          <p:nvPr/>
        </p:nvSpPr>
        <p:spPr>
          <a:xfrm>
            <a:off x="10348747" y="2875986"/>
            <a:ext cx="1477872" cy="1795495"/>
          </a:xfrm>
          <a:prstGeom prst="roundRect">
            <a:avLst/>
          </a:prstGeom>
          <a:solidFill>
            <a:schemeClr val="accent1">
              <a:lumMod val="40000"/>
              <a:lumOff val="60000"/>
            </a:schemeClr>
          </a:solidFill>
          <a:ln>
            <a:noFill/>
          </a:ln>
          <a:effectLst>
            <a:outerShdw blurRad="50800" dist="114300" dir="2700000" algn="ctr" rotWithShape="0">
              <a:schemeClr val="tx1">
                <a:lumMod val="50000"/>
                <a:lumOff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prstClr val="white"/>
                </a:solidFill>
                <a:effectLst/>
                <a:uLnTx/>
                <a:uFillTx/>
                <a:latin typeface="Arial" panose="020B0604020202020204"/>
                <a:ea typeface="+mn-ea"/>
                <a:cs typeface="+mn-cs"/>
              </a:rPr>
              <a:t>Siirrettävyys</a:t>
            </a:r>
          </a:p>
        </p:txBody>
      </p:sp>
      <p:sp>
        <p:nvSpPr>
          <p:cNvPr id="18" name="Pyöristetty suorakulmio 17"/>
          <p:cNvSpPr/>
          <p:nvPr/>
        </p:nvSpPr>
        <p:spPr>
          <a:xfrm>
            <a:off x="4002102" y="2875986"/>
            <a:ext cx="1727201" cy="1795495"/>
          </a:xfrm>
          <a:prstGeom prst="roundRect">
            <a:avLst/>
          </a:prstGeom>
          <a:solidFill>
            <a:schemeClr val="tx2">
              <a:lumMod val="40000"/>
              <a:lumOff val="60000"/>
            </a:schemeClr>
          </a:solidFill>
          <a:ln>
            <a:noFill/>
          </a:ln>
          <a:effectLst>
            <a:outerShdw blurRad="50800" dist="114300" dir="2700000" algn="ctr" rotWithShape="0">
              <a:schemeClr val="tx1">
                <a:lumMod val="50000"/>
                <a:lumOff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300" b="1" i="0" u="none" strike="noStrike" kern="1200" cap="none" spc="0" normalizeH="0" baseline="0" noProof="0">
                <a:ln>
                  <a:noFill/>
                </a:ln>
                <a:solidFill>
                  <a:prstClr val="white"/>
                </a:solidFill>
                <a:effectLst/>
                <a:uLnTx/>
                <a:uFillTx/>
                <a:latin typeface="Arial" panose="020B0604020202020204"/>
                <a:ea typeface="+mn-ea"/>
                <a:cs typeface="+mn-cs"/>
              </a:rPr>
              <a:t>Monikäyttöisyys</a:t>
            </a:r>
          </a:p>
        </p:txBody>
      </p:sp>
      <p:sp>
        <p:nvSpPr>
          <p:cNvPr id="19" name="Pyöristetty suorakulmio 18"/>
          <p:cNvSpPr/>
          <p:nvPr/>
        </p:nvSpPr>
        <p:spPr>
          <a:xfrm>
            <a:off x="5823780" y="2875986"/>
            <a:ext cx="2451948" cy="1795496"/>
          </a:xfrm>
          <a:prstGeom prst="roundRect">
            <a:avLst/>
          </a:prstGeom>
          <a:solidFill>
            <a:schemeClr val="tx2">
              <a:lumMod val="40000"/>
              <a:lumOff val="60000"/>
            </a:schemeClr>
          </a:solidFill>
          <a:ln>
            <a:noFill/>
          </a:ln>
          <a:effectLst>
            <a:outerShdw blurRad="50800" dist="114300" dir="2700000" algn="ctr" rotWithShape="0">
              <a:schemeClr val="tx1">
                <a:lumMod val="50000"/>
                <a:lumOff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prstClr val="white"/>
                </a:solidFill>
                <a:effectLst/>
                <a:uLnTx/>
                <a:uFillTx/>
                <a:latin typeface="Arial" panose="020B0604020202020204"/>
                <a:ea typeface="+mn-ea"/>
                <a:cs typeface="+mn-cs"/>
              </a:rPr>
              <a:t>Muunneltavuus</a:t>
            </a:r>
          </a:p>
        </p:txBody>
      </p:sp>
      <p:sp>
        <p:nvSpPr>
          <p:cNvPr id="20" name="Pyöristetty suorakulmio 19"/>
          <p:cNvSpPr/>
          <p:nvPr/>
        </p:nvSpPr>
        <p:spPr>
          <a:xfrm>
            <a:off x="326257" y="2862300"/>
            <a:ext cx="1648372" cy="1793612"/>
          </a:xfrm>
          <a:prstGeom prst="roundRect">
            <a:avLst/>
          </a:prstGeom>
          <a:solidFill>
            <a:schemeClr val="accent5">
              <a:lumMod val="90000"/>
            </a:schemeClr>
          </a:solidFill>
          <a:ln>
            <a:noFill/>
          </a:ln>
          <a:effectLst>
            <a:outerShdw blurRad="50800" dist="114300" dir="2640000" algn="ctr" rotWithShape="0">
              <a:schemeClr val="tx1">
                <a:lumMod val="50000"/>
                <a:lumOff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prstClr val="white"/>
                </a:solidFill>
                <a:effectLst/>
                <a:uLnTx/>
                <a:uFillTx/>
                <a:latin typeface="Arial" panose="020B0604020202020204"/>
                <a:ea typeface="+mn-ea"/>
                <a:cs typeface="+mn-cs"/>
              </a:rPr>
              <a:t>Tekninen kestävyys</a:t>
            </a:r>
          </a:p>
        </p:txBody>
      </p:sp>
      <p:sp>
        <p:nvSpPr>
          <p:cNvPr id="21" name="Pyöristetty suorakulmio 20"/>
          <p:cNvSpPr/>
          <p:nvPr/>
        </p:nvSpPr>
        <p:spPr>
          <a:xfrm>
            <a:off x="2061516" y="2862301"/>
            <a:ext cx="1698412" cy="1795494"/>
          </a:xfrm>
          <a:prstGeom prst="roundRect">
            <a:avLst/>
          </a:prstGeom>
          <a:solidFill>
            <a:schemeClr val="accent5">
              <a:lumMod val="90000"/>
            </a:schemeClr>
          </a:solidFill>
          <a:ln>
            <a:noFill/>
          </a:ln>
          <a:effectLst>
            <a:outerShdw blurRad="50800" dist="114300" dir="2640000" algn="ctr" rotWithShape="0">
              <a:schemeClr val="tx1">
                <a:lumMod val="50000"/>
                <a:lumOff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prstClr val="white"/>
                </a:solidFill>
                <a:effectLst/>
                <a:uLnTx/>
                <a:uFillTx/>
                <a:latin typeface="Arial" panose="020B0604020202020204"/>
                <a:ea typeface="+mn-ea"/>
                <a:cs typeface="+mn-cs"/>
              </a:rPr>
              <a:t>Kunnossa-pidettävyys</a:t>
            </a:r>
          </a:p>
        </p:txBody>
      </p:sp>
      <p:sp>
        <p:nvSpPr>
          <p:cNvPr id="22" name="Pyöristetty suorakulmio 21"/>
          <p:cNvSpPr/>
          <p:nvPr/>
        </p:nvSpPr>
        <p:spPr>
          <a:xfrm>
            <a:off x="5834289" y="4828188"/>
            <a:ext cx="739811" cy="1661154"/>
          </a:xfrm>
          <a:prstGeom prst="roundRect">
            <a:avLst/>
          </a:prstGeom>
          <a:solidFill>
            <a:schemeClr val="tx2">
              <a:lumMod val="20000"/>
              <a:lumOff val="80000"/>
            </a:schemeClr>
          </a:solidFill>
          <a:ln>
            <a:noFill/>
          </a:ln>
          <a:effectLst>
            <a:outerShdw blurRad="50800" dist="114300" dir="2700000" algn="ctr" rotWithShape="0">
              <a:schemeClr val="tx1">
                <a:lumMod val="50000"/>
                <a:lumOff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prstClr val="white"/>
                </a:solidFill>
                <a:effectLst/>
                <a:uLnTx/>
                <a:uFillTx/>
                <a:latin typeface="Arial" panose="020B0604020202020204"/>
                <a:ea typeface="+mn-ea"/>
                <a:cs typeface="+mn-cs"/>
              </a:rPr>
              <a:t>Sisäinen muunneltavuus</a:t>
            </a:r>
          </a:p>
        </p:txBody>
      </p:sp>
      <p:sp>
        <p:nvSpPr>
          <p:cNvPr id="23" name="Pyöristetty suorakulmio 22"/>
          <p:cNvSpPr/>
          <p:nvPr/>
        </p:nvSpPr>
        <p:spPr>
          <a:xfrm>
            <a:off x="6655616" y="4828188"/>
            <a:ext cx="809296" cy="1661154"/>
          </a:xfrm>
          <a:prstGeom prst="roundRect">
            <a:avLst/>
          </a:prstGeom>
          <a:solidFill>
            <a:schemeClr val="tx2">
              <a:lumMod val="20000"/>
              <a:lumOff val="80000"/>
            </a:schemeClr>
          </a:solidFill>
          <a:ln>
            <a:noFill/>
          </a:ln>
          <a:effectLst>
            <a:outerShdw blurRad="50800" dist="114300" dir="2700000" algn="ctr" rotWithShape="0">
              <a:schemeClr val="tx1">
                <a:lumMod val="50000"/>
                <a:lumOff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prstClr val="white"/>
                </a:solidFill>
                <a:effectLst/>
                <a:uLnTx/>
                <a:uFillTx/>
                <a:latin typeface="Arial" panose="020B0604020202020204"/>
                <a:ea typeface="+mn-ea"/>
                <a:cs typeface="+mn-cs"/>
              </a:rPr>
              <a:t>Laajennettavuus</a:t>
            </a:r>
          </a:p>
        </p:txBody>
      </p:sp>
      <p:sp>
        <p:nvSpPr>
          <p:cNvPr id="24" name="Pyöristetty suorakulmio 23"/>
          <p:cNvSpPr/>
          <p:nvPr/>
        </p:nvSpPr>
        <p:spPr>
          <a:xfrm>
            <a:off x="7546427" y="4843408"/>
            <a:ext cx="739812" cy="1661154"/>
          </a:xfrm>
          <a:prstGeom prst="roundRect">
            <a:avLst/>
          </a:prstGeom>
          <a:solidFill>
            <a:schemeClr val="tx2">
              <a:lumMod val="20000"/>
              <a:lumOff val="80000"/>
            </a:schemeClr>
          </a:solidFill>
          <a:ln>
            <a:noFill/>
          </a:ln>
          <a:effectLst>
            <a:outerShdw blurRad="50800" dist="114300" dir="2700000" algn="ctr" rotWithShape="0">
              <a:schemeClr val="tx1">
                <a:lumMod val="50000"/>
                <a:lumOff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prstClr val="white"/>
                </a:solidFill>
                <a:effectLst/>
                <a:uLnTx/>
                <a:uFillTx/>
                <a:latin typeface="Arial" panose="020B0604020202020204"/>
                <a:ea typeface="+mn-ea"/>
                <a:cs typeface="+mn-cs"/>
              </a:rPr>
              <a:t>Supistettavuus</a:t>
            </a:r>
          </a:p>
        </p:txBody>
      </p:sp>
    </p:spTree>
    <p:extLst>
      <p:ext uri="{BB962C8B-B14F-4D97-AF65-F5344CB8AC3E}">
        <p14:creationId xmlns:p14="http://schemas.microsoft.com/office/powerpoint/2010/main" val="3221391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YM - otsikkosivut">
  <a:themeElements>
    <a:clrScheme name="YM">
      <a:dk1>
        <a:sysClr val="windowText" lastClr="000000"/>
      </a:dk1>
      <a:lt1>
        <a:sysClr val="window" lastClr="FFFFFF"/>
      </a:lt1>
      <a:dk2>
        <a:srgbClr val="253746"/>
      </a:dk2>
      <a:lt2>
        <a:srgbClr val="F6F3E5"/>
      </a:lt2>
      <a:accent1>
        <a:srgbClr val="2C5234"/>
      </a:accent1>
      <a:accent2>
        <a:srgbClr val="E0C09F"/>
      </a:accent2>
      <a:accent3>
        <a:srgbClr val="C66E4E"/>
      </a:accent3>
      <a:accent4>
        <a:srgbClr val="FFB25B"/>
      </a:accent4>
      <a:accent5>
        <a:srgbClr val="ECC7CD"/>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sz="1000" dirty="0" err="1" smtClean="0"/>
        </a:defPPr>
      </a:lstStyle>
    </a:txDef>
  </a:objectDefaults>
  <a:extraClrSchemeLst/>
  <a:extLst>
    <a:ext uri="{05A4C25C-085E-4340-85A3-A5531E510DB2}">
      <thm15:themeFamily xmlns:thm15="http://schemas.microsoft.com/office/thememl/2012/main" name="YM_esitypohja.pptx" id="{3D03E633-EEC3-4729-9E50-43DFE84EA4F4}" vid="{3778D50E-FDB7-41A9-96C4-64E5FDC6AEE2}"/>
    </a:ext>
  </a:extLst>
</a:theme>
</file>

<file path=ppt/theme/theme10.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YM - sisältösivut">
  <a:themeElements>
    <a:clrScheme name="YM">
      <a:dk1>
        <a:sysClr val="windowText" lastClr="000000"/>
      </a:dk1>
      <a:lt1>
        <a:sysClr val="window" lastClr="FFFFFF"/>
      </a:lt1>
      <a:dk2>
        <a:srgbClr val="253746"/>
      </a:dk2>
      <a:lt2>
        <a:srgbClr val="F6F3E5"/>
      </a:lt2>
      <a:accent1>
        <a:srgbClr val="2C5234"/>
      </a:accent1>
      <a:accent2>
        <a:srgbClr val="E0C09F"/>
      </a:accent2>
      <a:accent3>
        <a:srgbClr val="C66E4E"/>
      </a:accent3>
      <a:accent4>
        <a:srgbClr val="FFB25B"/>
      </a:accent4>
      <a:accent5>
        <a:srgbClr val="ECC7CD"/>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sz="1000" dirty="0" err="1" smtClean="0"/>
        </a:defPPr>
      </a:lstStyle>
    </a:txDef>
  </a:objectDefaults>
  <a:extraClrSchemeLst/>
  <a:extLst>
    <a:ext uri="{05A4C25C-085E-4340-85A3-A5531E510DB2}">
      <thm15:themeFamily xmlns:thm15="http://schemas.microsoft.com/office/thememl/2012/main" name="YM_esitysmallipohja_v2020-04-01.potx" id="{CD71B8E6-676B-4CB9-8EED-AB45E7DF5046}" vid="{ECD9BF32-8511-46CC-8743-3622BDABD454}"/>
    </a:ext>
  </a:extLst>
</a:theme>
</file>

<file path=ppt/theme/theme3.xml><?xml version="1.0" encoding="utf-8"?>
<a:theme xmlns:a="http://schemas.openxmlformats.org/drawingml/2006/main" name="2_YM - otsikkosivut">
  <a:themeElements>
    <a:clrScheme name="YM">
      <a:dk1>
        <a:sysClr val="windowText" lastClr="000000"/>
      </a:dk1>
      <a:lt1>
        <a:sysClr val="window" lastClr="FFFFFF"/>
      </a:lt1>
      <a:dk2>
        <a:srgbClr val="253746"/>
      </a:dk2>
      <a:lt2>
        <a:srgbClr val="F6F3E5"/>
      </a:lt2>
      <a:accent1>
        <a:srgbClr val="2C5234"/>
      </a:accent1>
      <a:accent2>
        <a:srgbClr val="E0C09F"/>
      </a:accent2>
      <a:accent3>
        <a:srgbClr val="C66E4E"/>
      </a:accent3>
      <a:accent4>
        <a:srgbClr val="FFB25B"/>
      </a:accent4>
      <a:accent5>
        <a:srgbClr val="ECC7CD"/>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sz="1000" dirty="0" err="1" smtClean="0"/>
        </a:defPPr>
      </a:lstStyle>
    </a:txDef>
  </a:objectDefaults>
  <a:extraClrSchemeLst/>
  <a:extLst>
    <a:ext uri="{05A4C25C-085E-4340-85A3-A5531E510DB2}">
      <thm15:themeFamily xmlns:thm15="http://schemas.microsoft.com/office/thememl/2012/main" name="YM_esitysmallipohja_v2020-04-01.potx" id="{CD71B8E6-676B-4CB9-8EED-AB45E7DF5046}" vid="{ECE959E4-A5A3-4673-90D8-0D14FE6E3A8C}"/>
    </a:ext>
  </a:extLst>
</a:theme>
</file>

<file path=ppt/theme/theme4.xml><?xml version="1.0" encoding="utf-8"?>
<a:theme xmlns:a="http://schemas.openxmlformats.org/drawingml/2006/main" name="3_YM - otsikkosivut">
  <a:themeElements>
    <a:clrScheme name="YM">
      <a:dk1>
        <a:sysClr val="windowText" lastClr="000000"/>
      </a:dk1>
      <a:lt1>
        <a:sysClr val="window" lastClr="FFFFFF"/>
      </a:lt1>
      <a:dk2>
        <a:srgbClr val="253746"/>
      </a:dk2>
      <a:lt2>
        <a:srgbClr val="F6F3E5"/>
      </a:lt2>
      <a:accent1>
        <a:srgbClr val="2C5234"/>
      </a:accent1>
      <a:accent2>
        <a:srgbClr val="E0C09F"/>
      </a:accent2>
      <a:accent3>
        <a:srgbClr val="C66E4E"/>
      </a:accent3>
      <a:accent4>
        <a:srgbClr val="FFB25B"/>
      </a:accent4>
      <a:accent5>
        <a:srgbClr val="ECC7CD"/>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sz="1000" dirty="0" err="1" smtClean="0"/>
        </a:defPPr>
      </a:lstStyle>
    </a:txDef>
  </a:objectDefaults>
  <a:extraClrSchemeLst/>
  <a:extLst>
    <a:ext uri="{05A4C25C-085E-4340-85A3-A5531E510DB2}">
      <thm15:themeFamily xmlns:thm15="http://schemas.microsoft.com/office/thememl/2012/main" name="YM_esitysmallipohja_v2020-04-01.potx" id="{CD71B8E6-676B-4CB9-8EED-AB45E7DF5046}" vid="{ECE959E4-A5A3-4673-90D8-0D14FE6E3A8C}"/>
    </a:ext>
  </a:extLst>
</a:theme>
</file>

<file path=ppt/theme/theme5.xml><?xml version="1.0" encoding="utf-8"?>
<a:theme xmlns:a="http://schemas.openxmlformats.org/drawingml/2006/main" name="1_YM - sisältösivut">
  <a:themeElements>
    <a:clrScheme name="YM">
      <a:dk1>
        <a:sysClr val="windowText" lastClr="000000"/>
      </a:dk1>
      <a:lt1>
        <a:sysClr val="window" lastClr="FFFFFF"/>
      </a:lt1>
      <a:dk2>
        <a:srgbClr val="253746"/>
      </a:dk2>
      <a:lt2>
        <a:srgbClr val="F6F3E5"/>
      </a:lt2>
      <a:accent1>
        <a:srgbClr val="2C5234"/>
      </a:accent1>
      <a:accent2>
        <a:srgbClr val="E0C09F"/>
      </a:accent2>
      <a:accent3>
        <a:srgbClr val="C66E4E"/>
      </a:accent3>
      <a:accent4>
        <a:srgbClr val="FFB25B"/>
      </a:accent4>
      <a:accent5>
        <a:srgbClr val="ECC7CD"/>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sz="1000" dirty="0" err="1" smtClean="0"/>
        </a:defPPr>
      </a:lstStyle>
    </a:txDef>
  </a:objectDefaults>
  <a:extraClrSchemeLst/>
  <a:extLst>
    <a:ext uri="{05A4C25C-085E-4340-85A3-A5531E510DB2}">
      <thm15:themeFamily xmlns:thm15="http://schemas.microsoft.com/office/thememl/2012/main" name="YM_esitysmallipohja_v2020-04-01.potx" id="{CD71B8E6-676B-4CB9-8EED-AB45E7DF5046}" vid="{ECD9BF32-8511-46CC-8743-3622BDABD454}"/>
    </a:ext>
  </a:extLst>
</a:theme>
</file>

<file path=ppt/theme/theme6.xml><?xml version="1.0" encoding="utf-8"?>
<a:theme xmlns:a="http://schemas.openxmlformats.org/drawingml/2006/main" name="Rakennustieto">
  <a:themeElements>
    <a:clrScheme name="Rakennustieto">
      <a:dk1>
        <a:srgbClr val="000000"/>
      </a:dk1>
      <a:lt1>
        <a:srgbClr val="FFFFFF"/>
      </a:lt1>
      <a:dk2>
        <a:srgbClr val="004B87"/>
      </a:dk2>
      <a:lt2>
        <a:srgbClr val="ECECEC"/>
      </a:lt2>
      <a:accent1>
        <a:srgbClr val="004B87"/>
      </a:accent1>
      <a:accent2>
        <a:srgbClr val="336F9F"/>
      </a:accent2>
      <a:accent3>
        <a:srgbClr val="6693B7"/>
      </a:accent3>
      <a:accent4>
        <a:srgbClr val="99B7CF"/>
      </a:accent4>
      <a:accent5>
        <a:srgbClr val="CCDBE7"/>
      </a:accent5>
      <a:accent6>
        <a:srgbClr val="E5EDF3"/>
      </a:accent6>
      <a:hlink>
        <a:srgbClr val="CD0A2D"/>
      </a:hlink>
      <a:folHlink>
        <a:srgbClr val="909090"/>
      </a:folHlink>
    </a:clrScheme>
    <a:fontScheme name="Tes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akennustieto" id="{66AB9028-F0B2-394F-BF3D-9EA68E3EDD60}" vid="{6F93E18C-BB00-2745-9824-C8FFC87A0284}"/>
    </a:ext>
  </a:extLst>
</a:theme>
</file>

<file path=ppt/theme/theme7.xml><?xml version="1.0" encoding="utf-8"?>
<a:theme xmlns:a="http://schemas.openxmlformats.org/drawingml/2006/main" name="1_YM - kuvalliset sisältösivut">
  <a:themeElements>
    <a:clrScheme name="YM">
      <a:dk1>
        <a:sysClr val="windowText" lastClr="000000"/>
      </a:dk1>
      <a:lt1>
        <a:sysClr val="window" lastClr="FFFFFF"/>
      </a:lt1>
      <a:dk2>
        <a:srgbClr val="253746"/>
      </a:dk2>
      <a:lt2>
        <a:srgbClr val="F6F3E5"/>
      </a:lt2>
      <a:accent1>
        <a:srgbClr val="2C5234"/>
      </a:accent1>
      <a:accent2>
        <a:srgbClr val="E0C09F"/>
      </a:accent2>
      <a:accent3>
        <a:srgbClr val="C66E4E"/>
      </a:accent3>
      <a:accent4>
        <a:srgbClr val="FFB25B"/>
      </a:accent4>
      <a:accent5>
        <a:srgbClr val="ECC7CD"/>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sz="1000" dirty="0" err="1" smtClean="0"/>
        </a:defPPr>
      </a:lstStyle>
    </a:txDef>
  </a:objectDefaults>
  <a:extraClrSchemeLst/>
  <a:extLst>
    <a:ext uri="{05A4C25C-085E-4340-85A3-A5531E510DB2}">
      <thm15:themeFamily xmlns:thm15="http://schemas.microsoft.com/office/thememl/2012/main" name="YM_esitysmallipohja_v2020-04-01.potx" id="{CD71B8E6-676B-4CB9-8EED-AB45E7DF5046}" vid="{4F5337FF-4956-468D-B7EE-32AC970AEE85}"/>
    </a:ext>
  </a:extLst>
</a:theme>
</file>

<file path=ppt/theme/theme8.xml><?xml version="1.0" encoding="utf-8"?>
<a:theme xmlns:a="http://schemas.openxmlformats.org/drawingml/2006/main" name="2_YM - sisältösivut">
  <a:themeElements>
    <a:clrScheme name="YM">
      <a:dk1>
        <a:sysClr val="windowText" lastClr="000000"/>
      </a:dk1>
      <a:lt1>
        <a:sysClr val="window" lastClr="FFFFFF"/>
      </a:lt1>
      <a:dk2>
        <a:srgbClr val="253746"/>
      </a:dk2>
      <a:lt2>
        <a:srgbClr val="F6F3E5"/>
      </a:lt2>
      <a:accent1>
        <a:srgbClr val="2C5234"/>
      </a:accent1>
      <a:accent2>
        <a:srgbClr val="E0C09F"/>
      </a:accent2>
      <a:accent3>
        <a:srgbClr val="C66E4E"/>
      </a:accent3>
      <a:accent4>
        <a:srgbClr val="FFB25B"/>
      </a:accent4>
      <a:accent5>
        <a:srgbClr val="ECC7CD"/>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sz="1000" dirty="0" err="1" smtClean="0"/>
        </a:defPPr>
      </a:lstStyle>
    </a:txDef>
  </a:objectDefaults>
  <a:extraClrSchemeLst/>
  <a:extLst>
    <a:ext uri="{05A4C25C-085E-4340-85A3-A5531E510DB2}">
      <thm15:themeFamily xmlns:thm15="http://schemas.microsoft.com/office/thememl/2012/main" name="YM_esitysmallipohja_v2020-04-01.potx" id="{CD71B8E6-676B-4CB9-8EED-AB45E7DF5046}" vid="{ECD9BF32-8511-46CC-8743-3622BDABD454}"/>
    </a:ext>
  </a:extLst>
</a:theme>
</file>

<file path=ppt/theme/theme9.xml><?xml version="1.0" encoding="utf-8"?>
<a:theme xmlns:a="http://schemas.openxmlformats.org/drawingml/2006/main" name="3_YM - kuvalliset sisältösivut">
  <a:themeElements>
    <a:clrScheme name="YM">
      <a:dk1>
        <a:sysClr val="windowText" lastClr="000000"/>
      </a:dk1>
      <a:lt1>
        <a:sysClr val="window" lastClr="FFFFFF"/>
      </a:lt1>
      <a:dk2>
        <a:srgbClr val="253746"/>
      </a:dk2>
      <a:lt2>
        <a:srgbClr val="F6F3E5"/>
      </a:lt2>
      <a:accent1>
        <a:srgbClr val="2C5234"/>
      </a:accent1>
      <a:accent2>
        <a:srgbClr val="E0C09F"/>
      </a:accent2>
      <a:accent3>
        <a:srgbClr val="C66E4E"/>
      </a:accent3>
      <a:accent4>
        <a:srgbClr val="FFB25B"/>
      </a:accent4>
      <a:accent5>
        <a:srgbClr val="ECC7CD"/>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sz="1000" dirty="0" err="1" smtClean="0"/>
        </a:defPPr>
      </a:lstStyle>
    </a:txDef>
  </a:objectDefaults>
  <a:extraClrSchemeLst/>
  <a:extLst>
    <a:ext uri="{05A4C25C-085E-4340-85A3-A5531E510DB2}">
      <thm15:themeFamily xmlns:thm15="http://schemas.microsoft.com/office/thememl/2012/main" name="YM_esitysmallipohja_v2020-04-01.potx" id="{CD71B8E6-676B-4CB9-8EED-AB45E7DF5046}" vid="{4F5337FF-4956-468D-B7EE-32AC970AEE85}"/>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3484E952A47154EBE56F34AF3758644" ma:contentTypeVersion="15" ma:contentTypeDescription="Create a new document." ma:contentTypeScope="" ma:versionID="068a3d6e89981067fe1a98e326288c57">
  <xsd:schema xmlns:xsd="http://www.w3.org/2001/XMLSchema" xmlns:xs="http://www.w3.org/2001/XMLSchema" xmlns:p="http://schemas.microsoft.com/office/2006/metadata/properties" xmlns:ns2="28034b24-d98d-4c83-bf0d-4c51a397a64d" xmlns:ns3="686e7a8e-2888-452d-bdfb-fdf6581a883a" targetNamespace="http://schemas.microsoft.com/office/2006/metadata/properties" ma:root="true" ma:fieldsID="5166a32ab1a4cb51d9021e401bfa29ee" ns2:_="" ns3:_="">
    <xsd:import namespace="28034b24-d98d-4c83-bf0d-4c51a397a64d"/>
    <xsd:import namespace="686e7a8e-2888-452d-bdfb-fdf6581a883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034b24-d98d-4c83-bf0d-4c51a397a6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4f74eb33-bc01-4b65-a333-7b16e5d3bc2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86e7a8e-2888-452d-bdfb-fdf6581a883a"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7a54cb56-f6e8-44d8-8398-6846f66e5899}" ma:internalName="TaxCatchAll" ma:showField="CatchAllData" ma:web="686e7a8e-2888-452d-bdfb-fdf6581a883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8034b24-d98d-4c83-bf0d-4c51a397a64d">
      <Terms xmlns="http://schemas.microsoft.com/office/infopath/2007/PartnerControls"/>
    </lcf76f155ced4ddcb4097134ff3c332f>
    <TaxCatchAll xmlns="686e7a8e-2888-452d-bdfb-fdf6581a883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4A6F382-8704-46A0-ADD7-9AB5A65C2837}">
  <ds:schemaRefs>
    <ds:schemaRef ds:uri="28034b24-d98d-4c83-bf0d-4c51a397a64d"/>
    <ds:schemaRef ds:uri="686e7a8e-2888-452d-bdfb-fdf6581a883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81E9DB7-E471-4669-989A-6AABD323EE86}">
  <ds:schemaRefs>
    <ds:schemaRef ds:uri="28034b24-d98d-4c83-bf0d-4c51a397a64d"/>
    <ds:schemaRef ds:uri="686e7a8e-2888-452d-bdfb-fdf6581a883a"/>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C90C287B-8537-4C34-9316-02A073AA295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66</TotalTime>
  <Words>1177</Words>
  <Application>Microsoft Office PowerPoint</Application>
  <PresentationFormat>Laajakuva</PresentationFormat>
  <Paragraphs>303</Paragraphs>
  <Slides>17</Slides>
  <Notes>8</Notes>
  <HiddenSlides>0</HiddenSlides>
  <MMClips>0</MMClips>
  <ScaleCrop>false</ScaleCrop>
  <HeadingPairs>
    <vt:vector size="6" baseType="variant">
      <vt:variant>
        <vt:lpstr>Käytetyt fontit</vt:lpstr>
      </vt:variant>
      <vt:variant>
        <vt:i4>6</vt:i4>
      </vt:variant>
      <vt:variant>
        <vt:lpstr>Teema</vt:lpstr>
      </vt:variant>
      <vt:variant>
        <vt:i4>9</vt:i4>
      </vt:variant>
      <vt:variant>
        <vt:lpstr>Dian otsikot</vt:lpstr>
      </vt:variant>
      <vt:variant>
        <vt:i4>17</vt:i4>
      </vt:variant>
    </vt:vector>
  </HeadingPairs>
  <TitlesOfParts>
    <vt:vector size="32" baseType="lpstr">
      <vt:lpstr>.AppleSystemUIFont</vt:lpstr>
      <vt:lpstr>Arial</vt:lpstr>
      <vt:lpstr>Calibri</vt:lpstr>
      <vt:lpstr>Tahoma</vt:lpstr>
      <vt:lpstr>Times New Roman</vt:lpstr>
      <vt:lpstr>Wingdings</vt:lpstr>
      <vt:lpstr>YM - otsikkosivut</vt:lpstr>
      <vt:lpstr>YM - sisältösivut</vt:lpstr>
      <vt:lpstr>2_YM - otsikkosivut</vt:lpstr>
      <vt:lpstr>3_YM - otsikkosivut</vt:lpstr>
      <vt:lpstr>1_YM - sisältösivut</vt:lpstr>
      <vt:lpstr>Rakennustieto</vt:lpstr>
      <vt:lpstr>1_YM - kuvalliset sisältösivut</vt:lpstr>
      <vt:lpstr>2_YM - sisältösivut</vt:lpstr>
      <vt:lpstr>3_YM - kuvalliset sisältösivut</vt:lpstr>
      <vt:lpstr>PowerPoint-esitys</vt:lpstr>
      <vt:lpstr>Rakentamislain uudet vaatimukset kestävään rakentamiseen</vt:lpstr>
      <vt:lpstr>Vähähiilisen rakentamisen ohjausjärjestelmä</vt:lpstr>
      <vt:lpstr>Ilmastoselvitys </vt:lpstr>
      <vt:lpstr>Arvioinnin kohde</vt:lpstr>
      <vt:lpstr>Rakentamislain korjaussarjan mukainen soveltamisala</vt:lpstr>
      <vt:lpstr>Uusien rakennusten energiatehokkuusdirektiivi</vt:lpstr>
      <vt:lpstr>PowerPoint-esitys</vt:lpstr>
      <vt:lpstr>PowerPoint-esitys</vt:lpstr>
      <vt:lpstr>RakL 16 § Purkumateriaali- ja rakennusjäteselvitys</vt:lpstr>
      <vt:lpstr>PowerPoint-esitys</vt:lpstr>
      <vt:lpstr>Purkumateriaalien jäsennys selvityksessä</vt:lpstr>
      <vt:lpstr>Purkumateriaali ja rakennusjätetietojärjestelmä + liitynnät</vt:lpstr>
      <vt:lpstr>Purkutuotteen hyödyntämisen polut</vt:lpstr>
      <vt:lpstr>Resurssitehokkaan rakentamisen hierarkia</vt:lpstr>
      <vt:lpstr>Rakentamislaki ja olevan kannan tehokas käyttö </vt:lpstr>
      <vt:lpstr>Kiitos!   </vt:lpstr>
    </vt:vector>
  </TitlesOfParts>
  <Company>Suomen valtion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Ilmastoselvitys ja materiaaliselostus</dc:title>
  <dc:creator>Tiainen Maria (YM)</dc:creator>
  <cp:lastModifiedBy>Hakaste Harri (YM)</cp:lastModifiedBy>
  <cp:revision>13</cp:revision>
  <dcterms:created xsi:type="dcterms:W3CDTF">2023-02-01T08:56:39Z</dcterms:created>
  <dcterms:modified xsi:type="dcterms:W3CDTF">2025-02-24T17:01:07Z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0x01010083484E952A47154EBE56F34AF3758644</vt:lpwstr>
  </property>
  <property fmtid="{D5CDD505-2E9C-101B-9397-08002B2CF9AE}" pid="3" name="MediaServiceImageTags">
    <vt:lpwstr/>
  </property>
</Properties>
</file>